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av" ContentType="audio/wav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 ?><Relationships xmlns="http://schemas.openxmlformats.org/package/2006/relationships"><Relationship Id="rId1" Type="http://schemas.openxmlformats.org/officeDocument/2006/relationships/officeDocument" Target="ppt/presentation.xml"  /><Relationship Id="rId2" Type="http://schemas.openxmlformats.org/package/2006/relationships/metadata/thumbnail" Target="docProps/thumbnail.jpeg"  /><Relationship Id="rId3" Type="http://schemas.openxmlformats.org/package/2006/relationships/metadata/core-properties" Target="docProps/core.xml"  /><Relationship Id="rId4" Type="http://schemas.openxmlformats.org/officeDocument/2006/relationships/extended-properties" Target="docProps/app.xml"  /></Relationships>
</file>

<file path=ppt/presentation.xml><?xml version="1.0" encoding="utf-8"?>
<p:presentation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aveSubsetFonts="1">
  <p:sldMasterIdLst>
    <p:sldMasterId id="214748372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showPr>
    <p:sldAll/>
    <p:penClr>
      <a:srgbClr val="ff0000"/>
    </p:penClr>
    <p:extLst>
      <p:ext uri="{2FDB2607-1784-4EEB-B798-7EB5836EED8A}">
        <p14:showMediaCtrls xmlns:p14="http://schemas.microsoft.com/office/powerpoint/2010/main" val="1"/>
      </p:ext>
    </p:extLst>
  </p:showPr>
  <p:extLst>
    <p:ext uri="ACF4677E-8BD2-47ae-8A1F-98590045965D">
      <hp:hncThemeShow xmlns:hp="http://schemas.haansoft.com/office/presentation/8.0" themeShowType="1" themeSkinType="1" themeTransitionType="1" useThemeTransition="1" byMouseClick="1" attrType="1" dur="2000"/>
    </p:ext>
  </p:extLst>
</p:presentationPr>
</file>

<file path=ppt/tableStyles.xml><?xml version="1.0" encoding="utf-8"?>
<a:tblStyleLst xmlns:r="http://schemas.openxmlformats.org/officeDocument/2006/relationships" xmlns:c="http://schemas.openxmlformats.org/drawingml/2006/chart" xmlns:dgm="http://schemas.openxmlformats.org/drawingml/2006/diagram" xmlns:dsp="http://schemas.microsoft.com/office/drawing/2008/diagram" xmlns:a="http://schemas.openxmlformats.org/drawingml/2006/main" xmlns:pic="http://schemas.openxmlformats.org/drawingml/2006/picture" xmlns:wp="http://schemas.openxmlformats.org/drawingml/2006/wordprocessingDrawing" xmlns:xdr="http://schemas.openxmlformats.org/drawingml/2006/spreadsheetDrawing" def="{5C22544A-7EE6-4342-B048-85BDC9FD1C3A}"/>
</file>

<file path=ppt/viewProps.xml><?xml version="1.0" encoding="utf-8"?>
<p:viewP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lastView="sldThumbnailView">
  <p:normalViewPr>
    <p:restoredLeft sz="16542"/>
    <p:restoredTop sz="94793"/>
  </p:normalViewPr>
  <p:slideViewPr>
    <p:cSldViewPr>
      <p:cViewPr varScale="1">
        <p:scale>
          <a:sx n="68" d="100"/>
          <a:sy n="68" d="100"/>
        </p:scale>
        <p:origin x="-876" y="-96"/>
      </p:cViewPr>
      <p:guideLst>
        <p:guide orient="horz" pos="2159"/>
        <p:guide pos="2879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192" cy="73736192"/>
</p:viewPr>
</file>

<file path=ppt/_rels/presentation.xml.rels><?xml version="1.0" encoding="UTF-8" standalone="yes" ?><Relationships xmlns="http://schemas.openxmlformats.org/package/2006/relationships"><Relationship Id="rId1" Type="http://schemas.openxmlformats.org/officeDocument/2006/relationships/slideMaster" Target="slideMasters/slideMaster1.xml"  /><Relationship Id="rId10" Type="http://schemas.openxmlformats.org/officeDocument/2006/relationships/slide" Target="slides/slide9.xml"  /><Relationship Id="rId11" Type="http://schemas.openxmlformats.org/officeDocument/2006/relationships/slide" Target="slides/slide10.xml"  /><Relationship Id="rId12" Type="http://schemas.openxmlformats.org/officeDocument/2006/relationships/slide" Target="slides/slide11.xml"  /><Relationship Id="rId13" Type="http://schemas.openxmlformats.org/officeDocument/2006/relationships/presProps" Target="presProps.xml"  /><Relationship Id="rId14" Type="http://schemas.openxmlformats.org/officeDocument/2006/relationships/viewProps" Target="viewProps.xml"  /><Relationship Id="rId15" Type="http://schemas.openxmlformats.org/officeDocument/2006/relationships/theme" Target="theme/theme1.xml"  /><Relationship Id="rId16" Type="http://schemas.openxmlformats.org/officeDocument/2006/relationships/tableStyles" Target="tableStyles.xml"  /><Relationship Id="rId2" Type="http://schemas.openxmlformats.org/officeDocument/2006/relationships/slide" Target="slides/slide1.xml"  /><Relationship Id="rId3" Type="http://schemas.openxmlformats.org/officeDocument/2006/relationships/slide" Target="slides/slide2.xml"  /><Relationship Id="rId4" Type="http://schemas.openxmlformats.org/officeDocument/2006/relationships/slide" Target="slides/slide3.xml"  /><Relationship Id="rId5" Type="http://schemas.openxmlformats.org/officeDocument/2006/relationships/slide" Target="slides/slide4.xml"  /><Relationship Id="rId6" Type="http://schemas.openxmlformats.org/officeDocument/2006/relationships/slide" Target="slides/slide5.xml"  /><Relationship Id="rId7" Type="http://schemas.openxmlformats.org/officeDocument/2006/relationships/slide" Target="slides/slide6.xml"  /><Relationship Id="rId8" Type="http://schemas.openxmlformats.org/officeDocument/2006/relationships/slide" Target="slides/slide7.xml"  /><Relationship Id="rId9" Type="http://schemas.openxmlformats.org/officeDocument/2006/relationships/slide" Target="slides/slide8.xml"  /></Relationships>
</file>

<file path=ppt/slideLayouts/_rels/slideLayout1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Relationship Id="rId2" Type="http://schemas.openxmlformats.org/officeDocument/2006/relationships/image" Target="../media/image1.jpeg"  /></Relationships>
</file>

<file path=ppt/slideLayouts/_rels/slideLayout2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3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4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5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6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7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8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9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Relationship Id="rId2" Type="http://schemas.openxmlformats.org/officeDocument/2006/relationships/image" Target="../media/image1.jpeg"  /></Relationships>
</file>

<file path=ppt/slideLayouts/_rels/slideLayout10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11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ый треугольник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grpSp>
        <p:nvGrpSpPr>
          <p:cNvPr id="2" name="Группа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Полилиния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 dirty="0"/>
            </a:p>
          </p:txBody>
        </p:sp>
        <p:sp>
          <p:nvSpPr>
            <p:cNvPr id="8" name="Полилиния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 dirty="0"/>
            </a:p>
          </p:txBody>
        </p:sp>
        <p:sp>
          <p:nvSpPr>
            <p:cNvPr id="11" name="Полилиния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 dirty="0"/>
            </a:p>
          </p:txBody>
        </p:sp>
        <p:cxnSp>
          <p:nvCxnSpPr>
            <p:cNvPr id="12" name="Прямая соединительная линия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17.12.2018</a:t>
            </a:fld>
            <a:endParaRPr lang="ru-RU" dirty="0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ru-RU" dirty="0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17.12.2018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17.12.2018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7" name="Нашивка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 dirty="0"/>
          </a:p>
        </p:txBody>
      </p:sp>
      <p:sp>
        <p:nvSpPr>
          <p:cNvPr id="8" name="Нашивка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17.12.2018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17.12.2018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17.12.2018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17.12.2018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17.12.2018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dirty="0" smtClean="0"/>
              <a:t>Вставка рисунка</a:t>
            </a:r>
            <a:endParaRPr kumimoji="0" lang="en-US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17.12.2018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 dirty="0"/>
          </a:p>
        </p:txBody>
      </p:sp>
      <p:sp>
        <p:nvSpPr>
          <p:cNvPr id="9" name="Полилиния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 dirty="0"/>
          </a:p>
        </p:txBody>
      </p:sp>
      <p:sp>
        <p:nvSpPr>
          <p:cNvPr id="10" name="Прямоугольный треугольник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Нашивка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 dirty="0"/>
          </a:p>
        </p:txBody>
      </p:sp>
      <p:sp>
        <p:nvSpPr>
          <p:cNvPr id="13" name="Нашивка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17.12.2018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17.12.2018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.xml"  /><Relationship Id="rId10" Type="http://schemas.openxmlformats.org/officeDocument/2006/relationships/slideLayout" Target="../slideLayouts/slideLayout10.xml"  /><Relationship Id="rId11" Type="http://schemas.openxmlformats.org/officeDocument/2006/relationships/slideLayout" Target="../slideLayouts/slideLayout11.xml"  /><Relationship Id="rId12" Type="http://schemas.openxmlformats.org/officeDocument/2006/relationships/theme" Target="../theme/theme1.xml"  /><Relationship Id="rId13" Type="http://schemas.openxmlformats.org/officeDocument/2006/relationships/image" Target="../media/image1.jpeg"  /><Relationship Id="rId2" Type="http://schemas.openxmlformats.org/officeDocument/2006/relationships/slideLayout" Target="../slideLayouts/slideLayout2.xml"  /><Relationship Id="rId3" Type="http://schemas.openxmlformats.org/officeDocument/2006/relationships/slideLayout" Target="../slideLayouts/slideLayout3.xml"  /><Relationship Id="rId4" Type="http://schemas.openxmlformats.org/officeDocument/2006/relationships/slideLayout" Target="../slideLayouts/slideLayout4.xml"  /><Relationship Id="rId5" Type="http://schemas.openxmlformats.org/officeDocument/2006/relationships/slideLayout" Target="../slideLayouts/slideLayout5.xml"  /><Relationship Id="rId6" Type="http://schemas.openxmlformats.org/officeDocument/2006/relationships/slideLayout" Target="../slideLayouts/slideLayout6.xml"  /><Relationship Id="rId7" Type="http://schemas.openxmlformats.org/officeDocument/2006/relationships/slideLayout" Target="../slideLayouts/slideLayout7.xml"  /><Relationship Id="rId8" Type="http://schemas.openxmlformats.org/officeDocument/2006/relationships/slideLayout" Target="../slideLayouts/slideLayout8.xml"  /><Relationship Id="rId9" Type="http://schemas.openxmlformats.org/officeDocument/2006/relationships/slideLayout" Target="../slideLayouts/slideLayout9.xml"  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олилиния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 dirty="0"/>
          </a:p>
        </p:txBody>
      </p:sp>
      <p:sp>
        <p:nvSpPr>
          <p:cNvPr id="12" name="Полилиния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 dirty="0"/>
          </a:p>
        </p:txBody>
      </p:sp>
      <p:sp>
        <p:nvSpPr>
          <p:cNvPr id="14" name="Прямоугольный треугольник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17.12.2018</a:t>
            </a:fld>
            <a:endParaRPr lang="ru-RU" dirty="0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ru-RU" dirty="0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2.xml"  /><Relationship Id="rId2" Type="http://schemas.openxmlformats.org/officeDocument/2006/relationships/image" Target="../media/image2.jpeg"  /><Relationship Id="rId3" Type="http://schemas.openxmlformats.org/officeDocument/2006/relationships/image" Target="../media/image3.png"  /><Relationship Id="rId4" Type="http://schemas.openxmlformats.org/officeDocument/2006/relationships/image" Target="../media/image4.png"  /><Relationship Id="rId5" Type="http://schemas.openxmlformats.org/officeDocument/2006/relationships/image" Target="../media/image5.jpeg"  /></Relationships>
</file>

<file path=ppt/slides/_rels/slide2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2.xml"  /></Relationships>
</file>

<file path=ppt/slides/_rels/slide3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2.xml"  /></Relationships>
</file>

<file path=ppt/slides/_rels/slide4.xml.rels><?xml version="1.0" encoding="UTF-8" standalone="yes" ?><Relationships xmlns="http://schemas.openxmlformats.org/package/2006/relationships"><Relationship Id="rId1" Type="http://schemas.openxmlformats.org/officeDocument/2006/relationships/audio" Target="../media/audio1.wav"  /><Relationship Id="rId2" Type="http://schemas.openxmlformats.org/officeDocument/2006/relationships/slideLayout" Target="../slideLayouts/slideLayout2.xml"  /><Relationship Id="rId3" Type="http://schemas.openxmlformats.org/officeDocument/2006/relationships/image" Target="../media/image2.jpeg"  /><Relationship Id="rId4" Type="http://schemas.openxmlformats.org/officeDocument/2006/relationships/image" Target="../media/image6.png"  /></Relationships>
</file>

<file path=ppt/slides/_rels/slide5.xml.rels><?xml version="1.0" encoding="UTF-8" standalone="yes" ?><Relationships xmlns="http://schemas.openxmlformats.org/package/2006/relationships"><Relationship Id="rId1" Type="http://schemas.openxmlformats.org/officeDocument/2006/relationships/audio" Target="../media/audio2.wav"  /><Relationship Id="rId10" Type="http://schemas.openxmlformats.org/officeDocument/2006/relationships/image" Target="../media/image11.png"  /><Relationship Id="rId2" Type="http://schemas.openxmlformats.org/officeDocument/2006/relationships/slideLayout" Target="../slideLayouts/slideLayout2.xml"  /><Relationship Id="rId3" Type="http://schemas.openxmlformats.org/officeDocument/2006/relationships/audio" Target="../media/audio3.wav"  /><Relationship Id="rId4" Type="http://schemas.openxmlformats.org/officeDocument/2006/relationships/audio" Target="../media/audio4.wav"  /><Relationship Id="rId5" Type="http://schemas.openxmlformats.org/officeDocument/2006/relationships/image" Target="../media/image7.jpeg"  /><Relationship Id="rId6" Type="http://schemas.openxmlformats.org/officeDocument/2006/relationships/image" Target="../media/image8.png"  /><Relationship Id="rId7" Type="http://schemas.openxmlformats.org/officeDocument/2006/relationships/image" Target="../media/image9.png"  /><Relationship Id="rId8" Type="http://schemas.openxmlformats.org/officeDocument/2006/relationships/image" Target="../media/image10.png"  /><Relationship Id="rId9" Type="http://schemas.openxmlformats.org/officeDocument/2006/relationships/image" Target="../media/image4.png"  /></Relationships>
</file>

<file path=ppt/slides/_rels/slide6.xml.rels><?xml version="1.0" encoding="UTF-8" standalone="yes" ?><Relationships xmlns="http://schemas.openxmlformats.org/package/2006/relationships"><Relationship Id="rId1" Type="http://schemas.openxmlformats.org/officeDocument/2006/relationships/audio" Target="../media/audio5.wav"  /><Relationship Id="rId2" Type="http://schemas.openxmlformats.org/officeDocument/2006/relationships/slideLayout" Target="../slideLayouts/slideLayout2.xml"  /><Relationship Id="rId3" Type="http://schemas.openxmlformats.org/officeDocument/2006/relationships/audio" Target="../media/audio6.wav"  /><Relationship Id="rId4" Type="http://schemas.openxmlformats.org/officeDocument/2006/relationships/audio" Target="../media/audio4.wav"  /><Relationship Id="rId5" Type="http://schemas.openxmlformats.org/officeDocument/2006/relationships/image" Target="../media/image12.png"  /><Relationship Id="rId6" Type="http://schemas.openxmlformats.org/officeDocument/2006/relationships/image" Target="../media/image13.png"  /><Relationship Id="rId7" Type="http://schemas.openxmlformats.org/officeDocument/2006/relationships/image" Target="../media/image14.png"  /><Relationship Id="rId8" Type="http://schemas.openxmlformats.org/officeDocument/2006/relationships/image" Target="../media/image15.png"  /><Relationship Id="rId9" Type="http://schemas.openxmlformats.org/officeDocument/2006/relationships/image" Target="../media/image16.png"  /></Relationships>
</file>

<file path=ppt/slides/_rels/slide7.xml.rels><?xml version="1.0" encoding="UTF-8" standalone="yes" ?><Relationships xmlns="http://schemas.openxmlformats.org/package/2006/relationships"><Relationship Id="rId1" Type="http://schemas.openxmlformats.org/officeDocument/2006/relationships/audio" Target="../media/audio7.wav"  /><Relationship Id="rId2" Type="http://schemas.openxmlformats.org/officeDocument/2006/relationships/slideLayout" Target="../slideLayouts/slideLayout2.xml"  /><Relationship Id="rId3" Type="http://schemas.openxmlformats.org/officeDocument/2006/relationships/image" Target="../media/image17.jpeg"  /><Relationship Id="rId4" Type="http://schemas.openxmlformats.org/officeDocument/2006/relationships/image" Target="../media/image18.png"  /><Relationship Id="rId5" Type="http://schemas.openxmlformats.org/officeDocument/2006/relationships/image" Target="../media/image19.png"  /><Relationship Id="rId6" Type="http://schemas.openxmlformats.org/officeDocument/2006/relationships/image" Target="../media/image20.jpeg"  /><Relationship Id="rId7" Type="http://schemas.openxmlformats.org/officeDocument/2006/relationships/image" Target="../media/image21.png"  /></Relationships>
</file>

<file path=ppt/slides/_rels/slide8.xml.rels><?xml version="1.0" encoding="UTF-8" standalone="yes" ?><Relationships xmlns="http://schemas.openxmlformats.org/package/2006/relationships"><Relationship Id="rId1" Type="http://schemas.openxmlformats.org/officeDocument/2006/relationships/audio" Target="../media/audio8.wav"  /><Relationship Id="rId10" Type="http://schemas.openxmlformats.org/officeDocument/2006/relationships/image" Target="../media/image24.jpeg"  /><Relationship Id="rId11" Type="http://schemas.openxmlformats.org/officeDocument/2006/relationships/image" Target="../media/image25.jpeg"  /><Relationship Id="rId12" Type="http://schemas.openxmlformats.org/officeDocument/2006/relationships/image" Target="../media/image26.png"  /><Relationship Id="rId2" Type="http://schemas.openxmlformats.org/officeDocument/2006/relationships/slideLayout" Target="../slideLayouts/slideLayout2.xml"  /><Relationship Id="rId3" Type="http://schemas.openxmlformats.org/officeDocument/2006/relationships/audio" Target="../media/audio9.wav"  /><Relationship Id="rId4" Type="http://schemas.openxmlformats.org/officeDocument/2006/relationships/audio" Target="../media/audio4.wav"  /><Relationship Id="rId5" Type="http://schemas.openxmlformats.org/officeDocument/2006/relationships/audio" Target="../media/audio6.wav"  /><Relationship Id="rId6" Type="http://schemas.openxmlformats.org/officeDocument/2006/relationships/image" Target="../media/image22.png"  /><Relationship Id="rId7" Type="http://schemas.openxmlformats.org/officeDocument/2006/relationships/image" Target="../media/image18.png"  /><Relationship Id="rId8" Type="http://schemas.openxmlformats.org/officeDocument/2006/relationships/image" Target="../media/image20.jpeg"  /><Relationship Id="rId9" Type="http://schemas.openxmlformats.org/officeDocument/2006/relationships/image" Target="../media/image23.jpeg"  /></Relationships>
</file>

<file path=ppt/slides/_rels/slide9.xml.rels><?xml version="1.0" encoding="UTF-8" standalone="yes" ?><Relationships xmlns="http://schemas.openxmlformats.org/package/2006/relationships"><Relationship Id="rId1" Type="http://schemas.openxmlformats.org/officeDocument/2006/relationships/audio" Target="../media/audio10.wav"  /><Relationship Id="rId2" Type="http://schemas.openxmlformats.org/officeDocument/2006/relationships/slideLayout" Target="../slideLayouts/slideLayout7.xml"  /><Relationship Id="rId3" Type="http://schemas.openxmlformats.org/officeDocument/2006/relationships/audio" Target="../media/audio6.wav"  /><Relationship Id="rId4" Type="http://schemas.openxmlformats.org/officeDocument/2006/relationships/image" Target="../media/image27.jpeg"  /><Relationship Id="rId5" Type="http://schemas.openxmlformats.org/officeDocument/2006/relationships/image" Target="../media/image28.jpeg"  /><Relationship Id="rId6" Type="http://schemas.openxmlformats.org/officeDocument/2006/relationships/image" Target="../media/image29.jpeg"  /><Relationship Id="rId7" Type="http://schemas.openxmlformats.org/officeDocument/2006/relationships/image" Target="../media/image30.png"  /><Relationship Id="rId8" Type="http://schemas.openxmlformats.org/officeDocument/2006/relationships/image" Target="../media/image31.png"  /></Relationships>
</file>

<file path=ppt/slides/_rels/slide10.xml.rels><?xml version="1.0" encoding="UTF-8" standalone="yes" ?><Relationships xmlns="http://schemas.openxmlformats.org/package/2006/relationships"><Relationship Id="rId1" Type="http://schemas.openxmlformats.org/officeDocument/2006/relationships/audio" Target="../media/audio11.wav"  /><Relationship Id="rId2" Type="http://schemas.openxmlformats.org/officeDocument/2006/relationships/slideLayout" Target="../slideLayouts/slideLayout7.xml"  /><Relationship Id="rId3" Type="http://schemas.openxmlformats.org/officeDocument/2006/relationships/image" Target="../media/image2.jpeg"  /><Relationship Id="rId4" Type="http://schemas.openxmlformats.org/officeDocument/2006/relationships/image" Target="../media/image32.png"  /></Relationships>
</file>

<file path=ppt/slides/_rels/slide11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7.xml"  /><Relationship Id="rId2" Type="http://schemas.openxmlformats.org/officeDocument/2006/relationships/image" Target="../media/image33.jpeg"  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	</a:t>
            </a:r>
            <a:r>
              <a:rPr lang="ru-RU" dirty="0" smtClean="0">
                <a:solidFill>
                  <a:srgbClr val="FF0000"/>
                </a:solidFill>
              </a:rPr>
              <a:t>Здравствуйте, я – врач!</a:t>
            </a:r>
            <a:endParaRPr lang="ru-RU" dirty="0">
              <a:solidFill>
                <a:srgbClr val="FF0000"/>
              </a:solidFill>
            </a:endParaRPr>
          </a:p>
        </p:txBody>
      </p:sp>
      <p:pic>
        <p:nvPicPr>
          <p:cNvPr id="6" name="Содержимое 5" descr="77cd883b39a9aa42f5ed262b5aaad2dc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5796136" y="1412776"/>
            <a:ext cx="3245538" cy="5030018"/>
          </a:xfrm>
        </p:spPr>
      </p:pic>
      <p:pic>
        <p:nvPicPr>
          <p:cNvPr id="3074" name="Picture 2" descr="C:\Users\Натали\Desktop\оля презентация\Комплект_врача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1196752"/>
            <a:ext cx="2192866" cy="2591569"/>
          </a:xfrm>
          <a:prstGeom prst="rect">
            <a:avLst/>
          </a:prstGeom>
          <a:noFill/>
        </p:spPr>
      </p:pic>
      <p:pic>
        <p:nvPicPr>
          <p:cNvPr id="3075" name="Picture 3" descr="C:\Users\Натали\Desktop\оля презентация\GAZ-03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259633" y="4005064"/>
            <a:ext cx="3738390" cy="1900560"/>
          </a:xfrm>
          <a:prstGeom prst="rect">
            <a:avLst/>
          </a:prstGeom>
          <a:noFill/>
        </p:spPr>
      </p:pic>
      <p:pic>
        <p:nvPicPr>
          <p:cNvPr id="3076" name="Picture 4" descr="C:\Users\Натали\Desktop\оля презентация\01157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059832" y="1844824"/>
            <a:ext cx="2449990" cy="195999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sz="4800" dirty="0" smtClean="0">
                <a:latin typeface="Times New Roman" pitchFamily="18" charset="0"/>
                <a:cs typeface="Times New Roman" pitchFamily="18" charset="0"/>
              </a:rPr>
              <a:t>Создание </a:t>
            </a:r>
            <a:r>
              <a:rPr lang="ru-RU" sz="4800" dirty="0" smtClean="0">
                <a:latin typeface="Times New Roman" pitchFamily="18" charset="0"/>
                <a:cs typeface="Times New Roman" pitchFamily="18" charset="0"/>
              </a:rPr>
              <a:t>условий для знакомства детей с профессией – врач, через игровую </a:t>
            </a:r>
            <a:r>
              <a:rPr lang="ru-RU" sz="4800" dirty="0" smtClean="0">
                <a:latin typeface="Times New Roman" pitchFamily="18" charset="0"/>
                <a:cs typeface="Times New Roman" pitchFamily="18" charset="0"/>
              </a:rPr>
              <a:t>деятельность.</a:t>
            </a:r>
            <a:endParaRPr lang="ru-RU" sz="48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			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	Цель: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1.расширить кругозор и представление детей о профессии -  врач.</a:t>
            </a:r>
          </a:p>
          <a:p>
            <a:r>
              <a:rPr lang="ru-RU" dirty="0" smtClean="0"/>
              <a:t>2</a:t>
            </a:r>
            <a:r>
              <a:rPr lang="ru-RU" dirty="0" smtClean="0"/>
              <a:t>. </a:t>
            </a:r>
            <a:r>
              <a:rPr lang="ru-RU" dirty="0" smtClean="0"/>
              <a:t>развивать диалоговую речь, активизировать словарный запас по теме.</a:t>
            </a:r>
          </a:p>
          <a:p>
            <a:r>
              <a:rPr lang="ru-RU" dirty="0" smtClean="0"/>
              <a:t>3. </a:t>
            </a:r>
            <a:r>
              <a:rPr lang="ru-RU" dirty="0" smtClean="0"/>
              <a:t>развивать способности детей взаимодействовать между собой в игровой форме.</a:t>
            </a:r>
          </a:p>
          <a:p>
            <a:r>
              <a:rPr lang="ru-RU" dirty="0" smtClean="0"/>
              <a:t>4.воспитывать </a:t>
            </a:r>
            <a:r>
              <a:rPr lang="ru-RU" dirty="0" smtClean="0"/>
              <a:t>уважительное отношение к данной профессии.</a:t>
            </a: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			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Задачи: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77cd883b39a9aa42f5ed262b5aaad2dc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5292080" y="0"/>
            <a:ext cx="3600400" cy="6588781"/>
          </a:xfr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Записанный звук">
            <a:hlinkClick r:id="" action="ppaction://media"/>
          </p:cNvPr>
          <p:cNvPicPr>
            <a:picLocks noRot="1" noChangeAspect="1"/>
          </p:cNvPicPr>
          <p:nvPr>
            <a:wavAudioFile r:embed="rId1" name="Записанный звук"/>
          </p:nvPr>
        </p:nvPicPr>
        <p:blipFill>
          <a:blip r:embed="rId4" cstate="print"/>
          <a:stretch>
            <a:fillRect/>
          </a:stretch>
        </p:blipFill>
        <p:spPr>
          <a:xfrm>
            <a:off x="0" y="5517232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2275 0.0222 C 0.21997 0.01711 0.21615 0.01318 0.21355 0.00786 C 0.21268 0.00601 0.21303 0.00324 0.21198 0.00162 C 0.20799 -0.00463 0.20122 -0.00925 0.19653 -0.01457 C 0.18872 -0.02359 0.18091 -0.03423 0.17205 -0.0414 C 0.17032 -0.04278 0.14983 -0.05597 0.14428 -0.05967 C 0.12709 -0.07123 0.10955 -0.08441 0.09046 -0.08834 C 0.08039 -0.09297 0.07153 -0.09528 0.06129 -0.09875 C 0.05816 -0.09736 0.05469 -0.09713 0.05209 -0.09459 C 0.0507 -0.0932 0.0507 -0.09043 0.05053 -0.08834 C 0.04619 -0.05157 0.05122 -0.08025 0.0474 -0.05967 C 0.04584 -0.03932 0.04428 -0.01804 0.03976 0.00162 C 0.03924 0.0111 0.03889 0.03122 0.03664 0.04278 C 0.03577 0.04695 0.03351 0.05504 0.03351 0.05504 C 0.02257 0.03978 0.03612 0.06036 0.02587 0.03654 C 0.02396 0.03191 0.02032 0.02868 0.01823 0.02428 C 0.0165 0.01457 0.01303 0.00786 0.00886 -0.00023 C 0.00834 -0.00231 0.00869 -0.00486 0.00747 -0.00648 C 0.00487 -0.00994 -0.00191 -0.01457 -0.00191 -0.01457 C -0.03767 -0.01341 -0.07239 -0.01041 -0.10798 -0.00856 C -0.12361 0.01226 -0.12222 0.04556 -0.1342 0.06938 C -0.13368 0.08025 -0.13454 0.09158 -0.13263 0.10222 C -0.13177 0.10708 -0.12638 0.11448 -0.12638 0.11448 C -0.12482 0.11378 -0.12204 0.11448 -0.12187 0.1124 C -0.12031 0.09251 -0.12309 0.07354 -0.12795 0.05504 C -0.1309 0.02845 -0.12691 0.0518 -0.1342 0.03053 C -0.13697 0.02243 -0.13941 0.01411 -0.14184 0.00578 C -0.14635 -0.00925 -0.14288 -0.00856 -0.15572 -0.01272 C -0.16979 -0.01133 -0.175 -0.01365 -0.18489 -0.00439 C -0.18663 0.00231 -0.18941 0.0074 -0.19114 0.01411 C -0.19166 0.02081 -0.19166 0.02775 -0.19253 0.03446 C -0.19322 0.04001 -0.19566 0.05088 -0.19566 0.05088 C -0.19513 0.06452 -0.19496 0.07817 -0.19409 0.09181 C -0.19392 0.09389 -0.19409 0.09806 -0.19253 0.09806 C -0.19097 0.09806 -0.19166 0.09389 -0.19114 0.09181 C -0.19809 0.07331 -0.19461 0.08048 -0.20034 0.06938 C -0.20329 0.05782 -0.20694 0.04741 -0.21111 0.03654 C -0.21545 0.02521 -0.21805 0.01226 -0.22343 0.00162 C -0.22552 -0.00254 -0.22777 -0.00624 -0.22951 -0.01064 C -0.23125 -0.01526 -0.23211 -0.02058 -0.2342 -0.02498 C -0.23958 -0.03585 -0.24739 -0.04648 -0.25416 -0.05574 C -0.25538 -0.05735 -0.25729 -0.05689 -0.25885 -0.05782 C -0.26493 -0.06175 -0.27083 -0.06452 -0.27725 -0.06799 C -0.28906 -0.06661 -0.30121 -0.0673 -0.31267 -0.06383 C -0.31701 -0.06244 -0.31996 -0.05712 -0.32343 -0.05365 C -0.32552 -0.05157 -0.32951 -0.04741 -0.32951 -0.04741 C -0.33472 -0.0303 -0.34496 -0.01758 -0.3526 -0.00231 C -0.35486 0.00925 -0.35937 0.01919 -0.3618 0.03053 C -0.36354 0.03862 -0.36441 0.04695 -0.36649 0.05504 C -0.36597 0.07678 -0.36579 0.09875 -0.36493 0.12049 C -0.36475 0.12257 -0.36458 0.12512 -0.36336 0.12673 C -0.3618 0.12882 -0.35885 0.12882 -0.35729 0.1309 " pathEditMode="relative" ptsTypes="fffffffffffffffffffffffffffffffffffffffffffffffffffA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13085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>
                <p:cTn id="12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77cd883b39a9aa42f5ed262b5aaad2dc.jpg"/>
          <p:cNvPicPr>
            <a:picLocks noGrp="1" noChangeAspect="1"/>
          </p:cNvPicPr>
          <p:nvPr>
            <p:ph idx="1"/>
          </p:nvPr>
        </p:nvPicPr>
        <p:blipFill>
          <a:blip r:embed="rId5" cstate="print"/>
          <a:stretch>
            <a:fillRect/>
          </a:stretch>
        </p:blipFill>
        <p:spPr>
          <a:xfrm>
            <a:off x="3667920" y="1481138"/>
            <a:ext cx="1808159" cy="4525962"/>
          </a:xfr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Записанный звук">
            <a:hlinkClick r:id="" action="ppaction://media"/>
          </p:cNvPr>
          <p:cNvPicPr>
            <a:picLocks noRot="1" noChangeAspect="1"/>
          </p:cNvPicPr>
          <p:nvPr>
            <a:wavAudioFile r:embed="rId1" name="Записанный звук"/>
          </p:nvPr>
        </p:nvPicPr>
        <p:blipFill>
          <a:blip r:embed="rId6" cstate="print"/>
          <a:stretch>
            <a:fillRect/>
          </a:stretch>
        </p:blipFill>
        <p:spPr>
          <a:xfrm>
            <a:off x="0" y="5445224"/>
            <a:ext cx="304800" cy="304800"/>
          </a:xfrm>
          <a:prstGeom prst="rect">
            <a:avLst/>
          </a:prstGeom>
        </p:spPr>
      </p:pic>
      <p:pic>
        <p:nvPicPr>
          <p:cNvPr id="6" name="Рисунок 5" descr="19_taksi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179512" y="1628800"/>
            <a:ext cx="2874046" cy="1988840"/>
          </a:xfrm>
          <a:prstGeom prst="rect">
            <a:avLst/>
          </a:prstGeom>
        </p:spPr>
      </p:pic>
      <p:pic>
        <p:nvPicPr>
          <p:cNvPr id="7" name="Рисунок 6" descr="fire_truck_PNG1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5383616" y="0"/>
            <a:ext cx="3760384" cy="2335396"/>
          </a:xfrm>
          <a:prstGeom prst="rect">
            <a:avLst/>
          </a:prstGeom>
        </p:spPr>
      </p:pic>
      <p:pic>
        <p:nvPicPr>
          <p:cNvPr id="8" name="Рисунок 7" descr="GAZ-03.pn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5580112" y="4941168"/>
            <a:ext cx="3355716" cy="1706621"/>
          </a:xfrm>
          <a:prstGeom prst="rect">
            <a:avLst/>
          </a:prstGeom>
        </p:spPr>
      </p:pic>
      <p:pic>
        <p:nvPicPr>
          <p:cNvPr id="9" name="Рисунок 8" descr="heavy-machinery-308523_960_720.pn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827584" y="3789040"/>
            <a:ext cx="2570254" cy="306896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46007 0.0666 C 0.45469 0.05435 0.44896 0.03769 0.4401 0.0296 C 0.43351 0.01711 0.42222 0.00971 0.41233 0.003 C 0.3783 0.00439 0.36476 -0.00786 0.34774 0.02151 C 0.3441 0.03631 0.34132 0.04856 0.3401 0.06452 C 0.33958 0.07215 0.33924 0.07955 0.33854 0.08719 C 0.33819 0.08996 0.33854 0.0932 0.33698 0.09528 C 0.33542 0.09736 0.33299 0.09667 0.3309 0.09736 C 0.32066 0.09528 0.31024 0.09412 0.3 0.09112 C 0.27378 0.08349 0.26111 0.04926 0.24618 0.02359 C 0.24566 0.02151 0.24531 0.01942 0.24462 0.01734 C 0.24375 0.01457 0.24236 0.01202 0.24167 0.00925 C 0.24149 0.00856 0.23958 -0.00347 0.23854 -0.00509 C 0.23524 -0.01041 0.22587 -0.01827 0.22153 -0.02151 C 0.21701 -0.0296 0.21181 -0.04094 0.20469 -0.04417 C 0.18333 -0.03469 0.1592 -0.03654 0.13698 -0.03377 C 0.12517 -0.01342 0.12014 0.01272 0.1092 0.03376 C 0.10642 0.04602 0.10781 0.0481 0.09844 0.04209 C 0.0967 0.02498 0.09514 0.00809 0.09392 -0.00925 C 0.09288 -0.0407 0.09184 -0.07216 0.0908 -0.10361 C 0.09028 -0.11795 0.09271 -0.13298 0.08924 -0.14663 C 0.08351 -0.1686 0.0599 -0.17715 0.04462 -0.18132 C 0.03958 -0.18062 0.03385 -0.18224 0.02934 -0.17923 C 0.02378 -0.17553 0.02361 -0.16721 0.02153 -0.16096 C 0.01736 -0.14848 0.01337 -0.13552 0.00781 -0.12396 C 0.00243 -0.09575 -0.00243 -0.06869 -0.00608 -0.04001 C -0.00781 -0.00231 -0.00764 -0.01665 -0.00764 0.003 " pathEditMode="relative" rAng="0" ptsTypes="ffffffffffffffffffffffffffA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4" y="-10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11479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>
                <p:cTn id="12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8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2" name="Содержимое 11" descr="0_f2829_cac6cd29_L.png"/>
          <p:cNvPicPr>
            <a:picLocks noGrp="1" noChangeAspect="1"/>
          </p:cNvPicPr>
          <p:nvPr>
            <p:ph idx="1"/>
          </p:nvPr>
        </p:nvPicPr>
        <p:blipFill>
          <a:blip r:embed="rId5" cstate="print"/>
          <a:stretch>
            <a:fillRect/>
          </a:stretch>
        </p:blipFill>
        <p:spPr>
          <a:xfrm>
            <a:off x="395536" y="0"/>
            <a:ext cx="1493796" cy="2018646"/>
          </a:xfrm>
        </p:spPr>
      </p:pic>
      <p:pic>
        <p:nvPicPr>
          <p:cNvPr id="11" name="Записанный звук">
            <a:hlinkClick r:id="" action="ppaction://media"/>
          </p:cNvPr>
          <p:cNvPicPr>
            <a:picLocks noRot="1" noChangeAspect="1"/>
          </p:cNvPicPr>
          <p:nvPr>
            <a:wavAudioFile r:embed="rId1" name="Записанный звук"/>
          </p:nvPr>
        </p:nvPicPr>
        <p:blipFill>
          <a:blip r:embed="rId6" cstate="print"/>
          <a:stretch>
            <a:fillRect/>
          </a:stretch>
        </p:blipFill>
        <p:spPr>
          <a:xfrm>
            <a:off x="0" y="5589240"/>
            <a:ext cx="304800" cy="304800"/>
          </a:xfrm>
          <a:prstGeom prst="rect">
            <a:avLst/>
          </a:prstGeom>
        </p:spPr>
      </p:pic>
      <p:pic>
        <p:nvPicPr>
          <p:cNvPr id="13" name="Рисунок 12" descr="b34b559f7c8a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2051720" y="1124744"/>
            <a:ext cx="1872208" cy="2513476"/>
          </a:xfrm>
          <a:prstGeom prst="rect">
            <a:avLst/>
          </a:prstGeom>
        </p:spPr>
      </p:pic>
      <p:pic>
        <p:nvPicPr>
          <p:cNvPr id="14" name="Рисунок 13" descr="2a4b7f43f39bd7067b8992876e89c06e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3995936" y="2276872"/>
            <a:ext cx="2087884" cy="2438405"/>
          </a:xfrm>
          <a:prstGeom prst="rect">
            <a:avLst/>
          </a:prstGeom>
        </p:spPr>
      </p:pic>
      <p:pic>
        <p:nvPicPr>
          <p:cNvPr id="15" name="Рисунок 14" descr="Baba-s-korzinoy.pn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6300192" y="3284984"/>
            <a:ext cx="1566083" cy="309427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61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8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8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77cd883b39a9aa42f5ed262b5aaad2dc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7812360" y="3524802"/>
            <a:ext cx="1331640" cy="3333198"/>
          </a:xfr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Рисунок 4" descr="good_56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188640"/>
            <a:ext cx="2466975" cy="3028950"/>
          </a:xfrm>
          <a:prstGeom prst="rect">
            <a:avLst/>
          </a:prstGeom>
        </p:spPr>
      </p:pic>
      <p:pic>
        <p:nvPicPr>
          <p:cNvPr id="23554" name="Picture 2" descr="C:\Users\Натали\Desktop\оля презентация\57064bc36eab7153f097f37d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411760" y="2780928"/>
            <a:ext cx="2962363" cy="1728862"/>
          </a:xfrm>
          <a:prstGeom prst="rect">
            <a:avLst/>
          </a:prstGeom>
          <a:noFill/>
        </p:spPr>
      </p:pic>
      <p:pic>
        <p:nvPicPr>
          <p:cNvPr id="8" name="Рисунок 7" descr="pngtree-disposable-shoe-cover-png-clipart_3209449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427984" y="4400922"/>
            <a:ext cx="3266055" cy="2457078"/>
          </a:xfrm>
          <a:prstGeom prst="rect">
            <a:avLst/>
          </a:prstGeom>
        </p:spPr>
      </p:pic>
      <p:pic>
        <p:nvPicPr>
          <p:cNvPr id="9" name="Записанный звук">
            <a:hlinkClick r:id="" action="ppaction://media"/>
          </p:cNvPr>
          <p:cNvPicPr>
            <a:picLocks noRot="1" noChangeAspect="1"/>
          </p:cNvPicPr>
          <p:nvPr>
            <a:wavAudioFile r:embed="rId1" name="Записанный звук"/>
          </p:nvPr>
        </p:nvPicPr>
        <p:blipFill>
          <a:blip r:embed="rId7" cstate="print"/>
          <a:stretch>
            <a:fillRect/>
          </a:stretch>
        </p:blipFill>
        <p:spPr>
          <a:xfrm>
            <a:off x="179512" y="5445224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8225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57064bc36eab7153f097f37d.png"/>
          <p:cNvPicPr>
            <a:picLocks noGrp="1" noChangeAspect="1"/>
          </p:cNvPicPr>
          <p:nvPr>
            <p:ph idx="1"/>
          </p:nvPr>
        </p:nvPicPr>
        <p:blipFill>
          <a:blip r:embed="rId6" cstate="print"/>
          <a:stretch>
            <a:fillRect/>
          </a:stretch>
        </p:blipFill>
        <p:spPr>
          <a:xfrm>
            <a:off x="467544" y="3861048"/>
            <a:ext cx="2311292" cy="1348933"/>
          </a:xfr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Рисунок 4" descr="good_56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7236297" y="548680"/>
            <a:ext cx="1907704" cy="2342278"/>
          </a:xfrm>
          <a:prstGeom prst="rect">
            <a:avLst/>
          </a:prstGeom>
        </p:spPr>
      </p:pic>
      <p:pic>
        <p:nvPicPr>
          <p:cNvPr id="6" name="Рисунок 5" descr="pngtree-disposable-shoe-cover-png-clipart_3209449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611560" y="836712"/>
            <a:ext cx="2843808" cy="2139419"/>
          </a:xfrm>
          <a:prstGeom prst="rect">
            <a:avLst/>
          </a:prstGeom>
        </p:spPr>
      </p:pic>
      <p:pic>
        <p:nvPicPr>
          <p:cNvPr id="10" name="Рисунок 9" descr="000001469-1_555x350_adf.jp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3635896" y="188640"/>
            <a:ext cx="3333750" cy="3333750"/>
          </a:xfrm>
          <a:prstGeom prst="rect">
            <a:avLst/>
          </a:prstGeom>
        </p:spPr>
      </p:pic>
      <p:pic>
        <p:nvPicPr>
          <p:cNvPr id="11" name="Рисунок 10" descr="images.jp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3203848" y="4653136"/>
            <a:ext cx="2514600" cy="1819275"/>
          </a:xfrm>
          <a:prstGeom prst="rect">
            <a:avLst/>
          </a:prstGeom>
        </p:spPr>
      </p:pic>
      <p:pic>
        <p:nvPicPr>
          <p:cNvPr id="12" name="Рисунок 11" descr="vektor.jpg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6300192" y="2788129"/>
            <a:ext cx="2016224" cy="2999133"/>
          </a:xfrm>
          <a:prstGeom prst="rect">
            <a:avLst/>
          </a:prstGeom>
        </p:spPr>
      </p:pic>
      <p:pic>
        <p:nvPicPr>
          <p:cNvPr id="13" name="Записанный звук">
            <a:hlinkClick r:id="" action="ppaction://media"/>
          </p:cNvPr>
          <p:cNvPicPr>
            <a:picLocks noRot="1" noChangeAspect="1"/>
          </p:cNvPicPr>
          <p:nvPr>
            <a:wavAudioFile r:embed="rId1" name="Записанный звук"/>
          </p:nvPr>
        </p:nvPicPr>
        <p:blipFill>
          <a:blip r:embed="rId12" cstate="print"/>
          <a:stretch>
            <a:fillRect/>
          </a:stretch>
        </p:blipFill>
        <p:spPr>
          <a:xfrm>
            <a:off x="0" y="5517232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4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8" dur="11917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audio>
              <p:cMediaNode>
                <p:cTn id="4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22575d726e7ff00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95536" y="260648"/>
            <a:ext cx="3059832" cy="3412890"/>
          </a:xfrm>
          <a:prstGeom prst="rect">
            <a:avLst/>
          </a:prstGeom>
        </p:spPr>
      </p:pic>
      <p:pic>
        <p:nvPicPr>
          <p:cNvPr id="3" name="Рисунок 2" descr="2357e3f378afda1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292080" y="260648"/>
            <a:ext cx="3251200" cy="3251200"/>
          </a:xfrm>
          <a:prstGeom prst="rect">
            <a:avLst/>
          </a:prstGeom>
        </p:spPr>
      </p:pic>
      <p:pic>
        <p:nvPicPr>
          <p:cNvPr id="4" name="Рисунок 3" descr="depositphotos_6899775-stock-photo-background-of-the-pills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67544" y="3789040"/>
            <a:ext cx="3024336" cy="3068960"/>
          </a:xfrm>
          <a:prstGeom prst="rect">
            <a:avLst/>
          </a:prstGeom>
        </p:spPr>
      </p:pic>
      <p:pic>
        <p:nvPicPr>
          <p:cNvPr id="5" name="Рисунок 4" descr="hello_html_3e488d21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5508104" y="3645024"/>
            <a:ext cx="3024336" cy="3024336"/>
          </a:xfrm>
          <a:prstGeom prst="rect">
            <a:avLst/>
          </a:prstGeom>
        </p:spPr>
      </p:pic>
      <p:pic>
        <p:nvPicPr>
          <p:cNvPr id="6" name="Записанный звук">
            <a:hlinkClick r:id="" action="ppaction://media"/>
          </p:cNvPr>
          <p:cNvPicPr>
            <a:picLocks noRot="1" noChangeAspect="1"/>
          </p:cNvPicPr>
          <p:nvPr>
            <a:wavAudioFile r:embed="rId1" name="Записанный звук"/>
          </p:nvPr>
        </p:nvPicPr>
        <p:blipFill>
          <a:blip r:embed="rId8" cstate="print"/>
          <a:stretch>
            <a:fillRect/>
          </a:stretch>
        </p:blipFill>
        <p:spPr>
          <a:xfrm>
            <a:off x="0" y="5517232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11277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>
                <p:cTn id="13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77cd883b39a9aa42f5ed262b5aaad2dc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548680"/>
            <a:ext cx="2739828" cy="5085184"/>
          </a:xfrm>
          <a:prstGeom prst="rect">
            <a:avLst/>
          </a:prstGeom>
        </p:spPr>
      </p:pic>
      <p:pic>
        <p:nvPicPr>
          <p:cNvPr id="3" name="Записанный звук">
            <a:hlinkClick r:id="" action="ppaction://media"/>
          </p:cNvPr>
          <p:cNvPicPr>
            <a:picLocks noRot="1" noChangeAspect="1"/>
          </p:cNvPicPr>
          <p:nvPr>
            <a:wavAudioFile r:embed="rId1" name="Записанный звук"/>
          </p:nvPr>
        </p:nvPicPr>
        <p:blipFill>
          <a:blip r:embed="rId4" cstate="print"/>
          <a:stretch>
            <a:fillRect/>
          </a:stretch>
        </p:blipFill>
        <p:spPr>
          <a:xfrm>
            <a:off x="179512" y="5517232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-3.90379E-6 C 0.00313 -0.02498 0.01111 -0.04856 0.0184 -0.07169 C 0.02101 -0.08002 0.0217 -0.09019 0.02465 -0.09829 C 0.03472 -0.12558 0.05122 -0.1561 0.07379 -0.16582 C 0.08264 -0.17368 0.09306 -0.17299 0.10313 -0.17622 C 0.11806 -0.17553 0.13299 -0.17576 0.14774 -0.17414 C 0.17813 -0.17091 0.20833 -0.14801 0.23385 -0.12696 C 0.24184 -0.12049 0.24757 -0.11101 0.25538 -0.10453 C 0.26059 -0.09436 0.26563 -0.08395 0.27083 -0.07377 C 0.27379 -0.06082 0.26979 -0.07424 0.27691 -0.06152 C 0.28264 -0.05111 0.2842 -0.04255 0.28924 -0.03261 C 0.29635 -0.08996 0.28837 -0.17391 0.32153 -0.21924 C 0.325 -0.23265 0.34497 -0.24329 0.35382 -0.24792 C 0.36076 -0.25162 0.37535 -0.25601 0.37535 -0.25601 C 0.39271 -0.25532 0.41042 -0.25717 0.4276 -0.25416 C 0.44236 -0.25162 0.48038 -0.23034 0.49375 -0.21924 C 0.50764 -0.20768 0.52066 -0.19195 0.53542 -0.18224 C 0.53646 -0.18016 0.53698 -0.17784 0.53837 -0.17622 C 0.54167 -0.17229 0.54913 -0.16582 0.54913 -0.16582 C 0.54965 -0.16374 0.54948 -0.15842 0.55069 -0.1598 C 0.55451 -0.16374 0.55573 -0.17437 0.55694 -0.18039 C 0.55938 -0.19126 0.55955 -0.20189 0.56146 -0.213 C 0.56354 -0.22502 0.56788 -0.23844 0.57083 -0.25 C 0.57292 -0.25879 0.57674 -0.26665 0.58004 -0.27451 C 0.58351 -0.28284 0.5908 -0.30365 0.59688 -0.30943 C 0.60069 -0.31313 0.60382 -0.31799 0.60764 -0.32169 C 0.62639 -0.33904 0.6467 -0.34667 0.66927 -0.35037 C 0.68663 -0.34967 0.70417 -0.35083 0.72153 -0.34829 C 0.72847 -0.34736 0.7349 -0.3432 0.74149 -0.34019 C 0.76129 -0.33117 0.78038 -0.32354 0.79844 -0.30943 C 0.81545 -0.29602 0.83142 -0.28006 0.84913 -0.2685 C 0.85226 -0.26249 0.85243 -0.26087 0.85694 -0.25601 C 0.85833 -0.25439 0.86146 -0.25208 0.86146 -0.25208 " pathEditMode="relative" ptsTypes="ffffffffffffffffffffffffffffffffA"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19546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>
                <p:cTn id="12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9562-img_1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59632" y="692696"/>
            <a:ext cx="6858000" cy="51435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 ?><Relationships xmlns="http://schemas.openxmlformats.org/package/2006/relationships"><Relationship Id="rId1" Type="http://schemas.openxmlformats.org/officeDocument/2006/relationships/image" Target="../media/image1.jpeg"  /></Relationships>
</file>

<file path=ppt/theme/theme1.xml><?xml version="1.0" encoding="utf-8"?>
<a:theme xmlns:r="http://schemas.openxmlformats.org/officeDocument/2006/relationships" xmlns:c="http://schemas.openxmlformats.org/drawingml/2006/chart" xmlns:dgm="http://schemas.openxmlformats.org/drawingml/2006/diagram" xmlns:dsp="http://schemas.microsoft.com/office/drawing/2008/diagram" xmlns:a="http://schemas.openxmlformats.org/drawingml/2006/main" xmlns:pic="http://schemas.openxmlformats.org/drawingml/2006/picture" xmlns:wp="http://schemas.openxmlformats.org/drawingml/2006/wordprocessingDrawing" xmlns:xdr="http://schemas.openxmlformats.org/drawingml/2006/spreadsheetDrawing" name="Открытая">
  <a:themeElements>
    <a:clrScheme name="Открытая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Открытая">
      <a:majorFont>
        <a:latin typeface="Lucida Sans Unicode"/>
        <a:ea typeface=""/>
        <a:cs typeface=""/>
        <a:font script="Jpan" typeface="MS PGothic"/>
        <a:font script="Hang" typeface="Malgun Gothic"/>
        <a:font script="Hans" typeface="黑体"/>
        <a:font script="Hant" typeface="Microsoft JhengHei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MS PGothic"/>
        <a:font script="Hang" typeface="Malgun Gothic"/>
        <a:font script="Hans" typeface="黑体"/>
        <a:font script="Hant" typeface="Microsoft JhengHei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Открытая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 rotWithShape="1">
          <a:blip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</a:theme>
</file>

<file path=docProps/app.xml><?xml version="1.0" encoding="utf-8"?>
<ep:Properties xmlns:r="http://schemas.openxmlformats.org/officeDocument/2006/relationships" xmlns:ep="http://schemas.openxmlformats.org/officeDocument/2006/extended-properties" xmlns:vt="http://schemas.openxmlformats.org/officeDocument/2006/docPropsVTypes">
  <ep:Manager/>
  <ep:Company/>
  <ep:Words>52</ep:Words>
  <ep:PresentationFormat>Экран (4:3)</ep:PresentationFormat>
  <ep:Paragraphs>17</ep:Paragraphs>
  <ep:Slides>11</ep:Slides>
  <ep:Notes>0</ep:Notes>
  <ep:TotalTime>0</ep:TotalTime>
  <ep:HiddenSlides>0</ep:HiddenSlides>
  <ep:MMClips>8</ep:MMClips>
  <ep:HeadingPairs>
    <vt:vector size="4" baseType="variant">
      <vt:variant>
        <vt:lpstr>Тема</vt:lpstr>
      </vt:variant>
      <vt:variant>
        <vt:i4>1</vt:i4>
      </vt:variant>
      <vt:variant>
        <vt:lpstr>Заголовок слайда</vt:lpstr>
      </vt:variant>
      <vt:variant>
        <vt:i4>11</vt:i4>
      </vt:variant>
    </vt:vector>
  </ep:HeadingPairs>
  <ep:TitlesOfParts>
    <vt:vector size="12" baseType="lpstr">
      <vt:lpstr>Открытая</vt:lpstr>
      <vt:lpstr xml:space="preserve">Использование ИКТ-технологий для знакомства детей младшего дошкольного возраста с миром  профессий. Дидактическая игра «Здравствуйте, я – врач !» </vt:lpstr>
      <vt:lpstr>Слайд 2</vt:lpstr>
      <vt:lpstr>Слайд 3</vt:lpstr>
      <vt:lpstr xml:space="preserve">Преимущества: </vt:lpstr>
      <vt:lpstr>Слайд 5</vt:lpstr>
      <vt:lpstr xml:space="preserve"> Здравствуйте, я – врач!</vt:lpstr>
      <vt:lpstr xml:space="preserve">    Цель:</vt:lpstr>
      <vt:lpstr xml:space="preserve">   Задачи:</vt:lpstr>
      <vt:lpstr>Слайд 9</vt:lpstr>
      <vt:lpstr>Слайд 10</vt:lpstr>
      <vt:lpstr>Слайд 11</vt:lpstr>
    </vt:vector>
  </ep:TitlesOfParts>
  <ep:HyperlinkBase/>
  <ep:Application>Show</ep:Application>
  <ep:AppVersion>12.0000</ep:AppVersion>
</ep:Properties>
</file>

<file path=docProps/core.xml><?xml version="1.0" encoding="utf-8"?>
<cp:coreProperties xmlns:r="http://schemas.openxmlformats.org/officeDocument/2006/relationships"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2018-12-17T04:46:47.000</dcterms:created>
  <dc:creator>Натали</dc:creator>
  <cp:lastModifiedBy>user</cp:lastModifiedBy>
  <dcterms:modified xsi:type="dcterms:W3CDTF">2021-01-25T20:14:35.911</dcterms:modified>
  <cp:revision>42</cp:revision>
  <dc:title>Использование ИКТ-технологий для знакомства детей раннего возраста с профессией «Доктор» </dc:title>
  <cp:version>0906.0100.01</cp:version>
</cp:coreProperties>
</file>