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14"/>
  </p:notesMasterIdLst>
  <p:handoutMasterIdLst>
    <p:handoutMasterId r:id="rId15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0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3" name="Дата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49613EA8-780A-42BC-8CF9-C5A37042E971}" type="slidenum">
              <a:t>‹#›</a:t>
            </a:fld>
            <a:endParaRPr lang="ru-RU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 Unicode MS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19031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" name="Верхний колонтитул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Дата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5ADD3760-57A5-4576-8D5F-E94385263ABD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356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ru-RU" sz="2000" b="0" i="0" u="none" strike="noStrike" kern="1200">
        <a:ln>
          <a:noFill/>
        </a:ln>
        <a:latin typeface="Arial" pitchFamily="18"/>
        <a:ea typeface="Microsoft YaHei" pitchFamily="2"/>
        <a:cs typeface="Arial Unicode MS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F471318-C3F5-4368-9C44-7E5A8EA9123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E6DF4B8-4D03-46FB-9BD3-1C8839B6FD97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6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F471318-C3F5-4368-9C44-7E5A8EA9123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96B8EDA-C764-49D5-83E3-020F06D362C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45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F471318-C3F5-4368-9C44-7E5A8EA9123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7AEB56C-304E-4A29-BEEC-B02E64874DC3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06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F471318-C3F5-4368-9C44-7E5A8EA9123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FBC8E07-A0F9-49F2-B4B9-4F7A5D84D65F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04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F471318-C3F5-4368-9C44-7E5A8EA9123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90B39CB-0908-4606-8C2F-338B1D539A6F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86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F471318-C3F5-4368-9C44-7E5A8EA9123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58FC825-1D84-44A5-9FB8-A4E4AE16FF8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24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F471318-C3F5-4368-9C44-7E5A8EA9123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04E3702-3D37-4A6B-9FA4-5EF4A0BAF829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07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F471318-C3F5-4368-9C44-7E5A8EA9123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1B8075B-BA0A-4489-842D-BA49F7739A68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41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F471318-C3F5-4368-9C44-7E5A8EA9123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D0B67D1-2F2A-47CC-BCDA-B2B4D32539BC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43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F471318-C3F5-4368-9C44-7E5A8EA9123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F40E07C-E52A-49DD-A8C7-E1A96D240305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45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307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307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F471318-C3F5-4368-9C44-7E5A8EA9123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40E4D84-46CA-46BA-9C00-7FA3FDD3B1A2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841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DDBDDD9-6F94-4733-A2AF-997CC73BCF7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768FB7B-9FF7-4763-BDF1-6BF42A15F15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24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DDBDDD9-6F94-4733-A2AF-997CC73BCF7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159CD9E-76D7-4742-AB4F-41C99BC45F7D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67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DDBDDD9-6F94-4733-A2AF-997CC73BCF7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9CC7570-7183-4E40-B8C0-991DD87E57E1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49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DDBDDD9-6F94-4733-A2AF-997CC73BCF7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9CA45C5-BF9C-47DC-86B6-30266E8E3B4A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23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DDBDDD9-6F94-4733-A2AF-997CC73BCF7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2D9B524-A878-4EFF-870A-DF3AD828A197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93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DDBDDD9-6F94-4733-A2AF-997CC73BCF7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910572E-38A9-4E54-A680-985F7F2BACE3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8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DDBDDD9-6F94-4733-A2AF-997CC73BCF7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84DFDCF-F202-4A8C-8F55-7FA1C7D3DF3C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79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DDBDDD9-6F94-4733-A2AF-997CC73BCF7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B814228-0953-4CCE-A030-708B6CAC1942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55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DDBDDD9-6F94-4733-A2AF-997CC73BCF7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AA904FE-C4B9-4A9B-82D2-72BEA3A8BED4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04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DDBDDD9-6F94-4733-A2AF-997CC73BCF7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DCBCF8E-07D0-4B27-BE65-B589A443F41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8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38138"/>
            <a:ext cx="2057400" cy="57927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38138"/>
            <a:ext cx="6019800" cy="57927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DDBDDD9-6F94-4733-A2AF-997CC73BCF78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EEAC50B-E731-4E59-B0D4-8AE64096A49E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17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D06EBF5-05E9-4CF8-A04A-CF8ED67E8141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3805D-61EF-440E-AEBA-4EC186D144BE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268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D06EBF5-05E9-4CF8-A04A-CF8ED67E8141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CA74B69-8605-4A4D-8F8C-C22C13083F1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33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D06EBF5-05E9-4CF8-A04A-CF8ED67E8141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17EADE1-94F7-49C2-8DF2-20180FCED3BE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31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D06EBF5-05E9-4CF8-A04A-CF8ED67E8141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EFA86EF-2875-4E56-A467-7C3F952B3352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34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D06EBF5-05E9-4CF8-A04A-CF8ED67E8141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6B1AE6A-E092-4DC7-A7C9-D48CB104F2D8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70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D06EBF5-05E9-4CF8-A04A-CF8ED67E8141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970413D-455C-4BF1-B6F2-D131E2534E6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041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D06EBF5-05E9-4CF8-A04A-CF8ED67E8141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7ADC009-F394-4A6F-9FA3-20081B4E869B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99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D06EBF5-05E9-4CF8-A04A-CF8ED67E8141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F39F3A1-B435-4AFC-B384-FC397BF02F84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39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D06EBF5-05E9-4CF8-A04A-CF8ED67E8141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3D0DA78-3D21-4E29-A8BF-9729F85B29B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54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D06EBF5-05E9-4CF8-A04A-CF8ED67E8141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F63CA4B-5646-42D3-A3DA-3F01C6A5CD3A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609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58578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5857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D06EBF5-05E9-4CF8-A04A-CF8ED67E8141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1B6077F-06D6-40E6-A2F3-63ECBC953C2A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30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756E121-D327-4CEB-BCFF-C04567D7C7FB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2001D58-20AF-42C1-AB18-9767DDC333B4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42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756E121-D327-4CEB-BCFF-C04567D7C7FB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7A1F1C9-D7E2-456B-A075-377AFF6515E4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43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756E121-D327-4CEB-BCFF-C04567D7C7FB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1439F33-5DE3-4046-BB82-40EEEBB0D9F8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43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868863" y="2786063"/>
            <a:ext cx="1831975" cy="24209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53238" y="2786063"/>
            <a:ext cx="1833562" cy="24209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756E121-D327-4CEB-BCFF-C04567D7C7FB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AEBB02-F4EC-44D7-9FA5-50EEF643CD1B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20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756E121-D327-4CEB-BCFF-C04567D7C7FB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F85CFC8-01B1-4AA1-902E-C006221BFD7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52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756E121-D327-4CEB-BCFF-C04567D7C7FB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761A8E0-52DC-4BD7-AE77-50D71E6DF364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79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756E121-D327-4CEB-BCFF-C04567D7C7FB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EB3AD6B-E79C-4A75-9E97-F0F691C3712A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54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756E121-D327-4CEB-BCFF-C04567D7C7FB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283000A-3821-4C38-A1D5-DDDF5BCE6E87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643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756E121-D327-4CEB-BCFF-C04567D7C7FB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9DA456C-111C-4CF0-B01E-EAC2744109C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90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756E121-D327-4CEB-BCFF-C04567D7C7FB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D846D23-A30C-4AA7-8746-3CD24471CC23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551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32713" y="338138"/>
            <a:ext cx="954087" cy="48688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868863" y="338138"/>
            <a:ext cx="2711450" cy="48688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756E121-D327-4CEB-BCFF-C04567D7C7FB}" type="datetime1">
              <a:rPr lang="ru-RU" smtClean="0"/>
              <a:pPr lvl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E242300-AC93-4BBD-900D-1273D7712361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30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3"/>
          <p:cNvSpPr/>
          <p:nvPr/>
        </p:nvSpPr>
        <p:spPr>
          <a:xfrm>
            <a:off x="228600" y="228600"/>
            <a:ext cx="8695440" cy="2468519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gradFill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 Unicode MS" pitchFamily="2"/>
            </a:endParaRPr>
          </a:p>
        </p:txBody>
      </p:sp>
      <p:grpSp>
        <p:nvGrpSpPr>
          <p:cNvPr id="3" name="Group 15"/>
          <p:cNvGrpSpPr/>
          <p:nvPr/>
        </p:nvGrpSpPr>
        <p:grpSpPr>
          <a:xfrm>
            <a:off x="211680" y="1679399"/>
            <a:ext cx="8723160" cy="1329480"/>
            <a:chOff x="211680" y="1679399"/>
            <a:chExt cx="8723160" cy="1329480"/>
          </a:xfrm>
        </p:grpSpPr>
        <p:sp>
          <p:nvSpPr>
            <p:cNvPr id="4" name="Freeform 14"/>
            <p:cNvSpPr/>
            <p:nvPr/>
          </p:nvSpPr>
          <p:spPr>
            <a:xfrm>
              <a:off x="6047279" y="1824479"/>
              <a:ext cx="2876040" cy="713520"/>
            </a:xfrm>
            <a:custGeom>
              <a:avLst/>
              <a:gdLst>
                <a:gd name="f0" fmla="val 0"/>
                <a:gd name="f1" fmla="val 2706"/>
                <a:gd name="f2" fmla="val 640"/>
                <a:gd name="f3" fmla="val 2700"/>
                <a:gd name="f4" fmla="val 2586"/>
                <a:gd name="f5" fmla="val 18"/>
                <a:gd name="f6" fmla="val 2470"/>
                <a:gd name="f7" fmla="val 38"/>
                <a:gd name="f8" fmla="val 2352"/>
                <a:gd name="f9" fmla="val 60"/>
                <a:gd name="f10" fmla="val 2230"/>
                <a:gd name="f11" fmla="val 82"/>
                <a:gd name="f12" fmla="val 2106"/>
                <a:gd name="f13" fmla="val 108"/>
                <a:gd name="f14" fmla="val 1978"/>
                <a:gd name="f15" fmla="val 134"/>
                <a:gd name="f16" fmla="val 1848"/>
                <a:gd name="f17" fmla="val 164"/>
                <a:gd name="f18" fmla="val 1714"/>
                <a:gd name="f19" fmla="val 194"/>
                <a:gd name="f20" fmla="val 1472"/>
                <a:gd name="f21" fmla="val 252"/>
                <a:gd name="f22" fmla="val 1236"/>
                <a:gd name="f23" fmla="val 304"/>
                <a:gd name="f24" fmla="val 1010"/>
                <a:gd name="f25" fmla="val 352"/>
                <a:gd name="f26" fmla="val 792"/>
                <a:gd name="f27" fmla="val 398"/>
                <a:gd name="f28" fmla="val 584"/>
                <a:gd name="f29" fmla="val 438"/>
                <a:gd name="f30" fmla="val 382"/>
                <a:gd name="f31" fmla="val 474"/>
                <a:gd name="f32" fmla="val 188"/>
                <a:gd name="f33" fmla="val 508"/>
                <a:gd name="f34" fmla="val 538"/>
                <a:gd name="f35" fmla="val 130"/>
                <a:gd name="f36" fmla="val 556"/>
                <a:gd name="f37" fmla="val 254"/>
                <a:gd name="f38" fmla="val 572"/>
                <a:gd name="f39" fmla="val 374"/>
                <a:gd name="f40" fmla="val 586"/>
                <a:gd name="f41" fmla="val 492"/>
                <a:gd name="f42" fmla="val 598"/>
                <a:gd name="f43" fmla="val 606"/>
                <a:gd name="f44" fmla="val 610"/>
                <a:gd name="f45" fmla="val 716"/>
                <a:gd name="f46" fmla="val 618"/>
                <a:gd name="f47" fmla="val 822"/>
                <a:gd name="f48" fmla="val 626"/>
                <a:gd name="f49" fmla="val 926"/>
                <a:gd name="f50" fmla="val 632"/>
                <a:gd name="f51" fmla="val 1028"/>
                <a:gd name="f52" fmla="val 636"/>
                <a:gd name="f53" fmla="val 1126"/>
                <a:gd name="f54" fmla="val 638"/>
                <a:gd name="f55" fmla="val 1220"/>
                <a:gd name="f56" fmla="val 1312"/>
                <a:gd name="f57" fmla="val 1402"/>
                <a:gd name="f58" fmla="val 1490"/>
                <a:gd name="f59" fmla="val 1574"/>
                <a:gd name="f60" fmla="val 1656"/>
                <a:gd name="f61" fmla="val 1734"/>
                <a:gd name="f62" fmla="val 620"/>
                <a:gd name="f63" fmla="val 1812"/>
                <a:gd name="f64" fmla="val 612"/>
                <a:gd name="f65" fmla="val 1886"/>
                <a:gd name="f66" fmla="val 602"/>
                <a:gd name="f67" fmla="val 1960"/>
                <a:gd name="f68" fmla="val 592"/>
                <a:gd name="f69" fmla="val 2030"/>
                <a:gd name="f70" fmla="val 580"/>
                <a:gd name="f71" fmla="val 2100"/>
                <a:gd name="f72" fmla="val 568"/>
                <a:gd name="f73" fmla="val 2166"/>
                <a:gd name="f74" fmla="val 554"/>
                <a:gd name="f75" fmla="val 2232"/>
                <a:gd name="f76" fmla="val 540"/>
                <a:gd name="f77" fmla="val 2296"/>
                <a:gd name="f78" fmla="val 524"/>
                <a:gd name="f79" fmla="val 2358"/>
                <a:gd name="f80" fmla="val 2418"/>
                <a:gd name="f81" fmla="val 490"/>
                <a:gd name="f82" fmla="val 2478"/>
                <a:gd name="f83" fmla="val 472"/>
                <a:gd name="f84" fmla="val 2592"/>
                <a:gd name="f85" fmla="val 432"/>
                <a:gd name="f86" fmla="val 2702"/>
                <a:gd name="f87" fmla="val 390"/>
                <a:gd name="f88" fmla="val 388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706" h="640">
                  <a:moveTo>
                    <a:pt x="f3" y="f0"/>
                  </a:moveTo>
                  <a:lnTo>
                    <a:pt x="f3" y="f0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0" y="f34"/>
                  </a:lnTo>
                  <a:lnTo>
                    <a:pt x="f0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2"/>
                  </a:lnTo>
                  <a:lnTo>
                    <a:pt x="f56" y="f2"/>
                  </a:lnTo>
                  <a:lnTo>
                    <a:pt x="f57" y="f54"/>
                  </a:lnTo>
                  <a:lnTo>
                    <a:pt x="f58" y="f52"/>
                  </a:lnTo>
                  <a:lnTo>
                    <a:pt x="f59" y="f50"/>
                  </a:lnTo>
                  <a:lnTo>
                    <a:pt x="f60" y="f48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33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6" y="f87"/>
                  </a:lnTo>
                  <a:lnTo>
                    <a:pt x="f1" y="f88"/>
                  </a:lnTo>
                  <a:lnTo>
                    <a:pt x="f1" y="f88"/>
                  </a:lnTo>
                  <a:lnTo>
                    <a:pt x="f1" y="f0"/>
                  </a:lnTo>
                  <a:lnTo>
                    <a:pt x="f1" y="f0"/>
                  </a:lnTo>
                  <a:lnTo>
                    <a:pt x="f3" y="f0"/>
                  </a:lnTo>
                  <a:lnTo>
                    <a:pt x="f3" y="f0"/>
                  </a:lnTo>
                  <a:close/>
                </a:path>
              </a:pathLst>
            </a:custGeom>
            <a:solidFill>
              <a:srgbClr val="C6E7FC">
                <a:alpha val="29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5" name="Freeform 18"/>
            <p:cNvSpPr/>
            <p:nvPr/>
          </p:nvSpPr>
          <p:spPr>
            <a:xfrm>
              <a:off x="2619360" y="1696320"/>
              <a:ext cx="5544000" cy="849600"/>
            </a:xfrm>
            <a:custGeom>
              <a:avLst/>
              <a:gdLst>
                <a:gd name="f0" fmla="val 0"/>
                <a:gd name="f1" fmla="val 5216"/>
                <a:gd name="f2" fmla="val 762"/>
                <a:gd name="f3" fmla="val 714"/>
                <a:gd name="f4" fmla="val 5102"/>
                <a:gd name="f5" fmla="val 700"/>
                <a:gd name="f6" fmla="val 4984"/>
                <a:gd name="f7" fmla="val 686"/>
                <a:gd name="f8" fmla="val 4738"/>
                <a:gd name="f9" fmla="val 652"/>
                <a:gd name="f10" fmla="val 4478"/>
                <a:gd name="f11" fmla="val 610"/>
                <a:gd name="f12" fmla="val 4204"/>
                <a:gd name="f13" fmla="val 564"/>
                <a:gd name="f14" fmla="val 3914"/>
                <a:gd name="f15" fmla="val 508"/>
                <a:gd name="f16" fmla="val 3608"/>
                <a:gd name="f17" fmla="val 446"/>
                <a:gd name="f18" fmla="val 3286"/>
                <a:gd name="f19" fmla="val 374"/>
                <a:gd name="f20" fmla="val 2946"/>
                <a:gd name="f21" fmla="val 296"/>
                <a:gd name="f22" fmla="val 2812"/>
                <a:gd name="f23" fmla="val 266"/>
                <a:gd name="f24" fmla="val 2682"/>
                <a:gd name="f25" fmla="val 236"/>
                <a:gd name="f26" fmla="val 2556"/>
                <a:gd name="f27" fmla="val 210"/>
                <a:gd name="f28" fmla="val 2430"/>
                <a:gd name="f29" fmla="val 184"/>
                <a:gd name="f30" fmla="val 2308"/>
                <a:gd name="f31" fmla="val 162"/>
                <a:gd name="f32" fmla="val 2190"/>
                <a:gd name="f33" fmla="val 140"/>
                <a:gd name="f34" fmla="val 2074"/>
                <a:gd name="f35" fmla="val 120"/>
                <a:gd name="f36" fmla="val 1960"/>
                <a:gd name="f37" fmla="val 102"/>
                <a:gd name="f38" fmla="val 1850"/>
                <a:gd name="f39" fmla="val 86"/>
                <a:gd name="f40" fmla="val 1740"/>
                <a:gd name="f41" fmla="val 72"/>
                <a:gd name="f42" fmla="val 1532"/>
                <a:gd name="f43" fmla="val 46"/>
                <a:gd name="f44" fmla="val 1334"/>
                <a:gd name="f45" fmla="val 28"/>
                <a:gd name="f46" fmla="val 1148"/>
                <a:gd name="f47" fmla="val 14"/>
                <a:gd name="f48" fmla="val 970"/>
                <a:gd name="f49" fmla="val 4"/>
                <a:gd name="f50" fmla="val 802"/>
                <a:gd name="f51" fmla="val 644"/>
                <a:gd name="f52" fmla="val 496"/>
                <a:gd name="f53" fmla="val 358"/>
                <a:gd name="f54" fmla="val 10"/>
                <a:gd name="f55" fmla="val 230"/>
                <a:gd name="f56" fmla="val 20"/>
                <a:gd name="f57" fmla="val 110"/>
                <a:gd name="f58" fmla="val 32"/>
                <a:gd name="f59" fmla="val 48"/>
                <a:gd name="f60" fmla="val 154"/>
                <a:gd name="f61" fmla="val 66"/>
                <a:gd name="f62" fmla="val 314"/>
                <a:gd name="f63" fmla="val 480"/>
                <a:gd name="f64" fmla="val 112"/>
                <a:gd name="f65" fmla="val 830"/>
                <a:gd name="f66" fmla="val 174"/>
                <a:gd name="f67" fmla="val 1014"/>
                <a:gd name="f68" fmla="val 1206"/>
                <a:gd name="f69" fmla="val 250"/>
                <a:gd name="f70" fmla="val 1402"/>
                <a:gd name="f71" fmla="val 1756"/>
                <a:gd name="f72" fmla="val 378"/>
                <a:gd name="f73" fmla="val 2092"/>
                <a:gd name="f74" fmla="val 450"/>
                <a:gd name="f75" fmla="val 2408"/>
                <a:gd name="f76" fmla="val 516"/>
                <a:gd name="f77" fmla="val 2562"/>
                <a:gd name="f78" fmla="val 544"/>
                <a:gd name="f79" fmla="val 2708"/>
                <a:gd name="f80" fmla="val 572"/>
                <a:gd name="f81" fmla="val 2852"/>
                <a:gd name="f82" fmla="val 598"/>
                <a:gd name="f83" fmla="val 2992"/>
                <a:gd name="f84" fmla="val 620"/>
                <a:gd name="f85" fmla="val 3128"/>
                <a:gd name="f86" fmla="val 642"/>
                <a:gd name="f87" fmla="val 3260"/>
                <a:gd name="f88" fmla="val 662"/>
                <a:gd name="f89" fmla="val 3388"/>
                <a:gd name="f90" fmla="val 678"/>
                <a:gd name="f91" fmla="val 3512"/>
                <a:gd name="f92" fmla="val 694"/>
                <a:gd name="f93" fmla="val 3632"/>
                <a:gd name="f94" fmla="val 708"/>
                <a:gd name="f95" fmla="val 3750"/>
                <a:gd name="f96" fmla="val 722"/>
                <a:gd name="f97" fmla="val 3864"/>
                <a:gd name="f98" fmla="val 732"/>
                <a:gd name="f99" fmla="val 3974"/>
                <a:gd name="f100" fmla="val 740"/>
                <a:gd name="f101" fmla="val 4080"/>
                <a:gd name="f102" fmla="val 748"/>
                <a:gd name="f103" fmla="val 4184"/>
                <a:gd name="f104" fmla="val 754"/>
                <a:gd name="f105" fmla="val 4286"/>
                <a:gd name="f106" fmla="val 758"/>
                <a:gd name="f107" fmla="val 4384"/>
                <a:gd name="f108" fmla="val 4570"/>
                <a:gd name="f109" fmla="val 4660"/>
                <a:gd name="f110" fmla="val 760"/>
                <a:gd name="f111" fmla="val 4746"/>
                <a:gd name="f112" fmla="val 4830"/>
                <a:gd name="f113" fmla="val 4912"/>
                <a:gd name="f114" fmla="val 4992"/>
                <a:gd name="f115" fmla="val 5068"/>
                <a:gd name="f116" fmla="val 5144"/>
                <a:gd name="f117" fmla="val 72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216" h="762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0"/>
                  </a:lnTo>
                  <a:lnTo>
                    <a:pt x="f51" y="f0"/>
                  </a:lnTo>
                  <a:lnTo>
                    <a:pt x="f52" y="f49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0" y="f59"/>
                  </a:lnTo>
                  <a:lnTo>
                    <a:pt x="f0" y="f59"/>
                  </a:lnTo>
                  <a:lnTo>
                    <a:pt x="f60" y="f61"/>
                  </a:lnTo>
                  <a:lnTo>
                    <a:pt x="f62" y="f39"/>
                  </a:lnTo>
                  <a:lnTo>
                    <a:pt x="f63" y="f64"/>
                  </a:lnTo>
                  <a:lnTo>
                    <a:pt x="f9" y="f33"/>
                  </a:lnTo>
                  <a:lnTo>
                    <a:pt x="f65" y="f66"/>
                  </a:lnTo>
                  <a:lnTo>
                    <a:pt x="f67" y="f27"/>
                  </a:lnTo>
                  <a:lnTo>
                    <a:pt x="f68" y="f69"/>
                  </a:lnTo>
                  <a:lnTo>
                    <a:pt x="f70" y="f21"/>
                  </a:lnTo>
                  <a:lnTo>
                    <a:pt x="f70" y="f21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2"/>
                  </a:lnTo>
                  <a:lnTo>
                    <a:pt x="f10" y="f2"/>
                  </a:lnTo>
                  <a:lnTo>
                    <a:pt x="f108" y="f2"/>
                  </a:lnTo>
                  <a:lnTo>
                    <a:pt x="f109" y="f110"/>
                  </a:lnTo>
                  <a:lnTo>
                    <a:pt x="f111" y="f106"/>
                  </a:lnTo>
                  <a:lnTo>
                    <a:pt x="f112" y="f104"/>
                  </a:lnTo>
                  <a:lnTo>
                    <a:pt x="f113" y="f102"/>
                  </a:lnTo>
                  <a:lnTo>
                    <a:pt x="f114" y="f100"/>
                  </a:lnTo>
                  <a:lnTo>
                    <a:pt x="f115" y="f98"/>
                  </a:lnTo>
                  <a:lnTo>
                    <a:pt x="f116" y="f117"/>
                  </a:lnTo>
                  <a:lnTo>
                    <a:pt x="f1" y="f3"/>
                  </a:lnTo>
                  <a:lnTo>
                    <a:pt x="f1" y="f3"/>
                  </a:lnTo>
                  <a:close/>
                </a:path>
              </a:pathLst>
            </a:custGeom>
            <a:solidFill>
              <a:srgbClr val="C6E7FC">
                <a:alpha val="40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6" name="Freeform 22"/>
            <p:cNvSpPr/>
            <p:nvPr/>
          </p:nvSpPr>
          <p:spPr>
            <a:xfrm>
              <a:off x="2828880" y="1708560"/>
              <a:ext cx="5467680" cy="774000"/>
            </a:xfrm>
            <a:custGeom>
              <a:avLst/>
              <a:gdLst>
                <a:gd name="f0" fmla="val 0"/>
                <a:gd name="f1" fmla="val 5144"/>
                <a:gd name="f2" fmla="val 694"/>
                <a:gd name="f3" fmla="val 70"/>
                <a:gd name="f4" fmla="val 18"/>
                <a:gd name="f5" fmla="val 66"/>
                <a:gd name="f6" fmla="val 72"/>
                <a:gd name="f7" fmla="val 56"/>
                <a:gd name="f8" fmla="val 164"/>
                <a:gd name="f9" fmla="val 42"/>
                <a:gd name="f10" fmla="val 224"/>
                <a:gd name="f11" fmla="val 34"/>
                <a:gd name="f12" fmla="val 294"/>
                <a:gd name="f13" fmla="val 26"/>
                <a:gd name="f14" fmla="val 372"/>
                <a:gd name="f15" fmla="val 20"/>
                <a:gd name="f16" fmla="val 462"/>
                <a:gd name="f17" fmla="val 14"/>
                <a:gd name="f18" fmla="val 560"/>
                <a:gd name="f19" fmla="val 8"/>
                <a:gd name="f20" fmla="val 670"/>
                <a:gd name="f21" fmla="val 4"/>
                <a:gd name="f22" fmla="val 790"/>
                <a:gd name="f23" fmla="val 2"/>
                <a:gd name="f24" fmla="val 920"/>
                <a:gd name="f25" fmla="val 1060"/>
                <a:gd name="f26" fmla="val 1210"/>
                <a:gd name="f27" fmla="val 6"/>
                <a:gd name="f28" fmla="val 1372"/>
                <a:gd name="f29" fmla="val 1544"/>
                <a:gd name="f30" fmla="val 24"/>
                <a:gd name="f31" fmla="val 1726"/>
                <a:gd name="f32" fmla="val 40"/>
                <a:gd name="f33" fmla="val 1920"/>
                <a:gd name="f34" fmla="val 58"/>
                <a:gd name="f35" fmla="val 2126"/>
                <a:gd name="f36" fmla="val 80"/>
                <a:gd name="f37" fmla="val 2342"/>
                <a:gd name="f38" fmla="val 106"/>
                <a:gd name="f39" fmla="val 2570"/>
                <a:gd name="f40" fmla="val 138"/>
                <a:gd name="f41" fmla="val 2808"/>
                <a:gd name="f42" fmla="val 174"/>
                <a:gd name="f43" fmla="val 3058"/>
                <a:gd name="f44" fmla="val 216"/>
                <a:gd name="f45" fmla="val 3320"/>
                <a:gd name="f46" fmla="val 266"/>
                <a:gd name="f47" fmla="val 3594"/>
                <a:gd name="f48" fmla="val 320"/>
                <a:gd name="f49" fmla="val 3880"/>
                <a:gd name="f50" fmla="val 380"/>
                <a:gd name="f51" fmla="val 4178"/>
                <a:gd name="f52" fmla="val 448"/>
                <a:gd name="f53" fmla="val 4488"/>
                <a:gd name="f54" fmla="val 522"/>
                <a:gd name="f55" fmla="val 4810"/>
                <a:gd name="f56" fmla="val 60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144" h="694">
                  <a:moveTo>
                    <a:pt x="f0" y="f3"/>
                  </a:moveTo>
                  <a:lnTo>
                    <a:pt x="f0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0"/>
                  </a:lnTo>
                  <a:lnTo>
                    <a:pt x="f25" y="f23"/>
                  </a:lnTo>
                  <a:lnTo>
                    <a:pt x="f26" y="f27"/>
                  </a:lnTo>
                  <a:lnTo>
                    <a:pt x="f28" y="f17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1" y="f2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7" name="Freeform 26"/>
            <p:cNvSpPr/>
            <p:nvPr/>
          </p:nvSpPr>
          <p:spPr>
            <a:xfrm>
              <a:off x="5609520" y="1694880"/>
              <a:ext cx="3307679" cy="651240"/>
            </a:xfrm>
            <a:custGeom>
              <a:avLst/>
              <a:gdLst>
                <a:gd name="f0" fmla="val 360"/>
                <a:gd name="f1" fmla="val 0"/>
                <a:gd name="f2" fmla="val 3112"/>
                <a:gd name="f3" fmla="val 584"/>
                <a:gd name="f4" fmla="val 90"/>
                <a:gd name="f5" fmla="val 560"/>
                <a:gd name="f6" fmla="val 336"/>
                <a:gd name="f7" fmla="val 498"/>
                <a:gd name="f8" fmla="val 506"/>
                <a:gd name="f9" fmla="val 456"/>
                <a:gd name="f10" fmla="val 702"/>
                <a:gd name="f11" fmla="val 410"/>
                <a:gd name="f12" fmla="val 920"/>
                <a:gd name="f13" fmla="val 1154"/>
                <a:gd name="f14" fmla="val 306"/>
                <a:gd name="f15" fmla="val 1402"/>
                <a:gd name="f16" fmla="val 254"/>
                <a:gd name="f17" fmla="val 1656"/>
                <a:gd name="f18" fmla="val 202"/>
                <a:gd name="f19" fmla="val 1916"/>
                <a:gd name="f20" fmla="val 154"/>
                <a:gd name="f21" fmla="val 2174"/>
                <a:gd name="f22" fmla="val 108"/>
                <a:gd name="f23" fmla="val 2302"/>
                <a:gd name="f24" fmla="val 88"/>
                <a:gd name="f25" fmla="val 2426"/>
                <a:gd name="f26" fmla="val 68"/>
                <a:gd name="f27" fmla="val 2550"/>
                <a:gd name="f28" fmla="val 52"/>
                <a:gd name="f29" fmla="val 2670"/>
                <a:gd name="f30" fmla="val 36"/>
                <a:gd name="f31" fmla="val 2788"/>
                <a:gd name="f32" fmla="val 24"/>
                <a:gd name="f33" fmla="val 2900"/>
                <a:gd name="f34" fmla="val 14"/>
                <a:gd name="f35" fmla="val 3008"/>
                <a:gd name="f36" fmla="val 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112" h="584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0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2" y="f1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8" name="Freeform 10"/>
            <p:cNvSpPr/>
            <p:nvPr/>
          </p:nvSpPr>
          <p:spPr>
            <a:xfrm>
              <a:off x="211680" y="1679399"/>
              <a:ext cx="8723160" cy="1329480"/>
            </a:xfrm>
            <a:custGeom>
              <a:avLst/>
              <a:gdLst>
                <a:gd name="f0" fmla="val 0"/>
                <a:gd name="f1" fmla="val 8196"/>
                <a:gd name="f2" fmla="val 1192"/>
                <a:gd name="f3" fmla="val 8192"/>
                <a:gd name="f4" fmla="val 512"/>
                <a:gd name="f5" fmla="val 8116"/>
                <a:gd name="f6" fmla="val 542"/>
                <a:gd name="f7" fmla="val 8040"/>
                <a:gd name="f8" fmla="val 570"/>
                <a:gd name="f9" fmla="val 7960"/>
                <a:gd name="f10" fmla="val 596"/>
                <a:gd name="f11" fmla="val 7878"/>
                <a:gd name="f12" fmla="val 620"/>
                <a:gd name="f13" fmla="val 7794"/>
                <a:gd name="f14" fmla="val 644"/>
                <a:gd name="f15" fmla="val 7706"/>
                <a:gd name="f16" fmla="val 666"/>
                <a:gd name="f17" fmla="val 7616"/>
                <a:gd name="f18" fmla="val 684"/>
                <a:gd name="f19" fmla="val 7522"/>
                <a:gd name="f20" fmla="val 702"/>
                <a:gd name="f21" fmla="val 7424"/>
                <a:gd name="f22" fmla="val 718"/>
                <a:gd name="f23" fmla="val 7322"/>
                <a:gd name="f24" fmla="val 730"/>
                <a:gd name="f25" fmla="val 7216"/>
                <a:gd name="f26" fmla="val 742"/>
                <a:gd name="f27" fmla="val 7106"/>
                <a:gd name="f28" fmla="val 750"/>
                <a:gd name="f29" fmla="val 6992"/>
                <a:gd name="f30" fmla="val 758"/>
                <a:gd name="f31" fmla="val 6872"/>
                <a:gd name="f32" fmla="val 762"/>
                <a:gd name="f33" fmla="val 6748"/>
                <a:gd name="f34" fmla="val 6618"/>
                <a:gd name="f35" fmla="val 760"/>
                <a:gd name="f36" fmla="val 6482"/>
                <a:gd name="f37" fmla="val 756"/>
                <a:gd name="f38" fmla="val 6342"/>
                <a:gd name="f39" fmla="val 6196"/>
                <a:gd name="f40" fmla="val 740"/>
                <a:gd name="f41" fmla="val 6042"/>
                <a:gd name="f42" fmla="val 726"/>
                <a:gd name="f43" fmla="val 5882"/>
                <a:gd name="f44" fmla="val 710"/>
                <a:gd name="f45" fmla="val 5716"/>
                <a:gd name="f46" fmla="val 690"/>
                <a:gd name="f47" fmla="val 5544"/>
                <a:gd name="f48" fmla="val 668"/>
                <a:gd name="f49" fmla="val 5364"/>
                <a:gd name="f50" fmla="val 642"/>
                <a:gd name="f51" fmla="val 5176"/>
                <a:gd name="f52" fmla="val 612"/>
                <a:gd name="f53" fmla="val 4982"/>
                <a:gd name="f54" fmla="val 578"/>
                <a:gd name="f55" fmla="val 4778"/>
                <a:gd name="f56" fmla="val 540"/>
                <a:gd name="f57" fmla="val 4568"/>
                <a:gd name="f58" fmla="val 500"/>
                <a:gd name="f59" fmla="val 4348"/>
                <a:gd name="f60" fmla="val 454"/>
                <a:gd name="f61" fmla="val 4122"/>
                <a:gd name="f62" fmla="val 406"/>
                <a:gd name="f63" fmla="val 3886"/>
                <a:gd name="f64" fmla="val 354"/>
                <a:gd name="f65" fmla="val 3640"/>
                <a:gd name="f66" fmla="val 296"/>
                <a:gd name="f67" fmla="val 3396"/>
                <a:gd name="f68" fmla="val 240"/>
                <a:gd name="f69" fmla="val 3160"/>
                <a:gd name="f70" fmla="val 192"/>
                <a:gd name="f71" fmla="val 2934"/>
                <a:gd name="f72" fmla="val 148"/>
                <a:gd name="f73" fmla="val 2718"/>
                <a:gd name="f74" fmla="val 112"/>
                <a:gd name="f75" fmla="val 2512"/>
                <a:gd name="f76" fmla="val 82"/>
                <a:gd name="f77" fmla="val 2314"/>
                <a:gd name="f78" fmla="val 56"/>
                <a:gd name="f79" fmla="val 2126"/>
                <a:gd name="f80" fmla="val 36"/>
                <a:gd name="f81" fmla="val 1948"/>
                <a:gd name="f82" fmla="val 20"/>
                <a:gd name="f83" fmla="val 1776"/>
                <a:gd name="f84" fmla="val 10"/>
                <a:gd name="f85" fmla="val 1616"/>
                <a:gd name="f86" fmla="val 2"/>
                <a:gd name="f87" fmla="val 1462"/>
                <a:gd name="f88" fmla="val 1318"/>
                <a:gd name="f89" fmla="val 1182"/>
                <a:gd name="f90" fmla="val 4"/>
                <a:gd name="f91" fmla="val 1054"/>
                <a:gd name="f92" fmla="val 934"/>
                <a:gd name="f93" fmla="val 822"/>
                <a:gd name="f94" fmla="val 30"/>
                <a:gd name="f95" fmla="val 716"/>
                <a:gd name="f96" fmla="val 44"/>
                <a:gd name="f97" fmla="val 58"/>
                <a:gd name="f98" fmla="val 530"/>
                <a:gd name="f99" fmla="val 74"/>
                <a:gd name="f100" fmla="val 450"/>
                <a:gd name="f101" fmla="val 92"/>
                <a:gd name="f102" fmla="val 374"/>
                <a:gd name="f103" fmla="val 108"/>
                <a:gd name="f104" fmla="val 308"/>
                <a:gd name="f105" fmla="val 126"/>
                <a:gd name="f106" fmla="val 248"/>
                <a:gd name="f107" fmla="val 144"/>
                <a:gd name="f108" fmla="val 194"/>
                <a:gd name="f109" fmla="val 160"/>
                <a:gd name="f110" fmla="val 176"/>
                <a:gd name="f111" fmla="val 48"/>
                <a:gd name="f112" fmla="val 216"/>
                <a:gd name="f113" fmla="val 12"/>
                <a:gd name="f114" fmla="val 234"/>
                <a:gd name="f115" fmla="val 1186"/>
                <a:gd name="f116" fmla="val 51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8196" h="1192">
                  <a:moveTo>
                    <a:pt x="f3" y="f4"/>
                  </a:moveTo>
                  <a:lnTo>
                    <a:pt x="f3" y="f4"/>
                  </a:ln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2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2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0"/>
                  </a:lnTo>
                  <a:lnTo>
                    <a:pt x="f88" y="f0"/>
                  </a:lnTo>
                  <a:lnTo>
                    <a:pt x="f89" y="f90"/>
                  </a:lnTo>
                  <a:lnTo>
                    <a:pt x="f91" y="f84"/>
                  </a:lnTo>
                  <a:lnTo>
                    <a:pt x="f92" y="f8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12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72" y="f110"/>
                  </a:lnTo>
                  <a:lnTo>
                    <a:pt x="f103" y="f7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0" y="f68"/>
                  </a:lnTo>
                  <a:lnTo>
                    <a:pt x="f0" y="f2"/>
                  </a:lnTo>
                  <a:lnTo>
                    <a:pt x="f3" y="f2"/>
                  </a:lnTo>
                  <a:lnTo>
                    <a:pt x="f3" y="f2"/>
                  </a:lnTo>
                  <a:lnTo>
                    <a:pt x="f1" y="f115"/>
                  </a:lnTo>
                  <a:lnTo>
                    <a:pt x="f1" y="f115"/>
                  </a:lnTo>
                  <a:lnTo>
                    <a:pt x="f1" y="f116"/>
                  </a:lnTo>
                  <a:lnTo>
                    <a:pt x="f1" y="f116"/>
                  </a:lnTo>
                  <a:lnTo>
                    <a:pt x="f3" y="f4"/>
                  </a:lnTo>
                  <a:lnTo>
                    <a:pt x="f3" y="f4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</p:grpSp>
      <p:sp>
        <p:nvSpPr>
          <p:cNvPr id="9" name="Rounded Rectangle 15"/>
          <p:cNvSpPr/>
          <p:nvPr/>
        </p:nvSpPr>
        <p:spPr>
          <a:xfrm>
            <a:off x="228600" y="228600"/>
            <a:ext cx="8695440" cy="6034679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gradFill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 Unicode MS" pitchFamily="2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11680" y="5353920"/>
            <a:ext cx="8723160" cy="1331280"/>
            <a:chOff x="211680" y="5353920"/>
            <a:chExt cx="8723160" cy="1331280"/>
          </a:xfrm>
        </p:grpSpPr>
        <p:sp>
          <p:nvSpPr>
            <p:cNvPr id="11" name="Freeform 14"/>
            <p:cNvSpPr/>
            <p:nvPr/>
          </p:nvSpPr>
          <p:spPr>
            <a:xfrm>
              <a:off x="6054840" y="5499360"/>
              <a:ext cx="2879640" cy="714600"/>
            </a:xfrm>
            <a:custGeom>
              <a:avLst/>
              <a:gdLst>
                <a:gd name="f0" fmla="val 0"/>
                <a:gd name="f1" fmla="val 2706"/>
                <a:gd name="f2" fmla="val 640"/>
                <a:gd name="f3" fmla="val 2700"/>
                <a:gd name="f4" fmla="val 2586"/>
                <a:gd name="f5" fmla="val 18"/>
                <a:gd name="f6" fmla="val 2470"/>
                <a:gd name="f7" fmla="val 38"/>
                <a:gd name="f8" fmla="val 2352"/>
                <a:gd name="f9" fmla="val 60"/>
                <a:gd name="f10" fmla="val 2230"/>
                <a:gd name="f11" fmla="val 82"/>
                <a:gd name="f12" fmla="val 2106"/>
                <a:gd name="f13" fmla="val 108"/>
                <a:gd name="f14" fmla="val 1978"/>
                <a:gd name="f15" fmla="val 134"/>
                <a:gd name="f16" fmla="val 1848"/>
                <a:gd name="f17" fmla="val 164"/>
                <a:gd name="f18" fmla="val 1714"/>
                <a:gd name="f19" fmla="val 194"/>
                <a:gd name="f20" fmla="val 1472"/>
                <a:gd name="f21" fmla="val 252"/>
                <a:gd name="f22" fmla="val 1236"/>
                <a:gd name="f23" fmla="val 304"/>
                <a:gd name="f24" fmla="val 1010"/>
                <a:gd name="f25" fmla="val 352"/>
                <a:gd name="f26" fmla="val 792"/>
                <a:gd name="f27" fmla="val 398"/>
                <a:gd name="f28" fmla="val 584"/>
                <a:gd name="f29" fmla="val 438"/>
                <a:gd name="f30" fmla="val 382"/>
                <a:gd name="f31" fmla="val 474"/>
                <a:gd name="f32" fmla="val 188"/>
                <a:gd name="f33" fmla="val 508"/>
                <a:gd name="f34" fmla="val 538"/>
                <a:gd name="f35" fmla="val 130"/>
                <a:gd name="f36" fmla="val 556"/>
                <a:gd name="f37" fmla="val 254"/>
                <a:gd name="f38" fmla="val 572"/>
                <a:gd name="f39" fmla="val 374"/>
                <a:gd name="f40" fmla="val 586"/>
                <a:gd name="f41" fmla="val 492"/>
                <a:gd name="f42" fmla="val 598"/>
                <a:gd name="f43" fmla="val 606"/>
                <a:gd name="f44" fmla="val 610"/>
                <a:gd name="f45" fmla="val 716"/>
                <a:gd name="f46" fmla="val 618"/>
                <a:gd name="f47" fmla="val 822"/>
                <a:gd name="f48" fmla="val 626"/>
                <a:gd name="f49" fmla="val 926"/>
                <a:gd name="f50" fmla="val 632"/>
                <a:gd name="f51" fmla="val 1028"/>
                <a:gd name="f52" fmla="val 636"/>
                <a:gd name="f53" fmla="val 1126"/>
                <a:gd name="f54" fmla="val 638"/>
                <a:gd name="f55" fmla="val 1220"/>
                <a:gd name="f56" fmla="val 1312"/>
                <a:gd name="f57" fmla="val 1402"/>
                <a:gd name="f58" fmla="val 1490"/>
                <a:gd name="f59" fmla="val 1574"/>
                <a:gd name="f60" fmla="val 1656"/>
                <a:gd name="f61" fmla="val 1734"/>
                <a:gd name="f62" fmla="val 620"/>
                <a:gd name="f63" fmla="val 1812"/>
                <a:gd name="f64" fmla="val 612"/>
                <a:gd name="f65" fmla="val 1886"/>
                <a:gd name="f66" fmla="val 602"/>
                <a:gd name="f67" fmla="val 1960"/>
                <a:gd name="f68" fmla="val 592"/>
                <a:gd name="f69" fmla="val 2030"/>
                <a:gd name="f70" fmla="val 580"/>
                <a:gd name="f71" fmla="val 2100"/>
                <a:gd name="f72" fmla="val 568"/>
                <a:gd name="f73" fmla="val 2166"/>
                <a:gd name="f74" fmla="val 554"/>
                <a:gd name="f75" fmla="val 2232"/>
                <a:gd name="f76" fmla="val 540"/>
                <a:gd name="f77" fmla="val 2296"/>
                <a:gd name="f78" fmla="val 524"/>
                <a:gd name="f79" fmla="val 2358"/>
                <a:gd name="f80" fmla="val 2418"/>
                <a:gd name="f81" fmla="val 490"/>
                <a:gd name="f82" fmla="val 2478"/>
                <a:gd name="f83" fmla="val 472"/>
                <a:gd name="f84" fmla="val 2592"/>
                <a:gd name="f85" fmla="val 432"/>
                <a:gd name="f86" fmla="val 2702"/>
                <a:gd name="f87" fmla="val 390"/>
                <a:gd name="f88" fmla="val 388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706" h="640">
                  <a:moveTo>
                    <a:pt x="f3" y="f0"/>
                  </a:moveTo>
                  <a:lnTo>
                    <a:pt x="f3" y="f0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0" y="f34"/>
                  </a:lnTo>
                  <a:lnTo>
                    <a:pt x="f0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2"/>
                  </a:lnTo>
                  <a:lnTo>
                    <a:pt x="f56" y="f2"/>
                  </a:lnTo>
                  <a:lnTo>
                    <a:pt x="f57" y="f54"/>
                  </a:lnTo>
                  <a:lnTo>
                    <a:pt x="f58" y="f52"/>
                  </a:lnTo>
                  <a:lnTo>
                    <a:pt x="f59" y="f50"/>
                  </a:lnTo>
                  <a:lnTo>
                    <a:pt x="f60" y="f48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33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6" y="f87"/>
                  </a:lnTo>
                  <a:lnTo>
                    <a:pt x="f1" y="f88"/>
                  </a:lnTo>
                  <a:lnTo>
                    <a:pt x="f1" y="f88"/>
                  </a:lnTo>
                  <a:lnTo>
                    <a:pt x="f1" y="f0"/>
                  </a:lnTo>
                  <a:lnTo>
                    <a:pt x="f1" y="f0"/>
                  </a:lnTo>
                  <a:lnTo>
                    <a:pt x="f3" y="f0"/>
                  </a:lnTo>
                  <a:lnTo>
                    <a:pt x="f3" y="f0"/>
                  </a:lnTo>
                  <a:close/>
                </a:path>
              </a:pathLst>
            </a:custGeom>
            <a:solidFill>
              <a:srgbClr val="C6E7FC">
                <a:alpha val="29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12" name="Freeform 18"/>
            <p:cNvSpPr/>
            <p:nvPr/>
          </p:nvSpPr>
          <p:spPr>
            <a:xfrm>
              <a:off x="2622240" y="5370840"/>
              <a:ext cx="5551200" cy="851040"/>
            </a:xfrm>
            <a:custGeom>
              <a:avLst/>
              <a:gdLst>
                <a:gd name="f0" fmla="val 0"/>
                <a:gd name="f1" fmla="val 5216"/>
                <a:gd name="f2" fmla="val 762"/>
                <a:gd name="f3" fmla="val 714"/>
                <a:gd name="f4" fmla="val 5102"/>
                <a:gd name="f5" fmla="val 700"/>
                <a:gd name="f6" fmla="val 4984"/>
                <a:gd name="f7" fmla="val 686"/>
                <a:gd name="f8" fmla="val 4738"/>
                <a:gd name="f9" fmla="val 652"/>
                <a:gd name="f10" fmla="val 4478"/>
                <a:gd name="f11" fmla="val 610"/>
                <a:gd name="f12" fmla="val 4204"/>
                <a:gd name="f13" fmla="val 564"/>
                <a:gd name="f14" fmla="val 3914"/>
                <a:gd name="f15" fmla="val 508"/>
                <a:gd name="f16" fmla="val 3608"/>
                <a:gd name="f17" fmla="val 446"/>
                <a:gd name="f18" fmla="val 3286"/>
                <a:gd name="f19" fmla="val 374"/>
                <a:gd name="f20" fmla="val 2946"/>
                <a:gd name="f21" fmla="val 296"/>
                <a:gd name="f22" fmla="val 2812"/>
                <a:gd name="f23" fmla="val 266"/>
                <a:gd name="f24" fmla="val 2682"/>
                <a:gd name="f25" fmla="val 236"/>
                <a:gd name="f26" fmla="val 2556"/>
                <a:gd name="f27" fmla="val 210"/>
                <a:gd name="f28" fmla="val 2430"/>
                <a:gd name="f29" fmla="val 184"/>
                <a:gd name="f30" fmla="val 2308"/>
                <a:gd name="f31" fmla="val 162"/>
                <a:gd name="f32" fmla="val 2190"/>
                <a:gd name="f33" fmla="val 140"/>
                <a:gd name="f34" fmla="val 2074"/>
                <a:gd name="f35" fmla="val 120"/>
                <a:gd name="f36" fmla="val 1960"/>
                <a:gd name="f37" fmla="val 102"/>
                <a:gd name="f38" fmla="val 1850"/>
                <a:gd name="f39" fmla="val 86"/>
                <a:gd name="f40" fmla="val 1740"/>
                <a:gd name="f41" fmla="val 72"/>
                <a:gd name="f42" fmla="val 1532"/>
                <a:gd name="f43" fmla="val 46"/>
                <a:gd name="f44" fmla="val 1334"/>
                <a:gd name="f45" fmla="val 28"/>
                <a:gd name="f46" fmla="val 1148"/>
                <a:gd name="f47" fmla="val 14"/>
                <a:gd name="f48" fmla="val 970"/>
                <a:gd name="f49" fmla="val 4"/>
                <a:gd name="f50" fmla="val 802"/>
                <a:gd name="f51" fmla="val 644"/>
                <a:gd name="f52" fmla="val 496"/>
                <a:gd name="f53" fmla="val 358"/>
                <a:gd name="f54" fmla="val 10"/>
                <a:gd name="f55" fmla="val 230"/>
                <a:gd name="f56" fmla="val 20"/>
                <a:gd name="f57" fmla="val 110"/>
                <a:gd name="f58" fmla="val 32"/>
                <a:gd name="f59" fmla="val 48"/>
                <a:gd name="f60" fmla="val 154"/>
                <a:gd name="f61" fmla="val 66"/>
                <a:gd name="f62" fmla="val 314"/>
                <a:gd name="f63" fmla="val 480"/>
                <a:gd name="f64" fmla="val 112"/>
                <a:gd name="f65" fmla="val 830"/>
                <a:gd name="f66" fmla="val 174"/>
                <a:gd name="f67" fmla="val 1014"/>
                <a:gd name="f68" fmla="val 1206"/>
                <a:gd name="f69" fmla="val 250"/>
                <a:gd name="f70" fmla="val 1402"/>
                <a:gd name="f71" fmla="val 1756"/>
                <a:gd name="f72" fmla="val 378"/>
                <a:gd name="f73" fmla="val 2092"/>
                <a:gd name="f74" fmla="val 450"/>
                <a:gd name="f75" fmla="val 2408"/>
                <a:gd name="f76" fmla="val 516"/>
                <a:gd name="f77" fmla="val 2562"/>
                <a:gd name="f78" fmla="val 544"/>
                <a:gd name="f79" fmla="val 2708"/>
                <a:gd name="f80" fmla="val 572"/>
                <a:gd name="f81" fmla="val 2852"/>
                <a:gd name="f82" fmla="val 598"/>
                <a:gd name="f83" fmla="val 2992"/>
                <a:gd name="f84" fmla="val 620"/>
                <a:gd name="f85" fmla="val 3128"/>
                <a:gd name="f86" fmla="val 642"/>
                <a:gd name="f87" fmla="val 3260"/>
                <a:gd name="f88" fmla="val 662"/>
                <a:gd name="f89" fmla="val 3388"/>
                <a:gd name="f90" fmla="val 678"/>
                <a:gd name="f91" fmla="val 3512"/>
                <a:gd name="f92" fmla="val 694"/>
                <a:gd name="f93" fmla="val 3632"/>
                <a:gd name="f94" fmla="val 708"/>
                <a:gd name="f95" fmla="val 3750"/>
                <a:gd name="f96" fmla="val 722"/>
                <a:gd name="f97" fmla="val 3864"/>
                <a:gd name="f98" fmla="val 732"/>
                <a:gd name="f99" fmla="val 3974"/>
                <a:gd name="f100" fmla="val 740"/>
                <a:gd name="f101" fmla="val 4080"/>
                <a:gd name="f102" fmla="val 748"/>
                <a:gd name="f103" fmla="val 4184"/>
                <a:gd name="f104" fmla="val 754"/>
                <a:gd name="f105" fmla="val 4286"/>
                <a:gd name="f106" fmla="val 758"/>
                <a:gd name="f107" fmla="val 4384"/>
                <a:gd name="f108" fmla="val 4570"/>
                <a:gd name="f109" fmla="val 4660"/>
                <a:gd name="f110" fmla="val 760"/>
                <a:gd name="f111" fmla="val 4746"/>
                <a:gd name="f112" fmla="val 4830"/>
                <a:gd name="f113" fmla="val 4912"/>
                <a:gd name="f114" fmla="val 4992"/>
                <a:gd name="f115" fmla="val 5068"/>
                <a:gd name="f116" fmla="val 5144"/>
                <a:gd name="f117" fmla="val 72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216" h="762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0"/>
                  </a:lnTo>
                  <a:lnTo>
                    <a:pt x="f51" y="f0"/>
                  </a:lnTo>
                  <a:lnTo>
                    <a:pt x="f52" y="f49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0" y="f59"/>
                  </a:lnTo>
                  <a:lnTo>
                    <a:pt x="f0" y="f59"/>
                  </a:lnTo>
                  <a:lnTo>
                    <a:pt x="f60" y="f61"/>
                  </a:lnTo>
                  <a:lnTo>
                    <a:pt x="f62" y="f39"/>
                  </a:lnTo>
                  <a:lnTo>
                    <a:pt x="f63" y="f64"/>
                  </a:lnTo>
                  <a:lnTo>
                    <a:pt x="f9" y="f33"/>
                  </a:lnTo>
                  <a:lnTo>
                    <a:pt x="f65" y="f66"/>
                  </a:lnTo>
                  <a:lnTo>
                    <a:pt x="f67" y="f27"/>
                  </a:lnTo>
                  <a:lnTo>
                    <a:pt x="f68" y="f69"/>
                  </a:lnTo>
                  <a:lnTo>
                    <a:pt x="f70" y="f21"/>
                  </a:lnTo>
                  <a:lnTo>
                    <a:pt x="f70" y="f21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2"/>
                  </a:lnTo>
                  <a:lnTo>
                    <a:pt x="f10" y="f2"/>
                  </a:lnTo>
                  <a:lnTo>
                    <a:pt x="f108" y="f2"/>
                  </a:lnTo>
                  <a:lnTo>
                    <a:pt x="f109" y="f110"/>
                  </a:lnTo>
                  <a:lnTo>
                    <a:pt x="f111" y="f106"/>
                  </a:lnTo>
                  <a:lnTo>
                    <a:pt x="f112" y="f104"/>
                  </a:lnTo>
                  <a:lnTo>
                    <a:pt x="f113" y="f102"/>
                  </a:lnTo>
                  <a:lnTo>
                    <a:pt x="f114" y="f100"/>
                  </a:lnTo>
                  <a:lnTo>
                    <a:pt x="f115" y="f98"/>
                  </a:lnTo>
                  <a:lnTo>
                    <a:pt x="f116" y="f117"/>
                  </a:lnTo>
                  <a:lnTo>
                    <a:pt x="f1" y="f3"/>
                  </a:lnTo>
                  <a:lnTo>
                    <a:pt x="f1" y="f3"/>
                  </a:lnTo>
                  <a:close/>
                </a:path>
              </a:pathLst>
            </a:custGeom>
            <a:solidFill>
              <a:srgbClr val="C6E7FC">
                <a:alpha val="40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13" name="Freeform 22"/>
            <p:cNvSpPr/>
            <p:nvPr/>
          </p:nvSpPr>
          <p:spPr>
            <a:xfrm>
              <a:off x="2832119" y="5383080"/>
              <a:ext cx="5474520" cy="775080"/>
            </a:xfrm>
            <a:custGeom>
              <a:avLst/>
              <a:gdLst>
                <a:gd name="f0" fmla="val 0"/>
                <a:gd name="f1" fmla="val 5144"/>
                <a:gd name="f2" fmla="val 694"/>
                <a:gd name="f3" fmla="val 70"/>
                <a:gd name="f4" fmla="val 18"/>
                <a:gd name="f5" fmla="val 66"/>
                <a:gd name="f6" fmla="val 72"/>
                <a:gd name="f7" fmla="val 56"/>
                <a:gd name="f8" fmla="val 164"/>
                <a:gd name="f9" fmla="val 42"/>
                <a:gd name="f10" fmla="val 224"/>
                <a:gd name="f11" fmla="val 34"/>
                <a:gd name="f12" fmla="val 294"/>
                <a:gd name="f13" fmla="val 26"/>
                <a:gd name="f14" fmla="val 372"/>
                <a:gd name="f15" fmla="val 20"/>
                <a:gd name="f16" fmla="val 462"/>
                <a:gd name="f17" fmla="val 14"/>
                <a:gd name="f18" fmla="val 560"/>
                <a:gd name="f19" fmla="val 8"/>
                <a:gd name="f20" fmla="val 670"/>
                <a:gd name="f21" fmla="val 4"/>
                <a:gd name="f22" fmla="val 790"/>
                <a:gd name="f23" fmla="val 2"/>
                <a:gd name="f24" fmla="val 920"/>
                <a:gd name="f25" fmla="val 1060"/>
                <a:gd name="f26" fmla="val 1210"/>
                <a:gd name="f27" fmla="val 6"/>
                <a:gd name="f28" fmla="val 1372"/>
                <a:gd name="f29" fmla="val 1544"/>
                <a:gd name="f30" fmla="val 24"/>
                <a:gd name="f31" fmla="val 1726"/>
                <a:gd name="f32" fmla="val 40"/>
                <a:gd name="f33" fmla="val 1920"/>
                <a:gd name="f34" fmla="val 58"/>
                <a:gd name="f35" fmla="val 2126"/>
                <a:gd name="f36" fmla="val 80"/>
                <a:gd name="f37" fmla="val 2342"/>
                <a:gd name="f38" fmla="val 106"/>
                <a:gd name="f39" fmla="val 2570"/>
                <a:gd name="f40" fmla="val 138"/>
                <a:gd name="f41" fmla="val 2808"/>
                <a:gd name="f42" fmla="val 174"/>
                <a:gd name="f43" fmla="val 3058"/>
                <a:gd name="f44" fmla="val 216"/>
                <a:gd name="f45" fmla="val 3320"/>
                <a:gd name="f46" fmla="val 266"/>
                <a:gd name="f47" fmla="val 3594"/>
                <a:gd name="f48" fmla="val 320"/>
                <a:gd name="f49" fmla="val 3880"/>
                <a:gd name="f50" fmla="val 380"/>
                <a:gd name="f51" fmla="val 4178"/>
                <a:gd name="f52" fmla="val 448"/>
                <a:gd name="f53" fmla="val 4488"/>
                <a:gd name="f54" fmla="val 522"/>
                <a:gd name="f55" fmla="val 4810"/>
                <a:gd name="f56" fmla="val 60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144" h="694">
                  <a:moveTo>
                    <a:pt x="f0" y="f3"/>
                  </a:moveTo>
                  <a:lnTo>
                    <a:pt x="f0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0"/>
                  </a:lnTo>
                  <a:lnTo>
                    <a:pt x="f25" y="f23"/>
                  </a:lnTo>
                  <a:lnTo>
                    <a:pt x="f26" y="f27"/>
                  </a:lnTo>
                  <a:lnTo>
                    <a:pt x="f28" y="f17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1" y="f2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14" name="Freeform 26"/>
            <p:cNvSpPr/>
            <p:nvPr/>
          </p:nvSpPr>
          <p:spPr>
            <a:xfrm>
              <a:off x="5616360" y="5369760"/>
              <a:ext cx="3311999" cy="651960"/>
            </a:xfrm>
            <a:custGeom>
              <a:avLst/>
              <a:gdLst>
                <a:gd name="f0" fmla="val 360"/>
                <a:gd name="f1" fmla="val 0"/>
                <a:gd name="f2" fmla="val 3112"/>
                <a:gd name="f3" fmla="val 584"/>
                <a:gd name="f4" fmla="val 90"/>
                <a:gd name="f5" fmla="val 560"/>
                <a:gd name="f6" fmla="val 336"/>
                <a:gd name="f7" fmla="val 498"/>
                <a:gd name="f8" fmla="val 506"/>
                <a:gd name="f9" fmla="val 456"/>
                <a:gd name="f10" fmla="val 702"/>
                <a:gd name="f11" fmla="val 410"/>
                <a:gd name="f12" fmla="val 920"/>
                <a:gd name="f13" fmla="val 1154"/>
                <a:gd name="f14" fmla="val 306"/>
                <a:gd name="f15" fmla="val 1402"/>
                <a:gd name="f16" fmla="val 254"/>
                <a:gd name="f17" fmla="val 1656"/>
                <a:gd name="f18" fmla="val 202"/>
                <a:gd name="f19" fmla="val 1916"/>
                <a:gd name="f20" fmla="val 154"/>
                <a:gd name="f21" fmla="val 2174"/>
                <a:gd name="f22" fmla="val 108"/>
                <a:gd name="f23" fmla="val 2302"/>
                <a:gd name="f24" fmla="val 88"/>
                <a:gd name="f25" fmla="val 2426"/>
                <a:gd name="f26" fmla="val 68"/>
                <a:gd name="f27" fmla="val 2550"/>
                <a:gd name="f28" fmla="val 52"/>
                <a:gd name="f29" fmla="val 2670"/>
                <a:gd name="f30" fmla="val 36"/>
                <a:gd name="f31" fmla="val 2788"/>
                <a:gd name="f32" fmla="val 24"/>
                <a:gd name="f33" fmla="val 2900"/>
                <a:gd name="f34" fmla="val 14"/>
                <a:gd name="f35" fmla="val 3008"/>
                <a:gd name="f36" fmla="val 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112" h="584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0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2" y="f1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15" name="Freeform 10"/>
            <p:cNvSpPr/>
            <p:nvPr/>
          </p:nvSpPr>
          <p:spPr>
            <a:xfrm>
              <a:off x="211680" y="5353920"/>
              <a:ext cx="8723160" cy="1331280"/>
            </a:xfrm>
            <a:custGeom>
              <a:avLst/>
              <a:gdLst>
                <a:gd name="f0" fmla="val 0"/>
                <a:gd name="f1" fmla="val 8196"/>
                <a:gd name="f2" fmla="val 1192"/>
                <a:gd name="f3" fmla="val 8192"/>
                <a:gd name="f4" fmla="val 512"/>
                <a:gd name="f5" fmla="val 8116"/>
                <a:gd name="f6" fmla="val 542"/>
                <a:gd name="f7" fmla="val 8040"/>
                <a:gd name="f8" fmla="val 570"/>
                <a:gd name="f9" fmla="val 7960"/>
                <a:gd name="f10" fmla="val 596"/>
                <a:gd name="f11" fmla="val 7878"/>
                <a:gd name="f12" fmla="val 620"/>
                <a:gd name="f13" fmla="val 7794"/>
                <a:gd name="f14" fmla="val 644"/>
                <a:gd name="f15" fmla="val 7706"/>
                <a:gd name="f16" fmla="val 666"/>
                <a:gd name="f17" fmla="val 7616"/>
                <a:gd name="f18" fmla="val 684"/>
                <a:gd name="f19" fmla="val 7522"/>
                <a:gd name="f20" fmla="val 702"/>
                <a:gd name="f21" fmla="val 7424"/>
                <a:gd name="f22" fmla="val 718"/>
                <a:gd name="f23" fmla="val 7322"/>
                <a:gd name="f24" fmla="val 730"/>
                <a:gd name="f25" fmla="val 7216"/>
                <a:gd name="f26" fmla="val 742"/>
                <a:gd name="f27" fmla="val 7106"/>
                <a:gd name="f28" fmla="val 750"/>
                <a:gd name="f29" fmla="val 6992"/>
                <a:gd name="f30" fmla="val 758"/>
                <a:gd name="f31" fmla="val 6872"/>
                <a:gd name="f32" fmla="val 762"/>
                <a:gd name="f33" fmla="val 6748"/>
                <a:gd name="f34" fmla="val 6618"/>
                <a:gd name="f35" fmla="val 760"/>
                <a:gd name="f36" fmla="val 6482"/>
                <a:gd name="f37" fmla="val 756"/>
                <a:gd name="f38" fmla="val 6342"/>
                <a:gd name="f39" fmla="val 6196"/>
                <a:gd name="f40" fmla="val 740"/>
                <a:gd name="f41" fmla="val 6042"/>
                <a:gd name="f42" fmla="val 726"/>
                <a:gd name="f43" fmla="val 5882"/>
                <a:gd name="f44" fmla="val 710"/>
                <a:gd name="f45" fmla="val 5716"/>
                <a:gd name="f46" fmla="val 690"/>
                <a:gd name="f47" fmla="val 5544"/>
                <a:gd name="f48" fmla="val 668"/>
                <a:gd name="f49" fmla="val 5364"/>
                <a:gd name="f50" fmla="val 642"/>
                <a:gd name="f51" fmla="val 5176"/>
                <a:gd name="f52" fmla="val 612"/>
                <a:gd name="f53" fmla="val 4982"/>
                <a:gd name="f54" fmla="val 578"/>
                <a:gd name="f55" fmla="val 4778"/>
                <a:gd name="f56" fmla="val 540"/>
                <a:gd name="f57" fmla="val 4568"/>
                <a:gd name="f58" fmla="val 500"/>
                <a:gd name="f59" fmla="val 4348"/>
                <a:gd name="f60" fmla="val 454"/>
                <a:gd name="f61" fmla="val 4122"/>
                <a:gd name="f62" fmla="val 406"/>
                <a:gd name="f63" fmla="val 3886"/>
                <a:gd name="f64" fmla="val 354"/>
                <a:gd name="f65" fmla="val 3640"/>
                <a:gd name="f66" fmla="val 296"/>
                <a:gd name="f67" fmla="val 3396"/>
                <a:gd name="f68" fmla="val 240"/>
                <a:gd name="f69" fmla="val 3160"/>
                <a:gd name="f70" fmla="val 192"/>
                <a:gd name="f71" fmla="val 2934"/>
                <a:gd name="f72" fmla="val 148"/>
                <a:gd name="f73" fmla="val 2718"/>
                <a:gd name="f74" fmla="val 112"/>
                <a:gd name="f75" fmla="val 2512"/>
                <a:gd name="f76" fmla="val 82"/>
                <a:gd name="f77" fmla="val 2314"/>
                <a:gd name="f78" fmla="val 56"/>
                <a:gd name="f79" fmla="val 2126"/>
                <a:gd name="f80" fmla="val 36"/>
                <a:gd name="f81" fmla="val 1948"/>
                <a:gd name="f82" fmla="val 20"/>
                <a:gd name="f83" fmla="val 1776"/>
                <a:gd name="f84" fmla="val 10"/>
                <a:gd name="f85" fmla="val 1616"/>
                <a:gd name="f86" fmla="val 2"/>
                <a:gd name="f87" fmla="val 1462"/>
                <a:gd name="f88" fmla="val 1318"/>
                <a:gd name="f89" fmla="val 1182"/>
                <a:gd name="f90" fmla="val 4"/>
                <a:gd name="f91" fmla="val 1054"/>
                <a:gd name="f92" fmla="val 934"/>
                <a:gd name="f93" fmla="val 822"/>
                <a:gd name="f94" fmla="val 30"/>
                <a:gd name="f95" fmla="val 716"/>
                <a:gd name="f96" fmla="val 44"/>
                <a:gd name="f97" fmla="val 58"/>
                <a:gd name="f98" fmla="val 530"/>
                <a:gd name="f99" fmla="val 74"/>
                <a:gd name="f100" fmla="val 450"/>
                <a:gd name="f101" fmla="val 92"/>
                <a:gd name="f102" fmla="val 374"/>
                <a:gd name="f103" fmla="val 108"/>
                <a:gd name="f104" fmla="val 308"/>
                <a:gd name="f105" fmla="val 126"/>
                <a:gd name="f106" fmla="val 248"/>
                <a:gd name="f107" fmla="val 144"/>
                <a:gd name="f108" fmla="val 194"/>
                <a:gd name="f109" fmla="val 160"/>
                <a:gd name="f110" fmla="val 176"/>
                <a:gd name="f111" fmla="val 48"/>
                <a:gd name="f112" fmla="val 216"/>
                <a:gd name="f113" fmla="val 12"/>
                <a:gd name="f114" fmla="val 234"/>
                <a:gd name="f115" fmla="val 1186"/>
                <a:gd name="f116" fmla="val 51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8196" h="1192">
                  <a:moveTo>
                    <a:pt x="f3" y="f4"/>
                  </a:moveTo>
                  <a:lnTo>
                    <a:pt x="f3" y="f4"/>
                  </a:ln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2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2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0"/>
                  </a:lnTo>
                  <a:lnTo>
                    <a:pt x="f88" y="f0"/>
                  </a:lnTo>
                  <a:lnTo>
                    <a:pt x="f89" y="f90"/>
                  </a:lnTo>
                  <a:lnTo>
                    <a:pt x="f91" y="f84"/>
                  </a:lnTo>
                  <a:lnTo>
                    <a:pt x="f92" y="f8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12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72" y="f110"/>
                  </a:lnTo>
                  <a:lnTo>
                    <a:pt x="f103" y="f7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0" y="f68"/>
                  </a:lnTo>
                  <a:lnTo>
                    <a:pt x="f0" y="f2"/>
                  </a:lnTo>
                  <a:lnTo>
                    <a:pt x="f3" y="f2"/>
                  </a:lnTo>
                  <a:lnTo>
                    <a:pt x="f3" y="f2"/>
                  </a:lnTo>
                  <a:lnTo>
                    <a:pt x="f1" y="f115"/>
                  </a:lnTo>
                  <a:lnTo>
                    <a:pt x="f1" y="f115"/>
                  </a:lnTo>
                  <a:lnTo>
                    <a:pt x="f1" y="f116"/>
                  </a:lnTo>
                  <a:lnTo>
                    <a:pt x="f1" y="f116"/>
                  </a:lnTo>
                  <a:lnTo>
                    <a:pt x="f3" y="f4"/>
                  </a:lnTo>
                  <a:lnTo>
                    <a:pt x="f3" y="f4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</p:grpSp>
      <p:sp>
        <p:nvSpPr>
          <p:cNvPr id="16" name="Title 1"/>
          <p:cNvSpPr txBox="1">
            <a:spLocks noGrp="1"/>
          </p:cNvSpPr>
          <p:nvPr>
            <p:ph type="title"/>
          </p:nvPr>
        </p:nvSpPr>
        <p:spPr>
          <a:xfrm>
            <a:off x="685799" y="1600200"/>
            <a:ext cx="7772039" cy="17798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b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ru-RU"/>
              <a:t>Для правки текста заголовка щелкните мышьюОбразец заголовка</a:t>
            </a:r>
          </a:p>
        </p:txBody>
      </p:sp>
      <p:sp>
        <p:nvSpPr>
          <p:cNvPr id="17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163840" y="6250319"/>
            <a:ext cx="3786479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ndara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6F471318-C3F5-4368-9C44-7E5A8EA91238}" type="datetime1">
              <a:rPr lang="ru-RU"/>
              <a:pPr lvl="0"/>
              <a:t>15.01.2022</a:t>
            </a:fld>
            <a:endParaRPr lang="ru-RU"/>
          </a:p>
        </p:txBody>
      </p:sp>
      <p:sp>
        <p:nvSpPr>
          <p:cNvPr id="18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193680" y="6250319"/>
            <a:ext cx="3786479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lvl="0" rtl="0" hangingPunct="0">
              <a:buNone/>
              <a:tabLst/>
              <a:defRPr lang="ru-RU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19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3990960" y="6250319"/>
            <a:ext cx="116136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ndara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EB98F00A-0368-49F7-9F5E-25824330202C}" type="slidenum">
              <a:t>‹#›</a:t>
            </a:fld>
            <a:endParaRPr lang="ru-RU"/>
          </a:p>
        </p:txBody>
      </p:sp>
      <p:sp>
        <p:nvSpPr>
          <p:cNvPr id="20" name="Текст 19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8229240" cy="452592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/>
          <a:lstStyle>
            <a:def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24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defPPr>
            <a:lvl1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24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1pPr>
            <a:lvl2pPr marL="864000" lvl="1" indent="-324000" algn="l" rtl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2pPr>
            <a:lvl3pPr marL="1295999" lvl="2" indent="-288000" algn="l" rtl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ru-RU" sz="18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3pPr>
            <a:lvl4pPr marL="1728000" lvl="3" indent="-216000" algn="l" rtl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ru-RU" sz="16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4pPr>
            <a:lvl5pPr marL="2160000" lvl="4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5pPr>
            <a:lvl6pPr marL="2592000" lvl="5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6pPr>
            <a:lvl7pPr marL="3024000" lvl="6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7pPr>
            <a:lvl8pPr marL="3456000" lvl="7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8pPr>
            <a:lvl9pPr marL="3887999" lvl="8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lvl="0" algn="ctr" rtl="0" hangingPunct="1">
        <a:spcBef>
          <a:spcPts val="0"/>
        </a:spcBef>
        <a:spcAft>
          <a:spcPts val="0"/>
        </a:spcAft>
        <a:buNone/>
        <a:tabLst/>
        <a:defRPr lang="ru-RU" sz="4400" b="0" i="0" u="none" strike="noStrike" kern="1200" spc="0">
          <a:ln>
            <a:noFill/>
          </a:ln>
          <a:solidFill>
            <a:srgbClr val="FFFFFF"/>
          </a:solidFill>
          <a:latin typeface="Candara" pitchFamily="18"/>
          <a:ea typeface="Microsoft YaHei" pitchFamily="2"/>
          <a:cs typeface="Arial Unicode MS" pitchFamily="2"/>
        </a:defRPr>
      </a:lvl1pPr>
    </p:titleStyle>
    <p:bodyStyle>
      <a:lvl1pPr algn="l" rtl="0" hangingPunct="1">
        <a:spcBef>
          <a:spcPts val="0"/>
        </a:spcBef>
        <a:spcAft>
          <a:spcPts val="1417"/>
        </a:spcAft>
        <a:tabLst/>
        <a:defRPr lang="ru-RU" sz="2400" b="0" i="0" u="none" strike="noStrike" kern="1200" spc="0">
          <a:ln>
            <a:noFill/>
          </a:ln>
          <a:solidFill>
            <a:srgbClr val="073E87"/>
          </a:solidFill>
          <a:latin typeface="Candara" pitchFamily="18"/>
          <a:ea typeface="Microsoft YaHei" pitchFamily="2"/>
          <a:cs typeface="Arial Unicode MS" pitchFamily="2"/>
        </a:defRPr>
      </a:lvl1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3"/>
          <p:cNvSpPr/>
          <p:nvPr/>
        </p:nvSpPr>
        <p:spPr>
          <a:xfrm>
            <a:off x="228600" y="228600"/>
            <a:ext cx="8695440" cy="2468519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gradFill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 Unicode MS" pitchFamily="2"/>
            </a:endParaRPr>
          </a:p>
        </p:txBody>
      </p:sp>
      <p:grpSp>
        <p:nvGrpSpPr>
          <p:cNvPr id="3" name="Group 15"/>
          <p:cNvGrpSpPr/>
          <p:nvPr/>
        </p:nvGrpSpPr>
        <p:grpSpPr>
          <a:xfrm>
            <a:off x="211680" y="1679399"/>
            <a:ext cx="8723160" cy="1329480"/>
            <a:chOff x="211680" y="1679399"/>
            <a:chExt cx="8723160" cy="1329480"/>
          </a:xfrm>
        </p:grpSpPr>
        <p:sp>
          <p:nvSpPr>
            <p:cNvPr id="4" name="Freeform 14"/>
            <p:cNvSpPr/>
            <p:nvPr/>
          </p:nvSpPr>
          <p:spPr>
            <a:xfrm>
              <a:off x="6047279" y="1824479"/>
              <a:ext cx="2876040" cy="713520"/>
            </a:xfrm>
            <a:custGeom>
              <a:avLst/>
              <a:gdLst>
                <a:gd name="f0" fmla="val 0"/>
                <a:gd name="f1" fmla="val 2706"/>
                <a:gd name="f2" fmla="val 640"/>
                <a:gd name="f3" fmla="val 2700"/>
                <a:gd name="f4" fmla="val 2586"/>
                <a:gd name="f5" fmla="val 18"/>
                <a:gd name="f6" fmla="val 2470"/>
                <a:gd name="f7" fmla="val 38"/>
                <a:gd name="f8" fmla="val 2352"/>
                <a:gd name="f9" fmla="val 60"/>
                <a:gd name="f10" fmla="val 2230"/>
                <a:gd name="f11" fmla="val 82"/>
                <a:gd name="f12" fmla="val 2106"/>
                <a:gd name="f13" fmla="val 108"/>
                <a:gd name="f14" fmla="val 1978"/>
                <a:gd name="f15" fmla="val 134"/>
                <a:gd name="f16" fmla="val 1848"/>
                <a:gd name="f17" fmla="val 164"/>
                <a:gd name="f18" fmla="val 1714"/>
                <a:gd name="f19" fmla="val 194"/>
                <a:gd name="f20" fmla="val 1472"/>
                <a:gd name="f21" fmla="val 252"/>
                <a:gd name="f22" fmla="val 1236"/>
                <a:gd name="f23" fmla="val 304"/>
                <a:gd name="f24" fmla="val 1010"/>
                <a:gd name="f25" fmla="val 352"/>
                <a:gd name="f26" fmla="val 792"/>
                <a:gd name="f27" fmla="val 398"/>
                <a:gd name="f28" fmla="val 584"/>
                <a:gd name="f29" fmla="val 438"/>
                <a:gd name="f30" fmla="val 382"/>
                <a:gd name="f31" fmla="val 474"/>
                <a:gd name="f32" fmla="val 188"/>
                <a:gd name="f33" fmla="val 508"/>
                <a:gd name="f34" fmla="val 538"/>
                <a:gd name="f35" fmla="val 130"/>
                <a:gd name="f36" fmla="val 556"/>
                <a:gd name="f37" fmla="val 254"/>
                <a:gd name="f38" fmla="val 572"/>
                <a:gd name="f39" fmla="val 374"/>
                <a:gd name="f40" fmla="val 586"/>
                <a:gd name="f41" fmla="val 492"/>
                <a:gd name="f42" fmla="val 598"/>
                <a:gd name="f43" fmla="val 606"/>
                <a:gd name="f44" fmla="val 610"/>
                <a:gd name="f45" fmla="val 716"/>
                <a:gd name="f46" fmla="val 618"/>
                <a:gd name="f47" fmla="val 822"/>
                <a:gd name="f48" fmla="val 626"/>
                <a:gd name="f49" fmla="val 926"/>
                <a:gd name="f50" fmla="val 632"/>
                <a:gd name="f51" fmla="val 1028"/>
                <a:gd name="f52" fmla="val 636"/>
                <a:gd name="f53" fmla="val 1126"/>
                <a:gd name="f54" fmla="val 638"/>
                <a:gd name="f55" fmla="val 1220"/>
                <a:gd name="f56" fmla="val 1312"/>
                <a:gd name="f57" fmla="val 1402"/>
                <a:gd name="f58" fmla="val 1490"/>
                <a:gd name="f59" fmla="val 1574"/>
                <a:gd name="f60" fmla="val 1656"/>
                <a:gd name="f61" fmla="val 1734"/>
                <a:gd name="f62" fmla="val 620"/>
                <a:gd name="f63" fmla="val 1812"/>
                <a:gd name="f64" fmla="val 612"/>
                <a:gd name="f65" fmla="val 1886"/>
                <a:gd name="f66" fmla="val 602"/>
                <a:gd name="f67" fmla="val 1960"/>
                <a:gd name="f68" fmla="val 592"/>
                <a:gd name="f69" fmla="val 2030"/>
                <a:gd name="f70" fmla="val 580"/>
                <a:gd name="f71" fmla="val 2100"/>
                <a:gd name="f72" fmla="val 568"/>
                <a:gd name="f73" fmla="val 2166"/>
                <a:gd name="f74" fmla="val 554"/>
                <a:gd name="f75" fmla="val 2232"/>
                <a:gd name="f76" fmla="val 540"/>
                <a:gd name="f77" fmla="val 2296"/>
                <a:gd name="f78" fmla="val 524"/>
                <a:gd name="f79" fmla="val 2358"/>
                <a:gd name="f80" fmla="val 2418"/>
                <a:gd name="f81" fmla="val 490"/>
                <a:gd name="f82" fmla="val 2478"/>
                <a:gd name="f83" fmla="val 472"/>
                <a:gd name="f84" fmla="val 2592"/>
                <a:gd name="f85" fmla="val 432"/>
                <a:gd name="f86" fmla="val 2702"/>
                <a:gd name="f87" fmla="val 390"/>
                <a:gd name="f88" fmla="val 388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706" h="640">
                  <a:moveTo>
                    <a:pt x="f3" y="f0"/>
                  </a:moveTo>
                  <a:lnTo>
                    <a:pt x="f3" y="f0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0" y="f34"/>
                  </a:lnTo>
                  <a:lnTo>
                    <a:pt x="f0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2"/>
                  </a:lnTo>
                  <a:lnTo>
                    <a:pt x="f56" y="f2"/>
                  </a:lnTo>
                  <a:lnTo>
                    <a:pt x="f57" y="f54"/>
                  </a:lnTo>
                  <a:lnTo>
                    <a:pt x="f58" y="f52"/>
                  </a:lnTo>
                  <a:lnTo>
                    <a:pt x="f59" y="f50"/>
                  </a:lnTo>
                  <a:lnTo>
                    <a:pt x="f60" y="f48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33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6" y="f87"/>
                  </a:lnTo>
                  <a:lnTo>
                    <a:pt x="f1" y="f88"/>
                  </a:lnTo>
                  <a:lnTo>
                    <a:pt x="f1" y="f88"/>
                  </a:lnTo>
                  <a:lnTo>
                    <a:pt x="f1" y="f0"/>
                  </a:lnTo>
                  <a:lnTo>
                    <a:pt x="f1" y="f0"/>
                  </a:lnTo>
                  <a:lnTo>
                    <a:pt x="f3" y="f0"/>
                  </a:lnTo>
                  <a:lnTo>
                    <a:pt x="f3" y="f0"/>
                  </a:lnTo>
                  <a:close/>
                </a:path>
              </a:pathLst>
            </a:custGeom>
            <a:solidFill>
              <a:srgbClr val="C6E7FC">
                <a:alpha val="29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5" name="Freeform 18"/>
            <p:cNvSpPr/>
            <p:nvPr/>
          </p:nvSpPr>
          <p:spPr>
            <a:xfrm>
              <a:off x="2619360" y="1696320"/>
              <a:ext cx="5544000" cy="849600"/>
            </a:xfrm>
            <a:custGeom>
              <a:avLst/>
              <a:gdLst>
                <a:gd name="f0" fmla="val 0"/>
                <a:gd name="f1" fmla="val 5216"/>
                <a:gd name="f2" fmla="val 762"/>
                <a:gd name="f3" fmla="val 714"/>
                <a:gd name="f4" fmla="val 5102"/>
                <a:gd name="f5" fmla="val 700"/>
                <a:gd name="f6" fmla="val 4984"/>
                <a:gd name="f7" fmla="val 686"/>
                <a:gd name="f8" fmla="val 4738"/>
                <a:gd name="f9" fmla="val 652"/>
                <a:gd name="f10" fmla="val 4478"/>
                <a:gd name="f11" fmla="val 610"/>
                <a:gd name="f12" fmla="val 4204"/>
                <a:gd name="f13" fmla="val 564"/>
                <a:gd name="f14" fmla="val 3914"/>
                <a:gd name="f15" fmla="val 508"/>
                <a:gd name="f16" fmla="val 3608"/>
                <a:gd name="f17" fmla="val 446"/>
                <a:gd name="f18" fmla="val 3286"/>
                <a:gd name="f19" fmla="val 374"/>
                <a:gd name="f20" fmla="val 2946"/>
                <a:gd name="f21" fmla="val 296"/>
                <a:gd name="f22" fmla="val 2812"/>
                <a:gd name="f23" fmla="val 266"/>
                <a:gd name="f24" fmla="val 2682"/>
                <a:gd name="f25" fmla="val 236"/>
                <a:gd name="f26" fmla="val 2556"/>
                <a:gd name="f27" fmla="val 210"/>
                <a:gd name="f28" fmla="val 2430"/>
                <a:gd name="f29" fmla="val 184"/>
                <a:gd name="f30" fmla="val 2308"/>
                <a:gd name="f31" fmla="val 162"/>
                <a:gd name="f32" fmla="val 2190"/>
                <a:gd name="f33" fmla="val 140"/>
                <a:gd name="f34" fmla="val 2074"/>
                <a:gd name="f35" fmla="val 120"/>
                <a:gd name="f36" fmla="val 1960"/>
                <a:gd name="f37" fmla="val 102"/>
                <a:gd name="f38" fmla="val 1850"/>
                <a:gd name="f39" fmla="val 86"/>
                <a:gd name="f40" fmla="val 1740"/>
                <a:gd name="f41" fmla="val 72"/>
                <a:gd name="f42" fmla="val 1532"/>
                <a:gd name="f43" fmla="val 46"/>
                <a:gd name="f44" fmla="val 1334"/>
                <a:gd name="f45" fmla="val 28"/>
                <a:gd name="f46" fmla="val 1148"/>
                <a:gd name="f47" fmla="val 14"/>
                <a:gd name="f48" fmla="val 970"/>
                <a:gd name="f49" fmla="val 4"/>
                <a:gd name="f50" fmla="val 802"/>
                <a:gd name="f51" fmla="val 644"/>
                <a:gd name="f52" fmla="val 496"/>
                <a:gd name="f53" fmla="val 358"/>
                <a:gd name="f54" fmla="val 10"/>
                <a:gd name="f55" fmla="val 230"/>
                <a:gd name="f56" fmla="val 20"/>
                <a:gd name="f57" fmla="val 110"/>
                <a:gd name="f58" fmla="val 32"/>
                <a:gd name="f59" fmla="val 48"/>
                <a:gd name="f60" fmla="val 154"/>
                <a:gd name="f61" fmla="val 66"/>
                <a:gd name="f62" fmla="val 314"/>
                <a:gd name="f63" fmla="val 480"/>
                <a:gd name="f64" fmla="val 112"/>
                <a:gd name="f65" fmla="val 830"/>
                <a:gd name="f66" fmla="val 174"/>
                <a:gd name="f67" fmla="val 1014"/>
                <a:gd name="f68" fmla="val 1206"/>
                <a:gd name="f69" fmla="val 250"/>
                <a:gd name="f70" fmla="val 1402"/>
                <a:gd name="f71" fmla="val 1756"/>
                <a:gd name="f72" fmla="val 378"/>
                <a:gd name="f73" fmla="val 2092"/>
                <a:gd name="f74" fmla="val 450"/>
                <a:gd name="f75" fmla="val 2408"/>
                <a:gd name="f76" fmla="val 516"/>
                <a:gd name="f77" fmla="val 2562"/>
                <a:gd name="f78" fmla="val 544"/>
                <a:gd name="f79" fmla="val 2708"/>
                <a:gd name="f80" fmla="val 572"/>
                <a:gd name="f81" fmla="val 2852"/>
                <a:gd name="f82" fmla="val 598"/>
                <a:gd name="f83" fmla="val 2992"/>
                <a:gd name="f84" fmla="val 620"/>
                <a:gd name="f85" fmla="val 3128"/>
                <a:gd name="f86" fmla="val 642"/>
                <a:gd name="f87" fmla="val 3260"/>
                <a:gd name="f88" fmla="val 662"/>
                <a:gd name="f89" fmla="val 3388"/>
                <a:gd name="f90" fmla="val 678"/>
                <a:gd name="f91" fmla="val 3512"/>
                <a:gd name="f92" fmla="val 694"/>
                <a:gd name="f93" fmla="val 3632"/>
                <a:gd name="f94" fmla="val 708"/>
                <a:gd name="f95" fmla="val 3750"/>
                <a:gd name="f96" fmla="val 722"/>
                <a:gd name="f97" fmla="val 3864"/>
                <a:gd name="f98" fmla="val 732"/>
                <a:gd name="f99" fmla="val 3974"/>
                <a:gd name="f100" fmla="val 740"/>
                <a:gd name="f101" fmla="val 4080"/>
                <a:gd name="f102" fmla="val 748"/>
                <a:gd name="f103" fmla="val 4184"/>
                <a:gd name="f104" fmla="val 754"/>
                <a:gd name="f105" fmla="val 4286"/>
                <a:gd name="f106" fmla="val 758"/>
                <a:gd name="f107" fmla="val 4384"/>
                <a:gd name="f108" fmla="val 4570"/>
                <a:gd name="f109" fmla="val 4660"/>
                <a:gd name="f110" fmla="val 760"/>
                <a:gd name="f111" fmla="val 4746"/>
                <a:gd name="f112" fmla="val 4830"/>
                <a:gd name="f113" fmla="val 4912"/>
                <a:gd name="f114" fmla="val 4992"/>
                <a:gd name="f115" fmla="val 5068"/>
                <a:gd name="f116" fmla="val 5144"/>
                <a:gd name="f117" fmla="val 72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216" h="762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0"/>
                  </a:lnTo>
                  <a:lnTo>
                    <a:pt x="f51" y="f0"/>
                  </a:lnTo>
                  <a:lnTo>
                    <a:pt x="f52" y="f49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0" y="f59"/>
                  </a:lnTo>
                  <a:lnTo>
                    <a:pt x="f0" y="f59"/>
                  </a:lnTo>
                  <a:lnTo>
                    <a:pt x="f60" y="f61"/>
                  </a:lnTo>
                  <a:lnTo>
                    <a:pt x="f62" y="f39"/>
                  </a:lnTo>
                  <a:lnTo>
                    <a:pt x="f63" y="f64"/>
                  </a:lnTo>
                  <a:lnTo>
                    <a:pt x="f9" y="f33"/>
                  </a:lnTo>
                  <a:lnTo>
                    <a:pt x="f65" y="f66"/>
                  </a:lnTo>
                  <a:lnTo>
                    <a:pt x="f67" y="f27"/>
                  </a:lnTo>
                  <a:lnTo>
                    <a:pt x="f68" y="f69"/>
                  </a:lnTo>
                  <a:lnTo>
                    <a:pt x="f70" y="f21"/>
                  </a:lnTo>
                  <a:lnTo>
                    <a:pt x="f70" y="f21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2"/>
                  </a:lnTo>
                  <a:lnTo>
                    <a:pt x="f10" y="f2"/>
                  </a:lnTo>
                  <a:lnTo>
                    <a:pt x="f108" y="f2"/>
                  </a:lnTo>
                  <a:lnTo>
                    <a:pt x="f109" y="f110"/>
                  </a:lnTo>
                  <a:lnTo>
                    <a:pt x="f111" y="f106"/>
                  </a:lnTo>
                  <a:lnTo>
                    <a:pt x="f112" y="f104"/>
                  </a:lnTo>
                  <a:lnTo>
                    <a:pt x="f113" y="f102"/>
                  </a:lnTo>
                  <a:lnTo>
                    <a:pt x="f114" y="f100"/>
                  </a:lnTo>
                  <a:lnTo>
                    <a:pt x="f115" y="f98"/>
                  </a:lnTo>
                  <a:lnTo>
                    <a:pt x="f116" y="f117"/>
                  </a:lnTo>
                  <a:lnTo>
                    <a:pt x="f1" y="f3"/>
                  </a:lnTo>
                  <a:lnTo>
                    <a:pt x="f1" y="f3"/>
                  </a:lnTo>
                  <a:close/>
                </a:path>
              </a:pathLst>
            </a:custGeom>
            <a:solidFill>
              <a:srgbClr val="C6E7FC">
                <a:alpha val="40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6" name="Freeform 22"/>
            <p:cNvSpPr/>
            <p:nvPr/>
          </p:nvSpPr>
          <p:spPr>
            <a:xfrm>
              <a:off x="2828880" y="1708560"/>
              <a:ext cx="5467680" cy="774000"/>
            </a:xfrm>
            <a:custGeom>
              <a:avLst/>
              <a:gdLst>
                <a:gd name="f0" fmla="val 0"/>
                <a:gd name="f1" fmla="val 5144"/>
                <a:gd name="f2" fmla="val 694"/>
                <a:gd name="f3" fmla="val 70"/>
                <a:gd name="f4" fmla="val 18"/>
                <a:gd name="f5" fmla="val 66"/>
                <a:gd name="f6" fmla="val 72"/>
                <a:gd name="f7" fmla="val 56"/>
                <a:gd name="f8" fmla="val 164"/>
                <a:gd name="f9" fmla="val 42"/>
                <a:gd name="f10" fmla="val 224"/>
                <a:gd name="f11" fmla="val 34"/>
                <a:gd name="f12" fmla="val 294"/>
                <a:gd name="f13" fmla="val 26"/>
                <a:gd name="f14" fmla="val 372"/>
                <a:gd name="f15" fmla="val 20"/>
                <a:gd name="f16" fmla="val 462"/>
                <a:gd name="f17" fmla="val 14"/>
                <a:gd name="f18" fmla="val 560"/>
                <a:gd name="f19" fmla="val 8"/>
                <a:gd name="f20" fmla="val 670"/>
                <a:gd name="f21" fmla="val 4"/>
                <a:gd name="f22" fmla="val 790"/>
                <a:gd name="f23" fmla="val 2"/>
                <a:gd name="f24" fmla="val 920"/>
                <a:gd name="f25" fmla="val 1060"/>
                <a:gd name="f26" fmla="val 1210"/>
                <a:gd name="f27" fmla="val 6"/>
                <a:gd name="f28" fmla="val 1372"/>
                <a:gd name="f29" fmla="val 1544"/>
                <a:gd name="f30" fmla="val 24"/>
                <a:gd name="f31" fmla="val 1726"/>
                <a:gd name="f32" fmla="val 40"/>
                <a:gd name="f33" fmla="val 1920"/>
                <a:gd name="f34" fmla="val 58"/>
                <a:gd name="f35" fmla="val 2126"/>
                <a:gd name="f36" fmla="val 80"/>
                <a:gd name="f37" fmla="val 2342"/>
                <a:gd name="f38" fmla="val 106"/>
                <a:gd name="f39" fmla="val 2570"/>
                <a:gd name="f40" fmla="val 138"/>
                <a:gd name="f41" fmla="val 2808"/>
                <a:gd name="f42" fmla="val 174"/>
                <a:gd name="f43" fmla="val 3058"/>
                <a:gd name="f44" fmla="val 216"/>
                <a:gd name="f45" fmla="val 3320"/>
                <a:gd name="f46" fmla="val 266"/>
                <a:gd name="f47" fmla="val 3594"/>
                <a:gd name="f48" fmla="val 320"/>
                <a:gd name="f49" fmla="val 3880"/>
                <a:gd name="f50" fmla="val 380"/>
                <a:gd name="f51" fmla="val 4178"/>
                <a:gd name="f52" fmla="val 448"/>
                <a:gd name="f53" fmla="val 4488"/>
                <a:gd name="f54" fmla="val 522"/>
                <a:gd name="f55" fmla="val 4810"/>
                <a:gd name="f56" fmla="val 60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144" h="694">
                  <a:moveTo>
                    <a:pt x="f0" y="f3"/>
                  </a:moveTo>
                  <a:lnTo>
                    <a:pt x="f0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0"/>
                  </a:lnTo>
                  <a:lnTo>
                    <a:pt x="f25" y="f23"/>
                  </a:lnTo>
                  <a:lnTo>
                    <a:pt x="f26" y="f27"/>
                  </a:lnTo>
                  <a:lnTo>
                    <a:pt x="f28" y="f17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1" y="f2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7" name="Freeform 26"/>
            <p:cNvSpPr/>
            <p:nvPr/>
          </p:nvSpPr>
          <p:spPr>
            <a:xfrm>
              <a:off x="5609520" y="1694880"/>
              <a:ext cx="3307679" cy="651240"/>
            </a:xfrm>
            <a:custGeom>
              <a:avLst/>
              <a:gdLst>
                <a:gd name="f0" fmla="val 360"/>
                <a:gd name="f1" fmla="val 0"/>
                <a:gd name="f2" fmla="val 3112"/>
                <a:gd name="f3" fmla="val 584"/>
                <a:gd name="f4" fmla="val 90"/>
                <a:gd name="f5" fmla="val 560"/>
                <a:gd name="f6" fmla="val 336"/>
                <a:gd name="f7" fmla="val 498"/>
                <a:gd name="f8" fmla="val 506"/>
                <a:gd name="f9" fmla="val 456"/>
                <a:gd name="f10" fmla="val 702"/>
                <a:gd name="f11" fmla="val 410"/>
                <a:gd name="f12" fmla="val 920"/>
                <a:gd name="f13" fmla="val 1154"/>
                <a:gd name="f14" fmla="val 306"/>
                <a:gd name="f15" fmla="val 1402"/>
                <a:gd name="f16" fmla="val 254"/>
                <a:gd name="f17" fmla="val 1656"/>
                <a:gd name="f18" fmla="val 202"/>
                <a:gd name="f19" fmla="val 1916"/>
                <a:gd name="f20" fmla="val 154"/>
                <a:gd name="f21" fmla="val 2174"/>
                <a:gd name="f22" fmla="val 108"/>
                <a:gd name="f23" fmla="val 2302"/>
                <a:gd name="f24" fmla="val 88"/>
                <a:gd name="f25" fmla="val 2426"/>
                <a:gd name="f26" fmla="val 68"/>
                <a:gd name="f27" fmla="val 2550"/>
                <a:gd name="f28" fmla="val 52"/>
                <a:gd name="f29" fmla="val 2670"/>
                <a:gd name="f30" fmla="val 36"/>
                <a:gd name="f31" fmla="val 2788"/>
                <a:gd name="f32" fmla="val 24"/>
                <a:gd name="f33" fmla="val 2900"/>
                <a:gd name="f34" fmla="val 14"/>
                <a:gd name="f35" fmla="val 3008"/>
                <a:gd name="f36" fmla="val 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112" h="584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0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2" y="f1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8" name="Freeform 10"/>
            <p:cNvSpPr/>
            <p:nvPr/>
          </p:nvSpPr>
          <p:spPr>
            <a:xfrm>
              <a:off x="211680" y="1679399"/>
              <a:ext cx="8723160" cy="1329480"/>
            </a:xfrm>
            <a:custGeom>
              <a:avLst/>
              <a:gdLst>
                <a:gd name="f0" fmla="val 0"/>
                <a:gd name="f1" fmla="val 8196"/>
                <a:gd name="f2" fmla="val 1192"/>
                <a:gd name="f3" fmla="val 8192"/>
                <a:gd name="f4" fmla="val 512"/>
                <a:gd name="f5" fmla="val 8116"/>
                <a:gd name="f6" fmla="val 542"/>
                <a:gd name="f7" fmla="val 8040"/>
                <a:gd name="f8" fmla="val 570"/>
                <a:gd name="f9" fmla="val 7960"/>
                <a:gd name="f10" fmla="val 596"/>
                <a:gd name="f11" fmla="val 7878"/>
                <a:gd name="f12" fmla="val 620"/>
                <a:gd name="f13" fmla="val 7794"/>
                <a:gd name="f14" fmla="val 644"/>
                <a:gd name="f15" fmla="val 7706"/>
                <a:gd name="f16" fmla="val 666"/>
                <a:gd name="f17" fmla="val 7616"/>
                <a:gd name="f18" fmla="val 684"/>
                <a:gd name="f19" fmla="val 7522"/>
                <a:gd name="f20" fmla="val 702"/>
                <a:gd name="f21" fmla="val 7424"/>
                <a:gd name="f22" fmla="val 718"/>
                <a:gd name="f23" fmla="val 7322"/>
                <a:gd name="f24" fmla="val 730"/>
                <a:gd name="f25" fmla="val 7216"/>
                <a:gd name="f26" fmla="val 742"/>
                <a:gd name="f27" fmla="val 7106"/>
                <a:gd name="f28" fmla="val 750"/>
                <a:gd name="f29" fmla="val 6992"/>
                <a:gd name="f30" fmla="val 758"/>
                <a:gd name="f31" fmla="val 6872"/>
                <a:gd name="f32" fmla="val 762"/>
                <a:gd name="f33" fmla="val 6748"/>
                <a:gd name="f34" fmla="val 6618"/>
                <a:gd name="f35" fmla="val 760"/>
                <a:gd name="f36" fmla="val 6482"/>
                <a:gd name="f37" fmla="val 756"/>
                <a:gd name="f38" fmla="val 6342"/>
                <a:gd name="f39" fmla="val 6196"/>
                <a:gd name="f40" fmla="val 740"/>
                <a:gd name="f41" fmla="val 6042"/>
                <a:gd name="f42" fmla="val 726"/>
                <a:gd name="f43" fmla="val 5882"/>
                <a:gd name="f44" fmla="val 710"/>
                <a:gd name="f45" fmla="val 5716"/>
                <a:gd name="f46" fmla="val 690"/>
                <a:gd name="f47" fmla="val 5544"/>
                <a:gd name="f48" fmla="val 668"/>
                <a:gd name="f49" fmla="val 5364"/>
                <a:gd name="f50" fmla="val 642"/>
                <a:gd name="f51" fmla="val 5176"/>
                <a:gd name="f52" fmla="val 612"/>
                <a:gd name="f53" fmla="val 4982"/>
                <a:gd name="f54" fmla="val 578"/>
                <a:gd name="f55" fmla="val 4778"/>
                <a:gd name="f56" fmla="val 540"/>
                <a:gd name="f57" fmla="val 4568"/>
                <a:gd name="f58" fmla="val 500"/>
                <a:gd name="f59" fmla="val 4348"/>
                <a:gd name="f60" fmla="val 454"/>
                <a:gd name="f61" fmla="val 4122"/>
                <a:gd name="f62" fmla="val 406"/>
                <a:gd name="f63" fmla="val 3886"/>
                <a:gd name="f64" fmla="val 354"/>
                <a:gd name="f65" fmla="val 3640"/>
                <a:gd name="f66" fmla="val 296"/>
                <a:gd name="f67" fmla="val 3396"/>
                <a:gd name="f68" fmla="val 240"/>
                <a:gd name="f69" fmla="val 3160"/>
                <a:gd name="f70" fmla="val 192"/>
                <a:gd name="f71" fmla="val 2934"/>
                <a:gd name="f72" fmla="val 148"/>
                <a:gd name="f73" fmla="val 2718"/>
                <a:gd name="f74" fmla="val 112"/>
                <a:gd name="f75" fmla="val 2512"/>
                <a:gd name="f76" fmla="val 82"/>
                <a:gd name="f77" fmla="val 2314"/>
                <a:gd name="f78" fmla="val 56"/>
                <a:gd name="f79" fmla="val 2126"/>
                <a:gd name="f80" fmla="val 36"/>
                <a:gd name="f81" fmla="val 1948"/>
                <a:gd name="f82" fmla="val 20"/>
                <a:gd name="f83" fmla="val 1776"/>
                <a:gd name="f84" fmla="val 10"/>
                <a:gd name="f85" fmla="val 1616"/>
                <a:gd name="f86" fmla="val 2"/>
                <a:gd name="f87" fmla="val 1462"/>
                <a:gd name="f88" fmla="val 1318"/>
                <a:gd name="f89" fmla="val 1182"/>
                <a:gd name="f90" fmla="val 4"/>
                <a:gd name="f91" fmla="val 1054"/>
                <a:gd name="f92" fmla="val 934"/>
                <a:gd name="f93" fmla="val 822"/>
                <a:gd name="f94" fmla="val 30"/>
                <a:gd name="f95" fmla="val 716"/>
                <a:gd name="f96" fmla="val 44"/>
                <a:gd name="f97" fmla="val 58"/>
                <a:gd name="f98" fmla="val 530"/>
                <a:gd name="f99" fmla="val 74"/>
                <a:gd name="f100" fmla="val 450"/>
                <a:gd name="f101" fmla="val 92"/>
                <a:gd name="f102" fmla="val 374"/>
                <a:gd name="f103" fmla="val 108"/>
                <a:gd name="f104" fmla="val 308"/>
                <a:gd name="f105" fmla="val 126"/>
                <a:gd name="f106" fmla="val 248"/>
                <a:gd name="f107" fmla="val 144"/>
                <a:gd name="f108" fmla="val 194"/>
                <a:gd name="f109" fmla="val 160"/>
                <a:gd name="f110" fmla="val 176"/>
                <a:gd name="f111" fmla="val 48"/>
                <a:gd name="f112" fmla="val 216"/>
                <a:gd name="f113" fmla="val 12"/>
                <a:gd name="f114" fmla="val 234"/>
                <a:gd name="f115" fmla="val 1186"/>
                <a:gd name="f116" fmla="val 51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8196" h="1192">
                  <a:moveTo>
                    <a:pt x="f3" y="f4"/>
                  </a:moveTo>
                  <a:lnTo>
                    <a:pt x="f3" y="f4"/>
                  </a:ln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2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2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0"/>
                  </a:lnTo>
                  <a:lnTo>
                    <a:pt x="f88" y="f0"/>
                  </a:lnTo>
                  <a:lnTo>
                    <a:pt x="f89" y="f90"/>
                  </a:lnTo>
                  <a:lnTo>
                    <a:pt x="f91" y="f84"/>
                  </a:lnTo>
                  <a:lnTo>
                    <a:pt x="f92" y="f8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12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72" y="f110"/>
                  </a:lnTo>
                  <a:lnTo>
                    <a:pt x="f103" y="f7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0" y="f68"/>
                  </a:lnTo>
                  <a:lnTo>
                    <a:pt x="f0" y="f2"/>
                  </a:lnTo>
                  <a:lnTo>
                    <a:pt x="f3" y="f2"/>
                  </a:lnTo>
                  <a:lnTo>
                    <a:pt x="f3" y="f2"/>
                  </a:lnTo>
                  <a:lnTo>
                    <a:pt x="f1" y="f115"/>
                  </a:lnTo>
                  <a:lnTo>
                    <a:pt x="f1" y="f115"/>
                  </a:lnTo>
                  <a:lnTo>
                    <a:pt x="f1" y="f116"/>
                  </a:lnTo>
                  <a:lnTo>
                    <a:pt x="f1" y="f116"/>
                  </a:lnTo>
                  <a:lnTo>
                    <a:pt x="f3" y="f4"/>
                  </a:lnTo>
                  <a:lnTo>
                    <a:pt x="f3" y="f4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</p:grpSp>
      <p:sp>
        <p:nvSpPr>
          <p:cNvPr id="9" name="Title 1"/>
          <p:cNvSpPr txBox="1">
            <a:spLocks noGrp="1"/>
          </p:cNvSpPr>
          <p:nvPr>
            <p:ph type="title"/>
          </p:nvPr>
        </p:nvSpPr>
        <p:spPr>
          <a:xfrm>
            <a:off x="457200" y="338400"/>
            <a:ext cx="8229240" cy="125243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ru-RU"/>
              <a:t>Для правки текста заголовка щелкните мышьюОбразец заголовка</a:t>
            </a:r>
          </a:p>
        </p:txBody>
      </p:sp>
      <p:sp>
        <p:nvSpPr>
          <p:cNvPr id="10" name="Date Placeholder 2"/>
          <p:cNvSpPr txBox="1">
            <a:spLocks noGrp="1"/>
          </p:cNvSpPr>
          <p:nvPr>
            <p:ph type="dt" sz="half" idx="2"/>
          </p:nvPr>
        </p:nvSpPr>
        <p:spPr>
          <a:xfrm>
            <a:off x="5163840" y="6250319"/>
            <a:ext cx="3786479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ndara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4DDBDDD9-6F94-4733-A2AF-997CC73BCF78}" type="datetime1">
              <a:rPr lang="ru-RU"/>
              <a:pPr lvl="0"/>
              <a:t>15.01.2022</a:t>
            </a:fld>
            <a:endParaRPr lang="ru-RU"/>
          </a:p>
        </p:txBody>
      </p:sp>
      <p:sp>
        <p:nvSpPr>
          <p:cNvPr id="11" name="Footer Placeholder 3"/>
          <p:cNvSpPr txBox="1">
            <a:spLocks noGrp="1"/>
          </p:cNvSpPr>
          <p:nvPr>
            <p:ph type="ftr" sz="quarter" idx="3"/>
          </p:nvPr>
        </p:nvSpPr>
        <p:spPr>
          <a:xfrm>
            <a:off x="193680" y="6250319"/>
            <a:ext cx="3786479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lvl="0" rtl="0" hangingPunct="0">
              <a:buNone/>
              <a:tabLst/>
              <a:defRPr lang="ru-RU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12" name="Slide Number Placeholder 4"/>
          <p:cNvSpPr txBox="1">
            <a:spLocks noGrp="1"/>
          </p:cNvSpPr>
          <p:nvPr>
            <p:ph type="sldNum" sz="quarter" idx="4"/>
          </p:nvPr>
        </p:nvSpPr>
        <p:spPr>
          <a:xfrm>
            <a:off x="3990960" y="6250319"/>
            <a:ext cx="116136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ndara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62E2DBF2-96B7-4D8A-A7C2-8120AFFF1D93}" type="slidenum">
              <a:t>‹#›</a:t>
            </a:fld>
            <a:endParaRPr lang="ru-RU"/>
          </a:p>
        </p:txBody>
      </p:sp>
      <p:sp>
        <p:nvSpPr>
          <p:cNvPr id="13" name="Текст 12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8229240" cy="452592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/>
          <a:lstStyle>
            <a:def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24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defPPr>
            <a:lvl1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24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1pPr>
            <a:lvl2pPr marL="864000" lvl="1" indent="-324000" algn="l" rtl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2pPr>
            <a:lvl3pPr marL="1295999" lvl="2" indent="-288000" algn="l" rtl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ru-RU" sz="18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3pPr>
            <a:lvl4pPr marL="1728000" lvl="3" indent="-216000" algn="l" rtl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ru-RU" sz="16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4pPr>
            <a:lvl5pPr marL="2160000" lvl="4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5pPr>
            <a:lvl6pPr marL="2592000" lvl="5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6pPr>
            <a:lvl7pPr marL="3024000" lvl="6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7pPr>
            <a:lvl8pPr marL="3456000" lvl="7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8pPr>
            <a:lvl9pPr marL="3887999" lvl="8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lvl="0" algn="ctr" rtl="0" hangingPunct="1">
        <a:spcBef>
          <a:spcPts val="0"/>
        </a:spcBef>
        <a:spcAft>
          <a:spcPts val="0"/>
        </a:spcAft>
        <a:buNone/>
        <a:tabLst/>
        <a:defRPr lang="ru-RU" sz="4400" b="0" i="0" u="none" strike="noStrike" kern="1200" spc="0">
          <a:ln>
            <a:noFill/>
          </a:ln>
          <a:solidFill>
            <a:srgbClr val="FFFFFF"/>
          </a:solidFill>
          <a:latin typeface="Candara" pitchFamily="18"/>
          <a:ea typeface="Microsoft YaHei" pitchFamily="2"/>
          <a:cs typeface="Arial Unicode MS" pitchFamily="2"/>
        </a:defRPr>
      </a:lvl1pPr>
    </p:titleStyle>
    <p:bodyStyle>
      <a:lvl1pPr algn="l" rtl="0" hangingPunct="1">
        <a:spcBef>
          <a:spcPts val="0"/>
        </a:spcBef>
        <a:spcAft>
          <a:spcPts val="1417"/>
        </a:spcAft>
        <a:tabLst/>
        <a:defRPr lang="ru-RU" sz="2400" b="0" i="0" u="none" strike="noStrike" kern="1200" spc="0">
          <a:ln>
            <a:noFill/>
          </a:ln>
          <a:solidFill>
            <a:srgbClr val="073E87"/>
          </a:solidFill>
          <a:latin typeface="Candara" pitchFamily="18"/>
          <a:ea typeface="Microsoft YaHei" pitchFamily="2"/>
          <a:cs typeface="Arial Unicode MS" pitchFamily="2"/>
        </a:defRPr>
      </a:lvl1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3"/>
          <p:cNvSpPr/>
          <p:nvPr/>
        </p:nvSpPr>
        <p:spPr>
          <a:xfrm>
            <a:off x="228600" y="228600"/>
            <a:ext cx="8695440" cy="2468519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gradFill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 Unicode MS" pitchFamily="2"/>
            </a:endParaRPr>
          </a:p>
        </p:txBody>
      </p:sp>
      <p:grpSp>
        <p:nvGrpSpPr>
          <p:cNvPr id="3" name="Group 15"/>
          <p:cNvGrpSpPr/>
          <p:nvPr/>
        </p:nvGrpSpPr>
        <p:grpSpPr>
          <a:xfrm>
            <a:off x="211680" y="1679399"/>
            <a:ext cx="8723160" cy="1329480"/>
            <a:chOff x="211680" y="1679399"/>
            <a:chExt cx="8723160" cy="1329480"/>
          </a:xfrm>
        </p:grpSpPr>
        <p:sp>
          <p:nvSpPr>
            <p:cNvPr id="4" name="Freeform 14"/>
            <p:cNvSpPr/>
            <p:nvPr/>
          </p:nvSpPr>
          <p:spPr>
            <a:xfrm>
              <a:off x="6047279" y="1824479"/>
              <a:ext cx="2876040" cy="713520"/>
            </a:xfrm>
            <a:custGeom>
              <a:avLst/>
              <a:gdLst>
                <a:gd name="f0" fmla="val 0"/>
                <a:gd name="f1" fmla="val 2706"/>
                <a:gd name="f2" fmla="val 640"/>
                <a:gd name="f3" fmla="val 2700"/>
                <a:gd name="f4" fmla="val 2586"/>
                <a:gd name="f5" fmla="val 18"/>
                <a:gd name="f6" fmla="val 2470"/>
                <a:gd name="f7" fmla="val 38"/>
                <a:gd name="f8" fmla="val 2352"/>
                <a:gd name="f9" fmla="val 60"/>
                <a:gd name="f10" fmla="val 2230"/>
                <a:gd name="f11" fmla="val 82"/>
                <a:gd name="f12" fmla="val 2106"/>
                <a:gd name="f13" fmla="val 108"/>
                <a:gd name="f14" fmla="val 1978"/>
                <a:gd name="f15" fmla="val 134"/>
                <a:gd name="f16" fmla="val 1848"/>
                <a:gd name="f17" fmla="val 164"/>
                <a:gd name="f18" fmla="val 1714"/>
                <a:gd name="f19" fmla="val 194"/>
                <a:gd name="f20" fmla="val 1472"/>
                <a:gd name="f21" fmla="val 252"/>
                <a:gd name="f22" fmla="val 1236"/>
                <a:gd name="f23" fmla="val 304"/>
                <a:gd name="f24" fmla="val 1010"/>
                <a:gd name="f25" fmla="val 352"/>
                <a:gd name="f26" fmla="val 792"/>
                <a:gd name="f27" fmla="val 398"/>
                <a:gd name="f28" fmla="val 584"/>
                <a:gd name="f29" fmla="val 438"/>
                <a:gd name="f30" fmla="val 382"/>
                <a:gd name="f31" fmla="val 474"/>
                <a:gd name="f32" fmla="val 188"/>
                <a:gd name="f33" fmla="val 508"/>
                <a:gd name="f34" fmla="val 538"/>
                <a:gd name="f35" fmla="val 130"/>
                <a:gd name="f36" fmla="val 556"/>
                <a:gd name="f37" fmla="val 254"/>
                <a:gd name="f38" fmla="val 572"/>
                <a:gd name="f39" fmla="val 374"/>
                <a:gd name="f40" fmla="val 586"/>
                <a:gd name="f41" fmla="val 492"/>
                <a:gd name="f42" fmla="val 598"/>
                <a:gd name="f43" fmla="val 606"/>
                <a:gd name="f44" fmla="val 610"/>
                <a:gd name="f45" fmla="val 716"/>
                <a:gd name="f46" fmla="val 618"/>
                <a:gd name="f47" fmla="val 822"/>
                <a:gd name="f48" fmla="val 626"/>
                <a:gd name="f49" fmla="val 926"/>
                <a:gd name="f50" fmla="val 632"/>
                <a:gd name="f51" fmla="val 1028"/>
                <a:gd name="f52" fmla="val 636"/>
                <a:gd name="f53" fmla="val 1126"/>
                <a:gd name="f54" fmla="val 638"/>
                <a:gd name="f55" fmla="val 1220"/>
                <a:gd name="f56" fmla="val 1312"/>
                <a:gd name="f57" fmla="val 1402"/>
                <a:gd name="f58" fmla="val 1490"/>
                <a:gd name="f59" fmla="val 1574"/>
                <a:gd name="f60" fmla="val 1656"/>
                <a:gd name="f61" fmla="val 1734"/>
                <a:gd name="f62" fmla="val 620"/>
                <a:gd name="f63" fmla="val 1812"/>
                <a:gd name="f64" fmla="val 612"/>
                <a:gd name="f65" fmla="val 1886"/>
                <a:gd name="f66" fmla="val 602"/>
                <a:gd name="f67" fmla="val 1960"/>
                <a:gd name="f68" fmla="val 592"/>
                <a:gd name="f69" fmla="val 2030"/>
                <a:gd name="f70" fmla="val 580"/>
                <a:gd name="f71" fmla="val 2100"/>
                <a:gd name="f72" fmla="val 568"/>
                <a:gd name="f73" fmla="val 2166"/>
                <a:gd name="f74" fmla="val 554"/>
                <a:gd name="f75" fmla="val 2232"/>
                <a:gd name="f76" fmla="val 540"/>
                <a:gd name="f77" fmla="val 2296"/>
                <a:gd name="f78" fmla="val 524"/>
                <a:gd name="f79" fmla="val 2358"/>
                <a:gd name="f80" fmla="val 2418"/>
                <a:gd name="f81" fmla="val 490"/>
                <a:gd name="f82" fmla="val 2478"/>
                <a:gd name="f83" fmla="val 472"/>
                <a:gd name="f84" fmla="val 2592"/>
                <a:gd name="f85" fmla="val 432"/>
                <a:gd name="f86" fmla="val 2702"/>
                <a:gd name="f87" fmla="val 390"/>
                <a:gd name="f88" fmla="val 388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706" h="640">
                  <a:moveTo>
                    <a:pt x="f3" y="f0"/>
                  </a:moveTo>
                  <a:lnTo>
                    <a:pt x="f3" y="f0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0" y="f34"/>
                  </a:lnTo>
                  <a:lnTo>
                    <a:pt x="f0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2"/>
                  </a:lnTo>
                  <a:lnTo>
                    <a:pt x="f56" y="f2"/>
                  </a:lnTo>
                  <a:lnTo>
                    <a:pt x="f57" y="f54"/>
                  </a:lnTo>
                  <a:lnTo>
                    <a:pt x="f58" y="f52"/>
                  </a:lnTo>
                  <a:lnTo>
                    <a:pt x="f59" y="f50"/>
                  </a:lnTo>
                  <a:lnTo>
                    <a:pt x="f60" y="f48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33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6" y="f87"/>
                  </a:lnTo>
                  <a:lnTo>
                    <a:pt x="f1" y="f88"/>
                  </a:lnTo>
                  <a:lnTo>
                    <a:pt x="f1" y="f88"/>
                  </a:lnTo>
                  <a:lnTo>
                    <a:pt x="f1" y="f0"/>
                  </a:lnTo>
                  <a:lnTo>
                    <a:pt x="f1" y="f0"/>
                  </a:lnTo>
                  <a:lnTo>
                    <a:pt x="f3" y="f0"/>
                  </a:lnTo>
                  <a:lnTo>
                    <a:pt x="f3" y="f0"/>
                  </a:lnTo>
                  <a:close/>
                </a:path>
              </a:pathLst>
            </a:custGeom>
            <a:solidFill>
              <a:srgbClr val="C6E7FC">
                <a:alpha val="29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5" name="Freeform 18"/>
            <p:cNvSpPr/>
            <p:nvPr/>
          </p:nvSpPr>
          <p:spPr>
            <a:xfrm>
              <a:off x="2619360" y="1696320"/>
              <a:ext cx="5544000" cy="849600"/>
            </a:xfrm>
            <a:custGeom>
              <a:avLst/>
              <a:gdLst>
                <a:gd name="f0" fmla="val 0"/>
                <a:gd name="f1" fmla="val 5216"/>
                <a:gd name="f2" fmla="val 762"/>
                <a:gd name="f3" fmla="val 714"/>
                <a:gd name="f4" fmla="val 5102"/>
                <a:gd name="f5" fmla="val 700"/>
                <a:gd name="f6" fmla="val 4984"/>
                <a:gd name="f7" fmla="val 686"/>
                <a:gd name="f8" fmla="val 4738"/>
                <a:gd name="f9" fmla="val 652"/>
                <a:gd name="f10" fmla="val 4478"/>
                <a:gd name="f11" fmla="val 610"/>
                <a:gd name="f12" fmla="val 4204"/>
                <a:gd name="f13" fmla="val 564"/>
                <a:gd name="f14" fmla="val 3914"/>
                <a:gd name="f15" fmla="val 508"/>
                <a:gd name="f16" fmla="val 3608"/>
                <a:gd name="f17" fmla="val 446"/>
                <a:gd name="f18" fmla="val 3286"/>
                <a:gd name="f19" fmla="val 374"/>
                <a:gd name="f20" fmla="val 2946"/>
                <a:gd name="f21" fmla="val 296"/>
                <a:gd name="f22" fmla="val 2812"/>
                <a:gd name="f23" fmla="val 266"/>
                <a:gd name="f24" fmla="val 2682"/>
                <a:gd name="f25" fmla="val 236"/>
                <a:gd name="f26" fmla="val 2556"/>
                <a:gd name="f27" fmla="val 210"/>
                <a:gd name="f28" fmla="val 2430"/>
                <a:gd name="f29" fmla="val 184"/>
                <a:gd name="f30" fmla="val 2308"/>
                <a:gd name="f31" fmla="val 162"/>
                <a:gd name="f32" fmla="val 2190"/>
                <a:gd name="f33" fmla="val 140"/>
                <a:gd name="f34" fmla="val 2074"/>
                <a:gd name="f35" fmla="val 120"/>
                <a:gd name="f36" fmla="val 1960"/>
                <a:gd name="f37" fmla="val 102"/>
                <a:gd name="f38" fmla="val 1850"/>
                <a:gd name="f39" fmla="val 86"/>
                <a:gd name="f40" fmla="val 1740"/>
                <a:gd name="f41" fmla="val 72"/>
                <a:gd name="f42" fmla="val 1532"/>
                <a:gd name="f43" fmla="val 46"/>
                <a:gd name="f44" fmla="val 1334"/>
                <a:gd name="f45" fmla="val 28"/>
                <a:gd name="f46" fmla="val 1148"/>
                <a:gd name="f47" fmla="val 14"/>
                <a:gd name="f48" fmla="val 970"/>
                <a:gd name="f49" fmla="val 4"/>
                <a:gd name="f50" fmla="val 802"/>
                <a:gd name="f51" fmla="val 644"/>
                <a:gd name="f52" fmla="val 496"/>
                <a:gd name="f53" fmla="val 358"/>
                <a:gd name="f54" fmla="val 10"/>
                <a:gd name="f55" fmla="val 230"/>
                <a:gd name="f56" fmla="val 20"/>
                <a:gd name="f57" fmla="val 110"/>
                <a:gd name="f58" fmla="val 32"/>
                <a:gd name="f59" fmla="val 48"/>
                <a:gd name="f60" fmla="val 154"/>
                <a:gd name="f61" fmla="val 66"/>
                <a:gd name="f62" fmla="val 314"/>
                <a:gd name="f63" fmla="val 480"/>
                <a:gd name="f64" fmla="val 112"/>
                <a:gd name="f65" fmla="val 830"/>
                <a:gd name="f66" fmla="val 174"/>
                <a:gd name="f67" fmla="val 1014"/>
                <a:gd name="f68" fmla="val 1206"/>
                <a:gd name="f69" fmla="val 250"/>
                <a:gd name="f70" fmla="val 1402"/>
                <a:gd name="f71" fmla="val 1756"/>
                <a:gd name="f72" fmla="val 378"/>
                <a:gd name="f73" fmla="val 2092"/>
                <a:gd name="f74" fmla="val 450"/>
                <a:gd name="f75" fmla="val 2408"/>
                <a:gd name="f76" fmla="val 516"/>
                <a:gd name="f77" fmla="val 2562"/>
                <a:gd name="f78" fmla="val 544"/>
                <a:gd name="f79" fmla="val 2708"/>
                <a:gd name="f80" fmla="val 572"/>
                <a:gd name="f81" fmla="val 2852"/>
                <a:gd name="f82" fmla="val 598"/>
                <a:gd name="f83" fmla="val 2992"/>
                <a:gd name="f84" fmla="val 620"/>
                <a:gd name="f85" fmla="val 3128"/>
                <a:gd name="f86" fmla="val 642"/>
                <a:gd name="f87" fmla="val 3260"/>
                <a:gd name="f88" fmla="val 662"/>
                <a:gd name="f89" fmla="val 3388"/>
                <a:gd name="f90" fmla="val 678"/>
                <a:gd name="f91" fmla="val 3512"/>
                <a:gd name="f92" fmla="val 694"/>
                <a:gd name="f93" fmla="val 3632"/>
                <a:gd name="f94" fmla="val 708"/>
                <a:gd name="f95" fmla="val 3750"/>
                <a:gd name="f96" fmla="val 722"/>
                <a:gd name="f97" fmla="val 3864"/>
                <a:gd name="f98" fmla="val 732"/>
                <a:gd name="f99" fmla="val 3974"/>
                <a:gd name="f100" fmla="val 740"/>
                <a:gd name="f101" fmla="val 4080"/>
                <a:gd name="f102" fmla="val 748"/>
                <a:gd name="f103" fmla="val 4184"/>
                <a:gd name="f104" fmla="val 754"/>
                <a:gd name="f105" fmla="val 4286"/>
                <a:gd name="f106" fmla="val 758"/>
                <a:gd name="f107" fmla="val 4384"/>
                <a:gd name="f108" fmla="val 4570"/>
                <a:gd name="f109" fmla="val 4660"/>
                <a:gd name="f110" fmla="val 760"/>
                <a:gd name="f111" fmla="val 4746"/>
                <a:gd name="f112" fmla="val 4830"/>
                <a:gd name="f113" fmla="val 4912"/>
                <a:gd name="f114" fmla="val 4992"/>
                <a:gd name="f115" fmla="val 5068"/>
                <a:gd name="f116" fmla="val 5144"/>
                <a:gd name="f117" fmla="val 72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216" h="762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0"/>
                  </a:lnTo>
                  <a:lnTo>
                    <a:pt x="f51" y="f0"/>
                  </a:lnTo>
                  <a:lnTo>
                    <a:pt x="f52" y="f49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0" y="f59"/>
                  </a:lnTo>
                  <a:lnTo>
                    <a:pt x="f0" y="f59"/>
                  </a:lnTo>
                  <a:lnTo>
                    <a:pt x="f60" y="f61"/>
                  </a:lnTo>
                  <a:lnTo>
                    <a:pt x="f62" y="f39"/>
                  </a:lnTo>
                  <a:lnTo>
                    <a:pt x="f63" y="f64"/>
                  </a:lnTo>
                  <a:lnTo>
                    <a:pt x="f9" y="f33"/>
                  </a:lnTo>
                  <a:lnTo>
                    <a:pt x="f65" y="f66"/>
                  </a:lnTo>
                  <a:lnTo>
                    <a:pt x="f67" y="f27"/>
                  </a:lnTo>
                  <a:lnTo>
                    <a:pt x="f68" y="f69"/>
                  </a:lnTo>
                  <a:lnTo>
                    <a:pt x="f70" y="f21"/>
                  </a:lnTo>
                  <a:lnTo>
                    <a:pt x="f70" y="f21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2"/>
                  </a:lnTo>
                  <a:lnTo>
                    <a:pt x="f10" y="f2"/>
                  </a:lnTo>
                  <a:lnTo>
                    <a:pt x="f108" y="f2"/>
                  </a:lnTo>
                  <a:lnTo>
                    <a:pt x="f109" y="f110"/>
                  </a:lnTo>
                  <a:lnTo>
                    <a:pt x="f111" y="f106"/>
                  </a:lnTo>
                  <a:lnTo>
                    <a:pt x="f112" y="f104"/>
                  </a:lnTo>
                  <a:lnTo>
                    <a:pt x="f113" y="f102"/>
                  </a:lnTo>
                  <a:lnTo>
                    <a:pt x="f114" y="f100"/>
                  </a:lnTo>
                  <a:lnTo>
                    <a:pt x="f115" y="f98"/>
                  </a:lnTo>
                  <a:lnTo>
                    <a:pt x="f116" y="f117"/>
                  </a:lnTo>
                  <a:lnTo>
                    <a:pt x="f1" y="f3"/>
                  </a:lnTo>
                  <a:lnTo>
                    <a:pt x="f1" y="f3"/>
                  </a:lnTo>
                  <a:close/>
                </a:path>
              </a:pathLst>
            </a:custGeom>
            <a:solidFill>
              <a:srgbClr val="C6E7FC">
                <a:alpha val="40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6" name="Freeform 22"/>
            <p:cNvSpPr/>
            <p:nvPr/>
          </p:nvSpPr>
          <p:spPr>
            <a:xfrm>
              <a:off x="2828880" y="1708560"/>
              <a:ext cx="5467680" cy="774000"/>
            </a:xfrm>
            <a:custGeom>
              <a:avLst/>
              <a:gdLst>
                <a:gd name="f0" fmla="val 0"/>
                <a:gd name="f1" fmla="val 5144"/>
                <a:gd name="f2" fmla="val 694"/>
                <a:gd name="f3" fmla="val 70"/>
                <a:gd name="f4" fmla="val 18"/>
                <a:gd name="f5" fmla="val 66"/>
                <a:gd name="f6" fmla="val 72"/>
                <a:gd name="f7" fmla="val 56"/>
                <a:gd name="f8" fmla="val 164"/>
                <a:gd name="f9" fmla="val 42"/>
                <a:gd name="f10" fmla="val 224"/>
                <a:gd name="f11" fmla="val 34"/>
                <a:gd name="f12" fmla="val 294"/>
                <a:gd name="f13" fmla="val 26"/>
                <a:gd name="f14" fmla="val 372"/>
                <a:gd name="f15" fmla="val 20"/>
                <a:gd name="f16" fmla="val 462"/>
                <a:gd name="f17" fmla="val 14"/>
                <a:gd name="f18" fmla="val 560"/>
                <a:gd name="f19" fmla="val 8"/>
                <a:gd name="f20" fmla="val 670"/>
                <a:gd name="f21" fmla="val 4"/>
                <a:gd name="f22" fmla="val 790"/>
                <a:gd name="f23" fmla="val 2"/>
                <a:gd name="f24" fmla="val 920"/>
                <a:gd name="f25" fmla="val 1060"/>
                <a:gd name="f26" fmla="val 1210"/>
                <a:gd name="f27" fmla="val 6"/>
                <a:gd name="f28" fmla="val 1372"/>
                <a:gd name="f29" fmla="val 1544"/>
                <a:gd name="f30" fmla="val 24"/>
                <a:gd name="f31" fmla="val 1726"/>
                <a:gd name="f32" fmla="val 40"/>
                <a:gd name="f33" fmla="val 1920"/>
                <a:gd name="f34" fmla="val 58"/>
                <a:gd name="f35" fmla="val 2126"/>
                <a:gd name="f36" fmla="val 80"/>
                <a:gd name="f37" fmla="val 2342"/>
                <a:gd name="f38" fmla="val 106"/>
                <a:gd name="f39" fmla="val 2570"/>
                <a:gd name="f40" fmla="val 138"/>
                <a:gd name="f41" fmla="val 2808"/>
                <a:gd name="f42" fmla="val 174"/>
                <a:gd name="f43" fmla="val 3058"/>
                <a:gd name="f44" fmla="val 216"/>
                <a:gd name="f45" fmla="val 3320"/>
                <a:gd name="f46" fmla="val 266"/>
                <a:gd name="f47" fmla="val 3594"/>
                <a:gd name="f48" fmla="val 320"/>
                <a:gd name="f49" fmla="val 3880"/>
                <a:gd name="f50" fmla="val 380"/>
                <a:gd name="f51" fmla="val 4178"/>
                <a:gd name="f52" fmla="val 448"/>
                <a:gd name="f53" fmla="val 4488"/>
                <a:gd name="f54" fmla="val 522"/>
                <a:gd name="f55" fmla="val 4810"/>
                <a:gd name="f56" fmla="val 60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144" h="694">
                  <a:moveTo>
                    <a:pt x="f0" y="f3"/>
                  </a:moveTo>
                  <a:lnTo>
                    <a:pt x="f0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0"/>
                  </a:lnTo>
                  <a:lnTo>
                    <a:pt x="f25" y="f23"/>
                  </a:lnTo>
                  <a:lnTo>
                    <a:pt x="f26" y="f27"/>
                  </a:lnTo>
                  <a:lnTo>
                    <a:pt x="f28" y="f17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1" y="f2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7" name="Freeform 26"/>
            <p:cNvSpPr/>
            <p:nvPr/>
          </p:nvSpPr>
          <p:spPr>
            <a:xfrm>
              <a:off x="5609520" y="1694880"/>
              <a:ext cx="3307679" cy="651240"/>
            </a:xfrm>
            <a:custGeom>
              <a:avLst/>
              <a:gdLst>
                <a:gd name="f0" fmla="val 360"/>
                <a:gd name="f1" fmla="val 0"/>
                <a:gd name="f2" fmla="val 3112"/>
                <a:gd name="f3" fmla="val 584"/>
                <a:gd name="f4" fmla="val 90"/>
                <a:gd name="f5" fmla="val 560"/>
                <a:gd name="f6" fmla="val 336"/>
                <a:gd name="f7" fmla="val 498"/>
                <a:gd name="f8" fmla="val 506"/>
                <a:gd name="f9" fmla="val 456"/>
                <a:gd name="f10" fmla="val 702"/>
                <a:gd name="f11" fmla="val 410"/>
                <a:gd name="f12" fmla="val 920"/>
                <a:gd name="f13" fmla="val 1154"/>
                <a:gd name="f14" fmla="val 306"/>
                <a:gd name="f15" fmla="val 1402"/>
                <a:gd name="f16" fmla="val 254"/>
                <a:gd name="f17" fmla="val 1656"/>
                <a:gd name="f18" fmla="val 202"/>
                <a:gd name="f19" fmla="val 1916"/>
                <a:gd name="f20" fmla="val 154"/>
                <a:gd name="f21" fmla="val 2174"/>
                <a:gd name="f22" fmla="val 108"/>
                <a:gd name="f23" fmla="val 2302"/>
                <a:gd name="f24" fmla="val 88"/>
                <a:gd name="f25" fmla="val 2426"/>
                <a:gd name="f26" fmla="val 68"/>
                <a:gd name="f27" fmla="val 2550"/>
                <a:gd name="f28" fmla="val 52"/>
                <a:gd name="f29" fmla="val 2670"/>
                <a:gd name="f30" fmla="val 36"/>
                <a:gd name="f31" fmla="val 2788"/>
                <a:gd name="f32" fmla="val 24"/>
                <a:gd name="f33" fmla="val 2900"/>
                <a:gd name="f34" fmla="val 14"/>
                <a:gd name="f35" fmla="val 3008"/>
                <a:gd name="f36" fmla="val 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112" h="584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0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2" y="f1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8" name="Freeform 10"/>
            <p:cNvSpPr/>
            <p:nvPr/>
          </p:nvSpPr>
          <p:spPr>
            <a:xfrm>
              <a:off x="211680" y="1679399"/>
              <a:ext cx="8723160" cy="1329480"/>
            </a:xfrm>
            <a:custGeom>
              <a:avLst/>
              <a:gdLst>
                <a:gd name="f0" fmla="val 0"/>
                <a:gd name="f1" fmla="val 8196"/>
                <a:gd name="f2" fmla="val 1192"/>
                <a:gd name="f3" fmla="val 8192"/>
                <a:gd name="f4" fmla="val 512"/>
                <a:gd name="f5" fmla="val 8116"/>
                <a:gd name="f6" fmla="val 542"/>
                <a:gd name="f7" fmla="val 8040"/>
                <a:gd name="f8" fmla="val 570"/>
                <a:gd name="f9" fmla="val 7960"/>
                <a:gd name="f10" fmla="val 596"/>
                <a:gd name="f11" fmla="val 7878"/>
                <a:gd name="f12" fmla="val 620"/>
                <a:gd name="f13" fmla="val 7794"/>
                <a:gd name="f14" fmla="val 644"/>
                <a:gd name="f15" fmla="val 7706"/>
                <a:gd name="f16" fmla="val 666"/>
                <a:gd name="f17" fmla="val 7616"/>
                <a:gd name="f18" fmla="val 684"/>
                <a:gd name="f19" fmla="val 7522"/>
                <a:gd name="f20" fmla="val 702"/>
                <a:gd name="f21" fmla="val 7424"/>
                <a:gd name="f22" fmla="val 718"/>
                <a:gd name="f23" fmla="val 7322"/>
                <a:gd name="f24" fmla="val 730"/>
                <a:gd name="f25" fmla="val 7216"/>
                <a:gd name="f26" fmla="val 742"/>
                <a:gd name="f27" fmla="val 7106"/>
                <a:gd name="f28" fmla="val 750"/>
                <a:gd name="f29" fmla="val 6992"/>
                <a:gd name="f30" fmla="val 758"/>
                <a:gd name="f31" fmla="val 6872"/>
                <a:gd name="f32" fmla="val 762"/>
                <a:gd name="f33" fmla="val 6748"/>
                <a:gd name="f34" fmla="val 6618"/>
                <a:gd name="f35" fmla="val 760"/>
                <a:gd name="f36" fmla="val 6482"/>
                <a:gd name="f37" fmla="val 756"/>
                <a:gd name="f38" fmla="val 6342"/>
                <a:gd name="f39" fmla="val 6196"/>
                <a:gd name="f40" fmla="val 740"/>
                <a:gd name="f41" fmla="val 6042"/>
                <a:gd name="f42" fmla="val 726"/>
                <a:gd name="f43" fmla="val 5882"/>
                <a:gd name="f44" fmla="val 710"/>
                <a:gd name="f45" fmla="val 5716"/>
                <a:gd name="f46" fmla="val 690"/>
                <a:gd name="f47" fmla="val 5544"/>
                <a:gd name="f48" fmla="val 668"/>
                <a:gd name="f49" fmla="val 5364"/>
                <a:gd name="f50" fmla="val 642"/>
                <a:gd name="f51" fmla="val 5176"/>
                <a:gd name="f52" fmla="val 612"/>
                <a:gd name="f53" fmla="val 4982"/>
                <a:gd name="f54" fmla="val 578"/>
                <a:gd name="f55" fmla="val 4778"/>
                <a:gd name="f56" fmla="val 540"/>
                <a:gd name="f57" fmla="val 4568"/>
                <a:gd name="f58" fmla="val 500"/>
                <a:gd name="f59" fmla="val 4348"/>
                <a:gd name="f60" fmla="val 454"/>
                <a:gd name="f61" fmla="val 4122"/>
                <a:gd name="f62" fmla="val 406"/>
                <a:gd name="f63" fmla="val 3886"/>
                <a:gd name="f64" fmla="val 354"/>
                <a:gd name="f65" fmla="val 3640"/>
                <a:gd name="f66" fmla="val 296"/>
                <a:gd name="f67" fmla="val 3396"/>
                <a:gd name="f68" fmla="val 240"/>
                <a:gd name="f69" fmla="val 3160"/>
                <a:gd name="f70" fmla="val 192"/>
                <a:gd name="f71" fmla="val 2934"/>
                <a:gd name="f72" fmla="val 148"/>
                <a:gd name="f73" fmla="val 2718"/>
                <a:gd name="f74" fmla="val 112"/>
                <a:gd name="f75" fmla="val 2512"/>
                <a:gd name="f76" fmla="val 82"/>
                <a:gd name="f77" fmla="val 2314"/>
                <a:gd name="f78" fmla="val 56"/>
                <a:gd name="f79" fmla="val 2126"/>
                <a:gd name="f80" fmla="val 36"/>
                <a:gd name="f81" fmla="val 1948"/>
                <a:gd name="f82" fmla="val 20"/>
                <a:gd name="f83" fmla="val 1776"/>
                <a:gd name="f84" fmla="val 10"/>
                <a:gd name="f85" fmla="val 1616"/>
                <a:gd name="f86" fmla="val 2"/>
                <a:gd name="f87" fmla="val 1462"/>
                <a:gd name="f88" fmla="val 1318"/>
                <a:gd name="f89" fmla="val 1182"/>
                <a:gd name="f90" fmla="val 4"/>
                <a:gd name="f91" fmla="val 1054"/>
                <a:gd name="f92" fmla="val 934"/>
                <a:gd name="f93" fmla="val 822"/>
                <a:gd name="f94" fmla="val 30"/>
                <a:gd name="f95" fmla="val 716"/>
                <a:gd name="f96" fmla="val 44"/>
                <a:gd name="f97" fmla="val 58"/>
                <a:gd name="f98" fmla="val 530"/>
                <a:gd name="f99" fmla="val 74"/>
                <a:gd name="f100" fmla="val 450"/>
                <a:gd name="f101" fmla="val 92"/>
                <a:gd name="f102" fmla="val 374"/>
                <a:gd name="f103" fmla="val 108"/>
                <a:gd name="f104" fmla="val 308"/>
                <a:gd name="f105" fmla="val 126"/>
                <a:gd name="f106" fmla="val 248"/>
                <a:gd name="f107" fmla="val 144"/>
                <a:gd name="f108" fmla="val 194"/>
                <a:gd name="f109" fmla="val 160"/>
                <a:gd name="f110" fmla="val 176"/>
                <a:gd name="f111" fmla="val 48"/>
                <a:gd name="f112" fmla="val 216"/>
                <a:gd name="f113" fmla="val 12"/>
                <a:gd name="f114" fmla="val 234"/>
                <a:gd name="f115" fmla="val 1186"/>
                <a:gd name="f116" fmla="val 51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8196" h="1192">
                  <a:moveTo>
                    <a:pt x="f3" y="f4"/>
                  </a:moveTo>
                  <a:lnTo>
                    <a:pt x="f3" y="f4"/>
                  </a:ln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2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2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0"/>
                  </a:lnTo>
                  <a:lnTo>
                    <a:pt x="f88" y="f0"/>
                  </a:lnTo>
                  <a:lnTo>
                    <a:pt x="f89" y="f90"/>
                  </a:lnTo>
                  <a:lnTo>
                    <a:pt x="f91" y="f84"/>
                  </a:lnTo>
                  <a:lnTo>
                    <a:pt x="f92" y="f8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12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72" y="f110"/>
                  </a:lnTo>
                  <a:lnTo>
                    <a:pt x="f103" y="f7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0" y="f68"/>
                  </a:lnTo>
                  <a:lnTo>
                    <a:pt x="f0" y="f2"/>
                  </a:lnTo>
                  <a:lnTo>
                    <a:pt x="f3" y="f2"/>
                  </a:lnTo>
                  <a:lnTo>
                    <a:pt x="f3" y="f2"/>
                  </a:lnTo>
                  <a:lnTo>
                    <a:pt x="f1" y="f115"/>
                  </a:lnTo>
                  <a:lnTo>
                    <a:pt x="f1" y="f115"/>
                  </a:lnTo>
                  <a:lnTo>
                    <a:pt x="f1" y="f116"/>
                  </a:lnTo>
                  <a:lnTo>
                    <a:pt x="f1" y="f116"/>
                  </a:lnTo>
                  <a:lnTo>
                    <a:pt x="f3" y="f4"/>
                  </a:lnTo>
                  <a:lnTo>
                    <a:pt x="f3" y="f4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</p:grpSp>
      <p:sp>
        <p:nvSpPr>
          <p:cNvPr id="9" name="Rounded Rectangle 11"/>
          <p:cNvSpPr/>
          <p:nvPr/>
        </p:nvSpPr>
        <p:spPr>
          <a:xfrm>
            <a:off x="228600" y="228600"/>
            <a:ext cx="8695440" cy="14259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gradFill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 Unicode MS" pitchFamily="2"/>
            </a:endParaRPr>
          </a:p>
        </p:txBody>
      </p:sp>
      <p:grpSp>
        <p:nvGrpSpPr>
          <p:cNvPr id="10" name="Group 5"/>
          <p:cNvGrpSpPr/>
          <p:nvPr/>
        </p:nvGrpSpPr>
        <p:grpSpPr>
          <a:xfrm>
            <a:off x="211680" y="714240"/>
            <a:ext cx="8723160" cy="1329480"/>
            <a:chOff x="211680" y="714240"/>
            <a:chExt cx="8723160" cy="1329480"/>
          </a:xfrm>
        </p:grpSpPr>
        <p:sp>
          <p:nvSpPr>
            <p:cNvPr id="11" name="Freeform 14"/>
            <p:cNvSpPr/>
            <p:nvPr/>
          </p:nvSpPr>
          <p:spPr>
            <a:xfrm>
              <a:off x="6047279" y="859320"/>
              <a:ext cx="2876040" cy="713520"/>
            </a:xfrm>
            <a:custGeom>
              <a:avLst/>
              <a:gdLst>
                <a:gd name="f0" fmla="val 0"/>
                <a:gd name="f1" fmla="val 2706"/>
                <a:gd name="f2" fmla="val 640"/>
                <a:gd name="f3" fmla="val 2700"/>
                <a:gd name="f4" fmla="val 2586"/>
                <a:gd name="f5" fmla="val 18"/>
                <a:gd name="f6" fmla="val 2470"/>
                <a:gd name="f7" fmla="val 38"/>
                <a:gd name="f8" fmla="val 2352"/>
                <a:gd name="f9" fmla="val 60"/>
                <a:gd name="f10" fmla="val 2230"/>
                <a:gd name="f11" fmla="val 82"/>
                <a:gd name="f12" fmla="val 2106"/>
                <a:gd name="f13" fmla="val 108"/>
                <a:gd name="f14" fmla="val 1978"/>
                <a:gd name="f15" fmla="val 134"/>
                <a:gd name="f16" fmla="val 1848"/>
                <a:gd name="f17" fmla="val 164"/>
                <a:gd name="f18" fmla="val 1714"/>
                <a:gd name="f19" fmla="val 194"/>
                <a:gd name="f20" fmla="val 1472"/>
                <a:gd name="f21" fmla="val 252"/>
                <a:gd name="f22" fmla="val 1236"/>
                <a:gd name="f23" fmla="val 304"/>
                <a:gd name="f24" fmla="val 1010"/>
                <a:gd name="f25" fmla="val 352"/>
                <a:gd name="f26" fmla="val 792"/>
                <a:gd name="f27" fmla="val 398"/>
                <a:gd name="f28" fmla="val 584"/>
                <a:gd name="f29" fmla="val 438"/>
                <a:gd name="f30" fmla="val 382"/>
                <a:gd name="f31" fmla="val 474"/>
                <a:gd name="f32" fmla="val 188"/>
                <a:gd name="f33" fmla="val 508"/>
                <a:gd name="f34" fmla="val 538"/>
                <a:gd name="f35" fmla="val 130"/>
                <a:gd name="f36" fmla="val 556"/>
                <a:gd name="f37" fmla="val 254"/>
                <a:gd name="f38" fmla="val 572"/>
                <a:gd name="f39" fmla="val 374"/>
                <a:gd name="f40" fmla="val 586"/>
                <a:gd name="f41" fmla="val 492"/>
                <a:gd name="f42" fmla="val 598"/>
                <a:gd name="f43" fmla="val 606"/>
                <a:gd name="f44" fmla="val 610"/>
                <a:gd name="f45" fmla="val 716"/>
                <a:gd name="f46" fmla="val 618"/>
                <a:gd name="f47" fmla="val 822"/>
                <a:gd name="f48" fmla="val 626"/>
                <a:gd name="f49" fmla="val 926"/>
                <a:gd name="f50" fmla="val 632"/>
                <a:gd name="f51" fmla="val 1028"/>
                <a:gd name="f52" fmla="val 636"/>
                <a:gd name="f53" fmla="val 1126"/>
                <a:gd name="f54" fmla="val 638"/>
                <a:gd name="f55" fmla="val 1220"/>
                <a:gd name="f56" fmla="val 1312"/>
                <a:gd name="f57" fmla="val 1402"/>
                <a:gd name="f58" fmla="val 1490"/>
                <a:gd name="f59" fmla="val 1574"/>
                <a:gd name="f60" fmla="val 1656"/>
                <a:gd name="f61" fmla="val 1734"/>
                <a:gd name="f62" fmla="val 620"/>
                <a:gd name="f63" fmla="val 1812"/>
                <a:gd name="f64" fmla="val 612"/>
                <a:gd name="f65" fmla="val 1886"/>
                <a:gd name="f66" fmla="val 602"/>
                <a:gd name="f67" fmla="val 1960"/>
                <a:gd name="f68" fmla="val 592"/>
                <a:gd name="f69" fmla="val 2030"/>
                <a:gd name="f70" fmla="val 580"/>
                <a:gd name="f71" fmla="val 2100"/>
                <a:gd name="f72" fmla="val 568"/>
                <a:gd name="f73" fmla="val 2166"/>
                <a:gd name="f74" fmla="val 554"/>
                <a:gd name="f75" fmla="val 2232"/>
                <a:gd name="f76" fmla="val 540"/>
                <a:gd name="f77" fmla="val 2296"/>
                <a:gd name="f78" fmla="val 524"/>
                <a:gd name="f79" fmla="val 2358"/>
                <a:gd name="f80" fmla="val 2418"/>
                <a:gd name="f81" fmla="val 490"/>
                <a:gd name="f82" fmla="val 2478"/>
                <a:gd name="f83" fmla="val 472"/>
                <a:gd name="f84" fmla="val 2592"/>
                <a:gd name="f85" fmla="val 432"/>
                <a:gd name="f86" fmla="val 2702"/>
                <a:gd name="f87" fmla="val 390"/>
                <a:gd name="f88" fmla="val 388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706" h="640">
                  <a:moveTo>
                    <a:pt x="f3" y="f0"/>
                  </a:moveTo>
                  <a:lnTo>
                    <a:pt x="f3" y="f0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0" y="f34"/>
                  </a:lnTo>
                  <a:lnTo>
                    <a:pt x="f0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2"/>
                  </a:lnTo>
                  <a:lnTo>
                    <a:pt x="f56" y="f2"/>
                  </a:lnTo>
                  <a:lnTo>
                    <a:pt x="f57" y="f54"/>
                  </a:lnTo>
                  <a:lnTo>
                    <a:pt x="f58" y="f52"/>
                  </a:lnTo>
                  <a:lnTo>
                    <a:pt x="f59" y="f50"/>
                  </a:lnTo>
                  <a:lnTo>
                    <a:pt x="f60" y="f48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33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6" y="f87"/>
                  </a:lnTo>
                  <a:lnTo>
                    <a:pt x="f1" y="f88"/>
                  </a:lnTo>
                  <a:lnTo>
                    <a:pt x="f1" y="f88"/>
                  </a:lnTo>
                  <a:lnTo>
                    <a:pt x="f1" y="f0"/>
                  </a:lnTo>
                  <a:lnTo>
                    <a:pt x="f1" y="f0"/>
                  </a:lnTo>
                  <a:lnTo>
                    <a:pt x="f3" y="f0"/>
                  </a:lnTo>
                  <a:lnTo>
                    <a:pt x="f3" y="f0"/>
                  </a:lnTo>
                  <a:close/>
                </a:path>
              </a:pathLst>
            </a:custGeom>
            <a:solidFill>
              <a:srgbClr val="C6E7FC">
                <a:alpha val="29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12" name="Freeform 18"/>
            <p:cNvSpPr/>
            <p:nvPr/>
          </p:nvSpPr>
          <p:spPr>
            <a:xfrm>
              <a:off x="2619360" y="730799"/>
              <a:ext cx="5544000" cy="849600"/>
            </a:xfrm>
            <a:custGeom>
              <a:avLst/>
              <a:gdLst>
                <a:gd name="f0" fmla="val 0"/>
                <a:gd name="f1" fmla="val 5216"/>
                <a:gd name="f2" fmla="val 762"/>
                <a:gd name="f3" fmla="val 714"/>
                <a:gd name="f4" fmla="val 5102"/>
                <a:gd name="f5" fmla="val 700"/>
                <a:gd name="f6" fmla="val 4984"/>
                <a:gd name="f7" fmla="val 686"/>
                <a:gd name="f8" fmla="val 4738"/>
                <a:gd name="f9" fmla="val 652"/>
                <a:gd name="f10" fmla="val 4478"/>
                <a:gd name="f11" fmla="val 610"/>
                <a:gd name="f12" fmla="val 4204"/>
                <a:gd name="f13" fmla="val 564"/>
                <a:gd name="f14" fmla="val 3914"/>
                <a:gd name="f15" fmla="val 508"/>
                <a:gd name="f16" fmla="val 3608"/>
                <a:gd name="f17" fmla="val 446"/>
                <a:gd name="f18" fmla="val 3286"/>
                <a:gd name="f19" fmla="val 374"/>
                <a:gd name="f20" fmla="val 2946"/>
                <a:gd name="f21" fmla="val 296"/>
                <a:gd name="f22" fmla="val 2812"/>
                <a:gd name="f23" fmla="val 266"/>
                <a:gd name="f24" fmla="val 2682"/>
                <a:gd name="f25" fmla="val 236"/>
                <a:gd name="f26" fmla="val 2556"/>
                <a:gd name="f27" fmla="val 210"/>
                <a:gd name="f28" fmla="val 2430"/>
                <a:gd name="f29" fmla="val 184"/>
                <a:gd name="f30" fmla="val 2308"/>
                <a:gd name="f31" fmla="val 162"/>
                <a:gd name="f32" fmla="val 2190"/>
                <a:gd name="f33" fmla="val 140"/>
                <a:gd name="f34" fmla="val 2074"/>
                <a:gd name="f35" fmla="val 120"/>
                <a:gd name="f36" fmla="val 1960"/>
                <a:gd name="f37" fmla="val 102"/>
                <a:gd name="f38" fmla="val 1850"/>
                <a:gd name="f39" fmla="val 86"/>
                <a:gd name="f40" fmla="val 1740"/>
                <a:gd name="f41" fmla="val 72"/>
                <a:gd name="f42" fmla="val 1532"/>
                <a:gd name="f43" fmla="val 46"/>
                <a:gd name="f44" fmla="val 1334"/>
                <a:gd name="f45" fmla="val 28"/>
                <a:gd name="f46" fmla="val 1148"/>
                <a:gd name="f47" fmla="val 14"/>
                <a:gd name="f48" fmla="val 970"/>
                <a:gd name="f49" fmla="val 4"/>
                <a:gd name="f50" fmla="val 802"/>
                <a:gd name="f51" fmla="val 644"/>
                <a:gd name="f52" fmla="val 496"/>
                <a:gd name="f53" fmla="val 358"/>
                <a:gd name="f54" fmla="val 10"/>
                <a:gd name="f55" fmla="val 230"/>
                <a:gd name="f56" fmla="val 20"/>
                <a:gd name="f57" fmla="val 110"/>
                <a:gd name="f58" fmla="val 32"/>
                <a:gd name="f59" fmla="val 48"/>
                <a:gd name="f60" fmla="val 154"/>
                <a:gd name="f61" fmla="val 66"/>
                <a:gd name="f62" fmla="val 314"/>
                <a:gd name="f63" fmla="val 480"/>
                <a:gd name="f64" fmla="val 112"/>
                <a:gd name="f65" fmla="val 830"/>
                <a:gd name="f66" fmla="val 174"/>
                <a:gd name="f67" fmla="val 1014"/>
                <a:gd name="f68" fmla="val 1206"/>
                <a:gd name="f69" fmla="val 250"/>
                <a:gd name="f70" fmla="val 1402"/>
                <a:gd name="f71" fmla="val 1756"/>
                <a:gd name="f72" fmla="val 378"/>
                <a:gd name="f73" fmla="val 2092"/>
                <a:gd name="f74" fmla="val 450"/>
                <a:gd name="f75" fmla="val 2408"/>
                <a:gd name="f76" fmla="val 516"/>
                <a:gd name="f77" fmla="val 2562"/>
                <a:gd name="f78" fmla="val 544"/>
                <a:gd name="f79" fmla="val 2708"/>
                <a:gd name="f80" fmla="val 572"/>
                <a:gd name="f81" fmla="val 2852"/>
                <a:gd name="f82" fmla="val 598"/>
                <a:gd name="f83" fmla="val 2992"/>
                <a:gd name="f84" fmla="val 620"/>
                <a:gd name="f85" fmla="val 3128"/>
                <a:gd name="f86" fmla="val 642"/>
                <a:gd name="f87" fmla="val 3260"/>
                <a:gd name="f88" fmla="val 662"/>
                <a:gd name="f89" fmla="val 3388"/>
                <a:gd name="f90" fmla="val 678"/>
                <a:gd name="f91" fmla="val 3512"/>
                <a:gd name="f92" fmla="val 694"/>
                <a:gd name="f93" fmla="val 3632"/>
                <a:gd name="f94" fmla="val 708"/>
                <a:gd name="f95" fmla="val 3750"/>
                <a:gd name="f96" fmla="val 722"/>
                <a:gd name="f97" fmla="val 3864"/>
                <a:gd name="f98" fmla="val 732"/>
                <a:gd name="f99" fmla="val 3974"/>
                <a:gd name="f100" fmla="val 740"/>
                <a:gd name="f101" fmla="val 4080"/>
                <a:gd name="f102" fmla="val 748"/>
                <a:gd name="f103" fmla="val 4184"/>
                <a:gd name="f104" fmla="val 754"/>
                <a:gd name="f105" fmla="val 4286"/>
                <a:gd name="f106" fmla="val 758"/>
                <a:gd name="f107" fmla="val 4384"/>
                <a:gd name="f108" fmla="val 4570"/>
                <a:gd name="f109" fmla="val 4660"/>
                <a:gd name="f110" fmla="val 760"/>
                <a:gd name="f111" fmla="val 4746"/>
                <a:gd name="f112" fmla="val 4830"/>
                <a:gd name="f113" fmla="val 4912"/>
                <a:gd name="f114" fmla="val 4992"/>
                <a:gd name="f115" fmla="val 5068"/>
                <a:gd name="f116" fmla="val 5144"/>
                <a:gd name="f117" fmla="val 72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216" h="762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0"/>
                  </a:lnTo>
                  <a:lnTo>
                    <a:pt x="f51" y="f0"/>
                  </a:lnTo>
                  <a:lnTo>
                    <a:pt x="f52" y="f49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0" y="f59"/>
                  </a:lnTo>
                  <a:lnTo>
                    <a:pt x="f0" y="f59"/>
                  </a:lnTo>
                  <a:lnTo>
                    <a:pt x="f60" y="f61"/>
                  </a:lnTo>
                  <a:lnTo>
                    <a:pt x="f62" y="f39"/>
                  </a:lnTo>
                  <a:lnTo>
                    <a:pt x="f63" y="f64"/>
                  </a:lnTo>
                  <a:lnTo>
                    <a:pt x="f9" y="f33"/>
                  </a:lnTo>
                  <a:lnTo>
                    <a:pt x="f65" y="f66"/>
                  </a:lnTo>
                  <a:lnTo>
                    <a:pt x="f67" y="f27"/>
                  </a:lnTo>
                  <a:lnTo>
                    <a:pt x="f68" y="f69"/>
                  </a:lnTo>
                  <a:lnTo>
                    <a:pt x="f70" y="f21"/>
                  </a:lnTo>
                  <a:lnTo>
                    <a:pt x="f70" y="f21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2"/>
                  </a:lnTo>
                  <a:lnTo>
                    <a:pt x="f10" y="f2"/>
                  </a:lnTo>
                  <a:lnTo>
                    <a:pt x="f108" y="f2"/>
                  </a:lnTo>
                  <a:lnTo>
                    <a:pt x="f109" y="f110"/>
                  </a:lnTo>
                  <a:lnTo>
                    <a:pt x="f111" y="f106"/>
                  </a:lnTo>
                  <a:lnTo>
                    <a:pt x="f112" y="f104"/>
                  </a:lnTo>
                  <a:lnTo>
                    <a:pt x="f113" y="f102"/>
                  </a:lnTo>
                  <a:lnTo>
                    <a:pt x="f114" y="f100"/>
                  </a:lnTo>
                  <a:lnTo>
                    <a:pt x="f115" y="f98"/>
                  </a:lnTo>
                  <a:lnTo>
                    <a:pt x="f116" y="f117"/>
                  </a:lnTo>
                  <a:lnTo>
                    <a:pt x="f1" y="f3"/>
                  </a:lnTo>
                  <a:lnTo>
                    <a:pt x="f1" y="f3"/>
                  </a:lnTo>
                  <a:close/>
                </a:path>
              </a:pathLst>
            </a:custGeom>
            <a:solidFill>
              <a:srgbClr val="C6E7FC">
                <a:alpha val="40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13" name="Freeform 22"/>
            <p:cNvSpPr/>
            <p:nvPr/>
          </p:nvSpPr>
          <p:spPr>
            <a:xfrm>
              <a:off x="2828880" y="743040"/>
              <a:ext cx="5467680" cy="774000"/>
            </a:xfrm>
            <a:custGeom>
              <a:avLst/>
              <a:gdLst>
                <a:gd name="f0" fmla="val 0"/>
                <a:gd name="f1" fmla="val 5144"/>
                <a:gd name="f2" fmla="val 694"/>
                <a:gd name="f3" fmla="val 70"/>
                <a:gd name="f4" fmla="val 18"/>
                <a:gd name="f5" fmla="val 66"/>
                <a:gd name="f6" fmla="val 72"/>
                <a:gd name="f7" fmla="val 56"/>
                <a:gd name="f8" fmla="val 164"/>
                <a:gd name="f9" fmla="val 42"/>
                <a:gd name="f10" fmla="val 224"/>
                <a:gd name="f11" fmla="val 34"/>
                <a:gd name="f12" fmla="val 294"/>
                <a:gd name="f13" fmla="val 26"/>
                <a:gd name="f14" fmla="val 372"/>
                <a:gd name="f15" fmla="val 20"/>
                <a:gd name="f16" fmla="val 462"/>
                <a:gd name="f17" fmla="val 14"/>
                <a:gd name="f18" fmla="val 560"/>
                <a:gd name="f19" fmla="val 8"/>
                <a:gd name="f20" fmla="val 670"/>
                <a:gd name="f21" fmla="val 4"/>
                <a:gd name="f22" fmla="val 790"/>
                <a:gd name="f23" fmla="val 2"/>
                <a:gd name="f24" fmla="val 920"/>
                <a:gd name="f25" fmla="val 1060"/>
                <a:gd name="f26" fmla="val 1210"/>
                <a:gd name="f27" fmla="val 6"/>
                <a:gd name="f28" fmla="val 1372"/>
                <a:gd name="f29" fmla="val 1544"/>
                <a:gd name="f30" fmla="val 24"/>
                <a:gd name="f31" fmla="val 1726"/>
                <a:gd name="f32" fmla="val 40"/>
                <a:gd name="f33" fmla="val 1920"/>
                <a:gd name="f34" fmla="val 58"/>
                <a:gd name="f35" fmla="val 2126"/>
                <a:gd name="f36" fmla="val 80"/>
                <a:gd name="f37" fmla="val 2342"/>
                <a:gd name="f38" fmla="val 106"/>
                <a:gd name="f39" fmla="val 2570"/>
                <a:gd name="f40" fmla="val 138"/>
                <a:gd name="f41" fmla="val 2808"/>
                <a:gd name="f42" fmla="val 174"/>
                <a:gd name="f43" fmla="val 3058"/>
                <a:gd name="f44" fmla="val 216"/>
                <a:gd name="f45" fmla="val 3320"/>
                <a:gd name="f46" fmla="val 266"/>
                <a:gd name="f47" fmla="val 3594"/>
                <a:gd name="f48" fmla="val 320"/>
                <a:gd name="f49" fmla="val 3880"/>
                <a:gd name="f50" fmla="val 380"/>
                <a:gd name="f51" fmla="val 4178"/>
                <a:gd name="f52" fmla="val 448"/>
                <a:gd name="f53" fmla="val 4488"/>
                <a:gd name="f54" fmla="val 522"/>
                <a:gd name="f55" fmla="val 4810"/>
                <a:gd name="f56" fmla="val 60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144" h="694">
                  <a:moveTo>
                    <a:pt x="f0" y="f3"/>
                  </a:moveTo>
                  <a:lnTo>
                    <a:pt x="f0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0"/>
                  </a:lnTo>
                  <a:lnTo>
                    <a:pt x="f25" y="f23"/>
                  </a:lnTo>
                  <a:lnTo>
                    <a:pt x="f26" y="f27"/>
                  </a:lnTo>
                  <a:lnTo>
                    <a:pt x="f28" y="f17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1" y="f2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14" name="Freeform 26"/>
            <p:cNvSpPr/>
            <p:nvPr/>
          </p:nvSpPr>
          <p:spPr>
            <a:xfrm>
              <a:off x="5609520" y="729720"/>
              <a:ext cx="3307679" cy="651240"/>
            </a:xfrm>
            <a:custGeom>
              <a:avLst/>
              <a:gdLst>
                <a:gd name="f0" fmla="val 360"/>
                <a:gd name="f1" fmla="val 0"/>
                <a:gd name="f2" fmla="val 3112"/>
                <a:gd name="f3" fmla="val 584"/>
                <a:gd name="f4" fmla="val 90"/>
                <a:gd name="f5" fmla="val 560"/>
                <a:gd name="f6" fmla="val 336"/>
                <a:gd name="f7" fmla="val 498"/>
                <a:gd name="f8" fmla="val 506"/>
                <a:gd name="f9" fmla="val 456"/>
                <a:gd name="f10" fmla="val 702"/>
                <a:gd name="f11" fmla="val 410"/>
                <a:gd name="f12" fmla="val 920"/>
                <a:gd name="f13" fmla="val 1154"/>
                <a:gd name="f14" fmla="val 306"/>
                <a:gd name="f15" fmla="val 1402"/>
                <a:gd name="f16" fmla="val 254"/>
                <a:gd name="f17" fmla="val 1656"/>
                <a:gd name="f18" fmla="val 202"/>
                <a:gd name="f19" fmla="val 1916"/>
                <a:gd name="f20" fmla="val 154"/>
                <a:gd name="f21" fmla="val 2174"/>
                <a:gd name="f22" fmla="val 108"/>
                <a:gd name="f23" fmla="val 2302"/>
                <a:gd name="f24" fmla="val 88"/>
                <a:gd name="f25" fmla="val 2426"/>
                <a:gd name="f26" fmla="val 68"/>
                <a:gd name="f27" fmla="val 2550"/>
                <a:gd name="f28" fmla="val 52"/>
                <a:gd name="f29" fmla="val 2670"/>
                <a:gd name="f30" fmla="val 36"/>
                <a:gd name="f31" fmla="val 2788"/>
                <a:gd name="f32" fmla="val 24"/>
                <a:gd name="f33" fmla="val 2900"/>
                <a:gd name="f34" fmla="val 14"/>
                <a:gd name="f35" fmla="val 3008"/>
                <a:gd name="f36" fmla="val 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112" h="584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0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2" y="f1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15" name="Freeform 10"/>
            <p:cNvSpPr/>
            <p:nvPr/>
          </p:nvSpPr>
          <p:spPr>
            <a:xfrm>
              <a:off x="211680" y="714240"/>
              <a:ext cx="8723160" cy="1329480"/>
            </a:xfrm>
            <a:custGeom>
              <a:avLst/>
              <a:gdLst>
                <a:gd name="f0" fmla="val 0"/>
                <a:gd name="f1" fmla="val 8196"/>
                <a:gd name="f2" fmla="val 1192"/>
                <a:gd name="f3" fmla="val 8192"/>
                <a:gd name="f4" fmla="val 512"/>
                <a:gd name="f5" fmla="val 8116"/>
                <a:gd name="f6" fmla="val 542"/>
                <a:gd name="f7" fmla="val 8040"/>
                <a:gd name="f8" fmla="val 570"/>
                <a:gd name="f9" fmla="val 7960"/>
                <a:gd name="f10" fmla="val 596"/>
                <a:gd name="f11" fmla="val 7878"/>
                <a:gd name="f12" fmla="val 620"/>
                <a:gd name="f13" fmla="val 7794"/>
                <a:gd name="f14" fmla="val 644"/>
                <a:gd name="f15" fmla="val 7706"/>
                <a:gd name="f16" fmla="val 666"/>
                <a:gd name="f17" fmla="val 7616"/>
                <a:gd name="f18" fmla="val 684"/>
                <a:gd name="f19" fmla="val 7522"/>
                <a:gd name="f20" fmla="val 702"/>
                <a:gd name="f21" fmla="val 7424"/>
                <a:gd name="f22" fmla="val 718"/>
                <a:gd name="f23" fmla="val 7322"/>
                <a:gd name="f24" fmla="val 730"/>
                <a:gd name="f25" fmla="val 7216"/>
                <a:gd name="f26" fmla="val 742"/>
                <a:gd name="f27" fmla="val 7106"/>
                <a:gd name="f28" fmla="val 750"/>
                <a:gd name="f29" fmla="val 6992"/>
                <a:gd name="f30" fmla="val 758"/>
                <a:gd name="f31" fmla="val 6872"/>
                <a:gd name="f32" fmla="val 762"/>
                <a:gd name="f33" fmla="val 6748"/>
                <a:gd name="f34" fmla="val 6618"/>
                <a:gd name="f35" fmla="val 760"/>
                <a:gd name="f36" fmla="val 6482"/>
                <a:gd name="f37" fmla="val 756"/>
                <a:gd name="f38" fmla="val 6342"/>
                <a:gd name="f39" fmla="val 6196"/>
                <a:gd name="f40" fmla="val 740"/>
                <a:gd name="f41" fmla="val 6042"/>
                <a:gd name="f42" fmla="val 726"/>
                <a:gd name="f43" fmla="val 5882"/>
                <a:gd name="f44" fmla="val 710"/>
                <a:gd name="f45" fmla="val 5716"/>
                <a:gd name="f46" fmla="val 690"/>
                <a:gd name="f47" fmla="val 5544"/>
                <a:gd name="f48" fmla="val 668"/>
                <a:gd name="f49" fmla="val 5364"/>
                <a:gd name="f50" fmla="val 642"/>
                <a:gd name="f51" fmla="val 5176"/>
                <a:gd name="f52" fmla="val 612"/>
                <a:gd name="f53" fmla="val 4982"/>
                <a:gd name="f54" fmla="val 578"/>
                <a:gd name="f55" fmla="val 4778"/>
                <a:gd name="f56" fmla="val 540"/>
                <a:gd name="f57" fmla="val 4568"/>
                <a:gd name="f58" fmla="val 500"/>
                <a:gd name="f59" fmla="val 4348"/>
                <a:gd name="f60" fmla="val 454"/>
                <a:gd name="f61" fmla="val 4122"/>
                <a:gd name="f62" fmla="val 406"/>
                <a:gd name="f63" fmla="val 3886"/>
                <a:gd name="f64" fmla="val 354"/>
                <a:gd name="f65" fmla="val 3640"/>
                <a:gd name="f66" fmla="val 296"/>
                <a:gd name="f67" fmla="val 3396"/>
                <a:gd name="f68" fmla="val 240"/>
                <a:gd name="f69" fmla="val 3160"/>
                <a:gd name="f70" fmla="val 192"/>
                <a:gd name="f71" fmla="val 2934"/>
                <a:gd name="f72" fmla="val 148"/>
                <a:gd name="f73" fmla="val 2718"/>
                <a:gd name="f74" fmla="val 112"/>
                <a:gd name="f75" fmla="val 2512"/>
                <a:gd name="f76" fmla="val 82"/>
                <a:gd name="f77" fmla="val 2314"/>
                <a:gd name="f78" fmla="val 56"/>
                <a:gd name="f79" fmla="val 2126"/>
                <a:gd name="f80" fmla="val 36"/>
                <a:gd name="f81" fmla="val 1948"/>
                <a:gd name="f82" fmla="val 20"/>
                <a:gd name="f83" fmla="val 1776"/>
                <a:gd name="f84" fmla="val 10"/>
                <a:gd name="f85" fmla="val 1616"/>
                <a:gd name="f86" fmla="val 2"/>
                <a:gd name="f87" fmla="val 1462"/>
                <a:gd name="f88" fmla="val 1318"/>
                <a:gd name="f89" fmla="val 1182"/>
                <a:gd name="f90" fmla="val 4"/>
                <a:gd name="f91" fmla="val 1054"/>
                <a:gd name="f92" fmla="val 934"/>
                <a:gd name="f93" fmla="val 822"/>
                <a:gd name="f94" fmla="val 30"/>
                <a:gd name="f95" fmla="val 716"/>
                <a:gd name="f96" fmla="val 44"/>
                <a:gd name="f97" fmla="val 58"/>
                <a:gd name="f98" fmla="val 530"/>
                <a:gd name="f99" fmla="val 74"/>
                <a:gd name="f100" fmla="val 450"/>
                <a:gd name="f101" fmla="val 92"/>
                <a:gd name="f102" fmla="val 374"/>
                <a:gd name="f103" fmla="val 108"/>
                <a:gd name="f104" fmla="val 308"/>
                <a:gd name="f105" fmla="val 126"/>
                <a:gd name="f106" fmla="val 248"/>
                <a:gd name="f107" fmla="val 144"/>
                <a:gd name="f108" fmla="val 194"/>
                <a:gd name="f109" fmla="val 160"/>
                <a:gd name="f110" fmla="val 176"/>
                <a:gd name="f111" fmla="val 48"/>
                <a:gd name="f112" fmla="val 216"/>
                <a:gd name="f113" fmla="val 12"/>
                <a:gd name="f114" fmla="val 234"/>
                <a:gd name="f115" fmla="val 1186"/>
                <a:gd name="f116" fmla="val 51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8196" h="1192">
                  <a:moveTo>
                    <a:pt x="f3" y="f4"/>
                  </a:moveTo>
                  <a:lnTo>
                    <a:pt x="f3" y="f4"/>
                  </a:ln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2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2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0"/>
                  </a:lnTo>
                  <a:lnTo>
                    <a:pt x="f88" y="f0"/>
                  </a:lnTo>
                  <a:lnTo>
                    <a:pt x="f89" y="f90"/>
                  </a:lnTo>
                  <a:lnTo>
                    <a:pt x="f91" y="f84"/>
                  </a:lnTo>
                  <a:lnTo>
                    <a:pt x="f92" y="f8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12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72" y="f110"/>
                  </a:lnTo>
                  <a:lnTo>
                    <a:pt x="f103" y="f7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0" y="f68"/>
                  </a:lnTo>
                  <a:lnTo>
                    <a:pt x="f0" y="f2"/>
                  </a:lnTo>
                  <a:lnTo>
                    <a:pt x="f3" y="f2"/>
                  </a:lnTo>
                  <a:lnTo>
                    <a:pt x="f3" y="f2"/>
                  </a:lnTo>
                  <a:lnTo>
                    <a:pt x="f1" y="f115"/>
                  </a:lnTo>
                  <a:lnTo>
                    <a:pt x="f1" y="f115"/>
                  </a:lnTo>
                  <a:lnTo>
                    <a:pt x="f1" y="f116"/>
                  </a:lnTo>
                  <a:lnTo>
                    <a:pt x="f1" y="f116"/>
                  </a:lnTo>
                  <a:lnTo>
                    <a:pt x="f3" y="f4"/>
                  </a:lnTo>
                  <a:lnTo>
                    <a:pt x="f3" y="f4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</p:grpSp>
      <p:sp>
        <p:nvSpPr>
          <p:cNvPr id="16" name="Date Placeholder 1"/>
          <p:cNvSpPr txBox="1">
            <a:spLocks noGrp="1"/>
          </p:cNvSpPr>
          <p:nvPr>
            <p:ph type="dt" sz="half" idx="2"/>
          </p:nvPr>
        </p:nvSpPr>
        <p:spPr>
          <a:xfrm>
            <a:off x="5163840" y="6250319"/>
            <a:ext cx="3786479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ndara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5D06EBF5-05E9-4CF8-A04A-CF8ED67E8141}" type="datetime1">
              <a:rPr lang="ru-RU"/>
              <a:pPr lvl="0"/>
              <a:t>15.01.2022</a:t>
            </a:fld>
            <a:endParaRPr lang="ru-RU"/>
          </a:p>
        </p:txBody>
      </p:sp>
      <p:sp>
        <p:nvSpPr>
          <p:cNvPr id="17" name="Footer Placeholder 2"/>
          <p:cNvSpPr txBox="1">
            <a:spLocks noGrp="1"/>
          </p:cNvSpPr>
          <p:nvPr>
            <p:ph type="ftr" sz="quarter" idx="3"/>
          </p:nvPr>
        </p:nvSpPr>
        <p:spPr>
          <a:xfrm>
            <a:off x="193680" y="6250319"/>
            <a:ext cx="3786479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lvl="0" rtl="0" hangingPunct="0">
              <a:buNone/>
              <a:tabLst/>
              <a:defRPr lang="ru-RU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18" name="Slide Number Placeholder 3"/>
          <p:cNvSpPr txBox="1">
            <a:spLocks noGrp="1"/>
          </p:cNvSpPr>
          <p:nvPr>
            <p:ph type="sldNum" sz="quarter" idx="4"/>
          </p:nvPr>
        </p:nvSpPr>
        <p:spPr>
          <a:xfrm>
            <a:off x="3990960" y="6250319"/>
            <a:ext cx="116136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ndara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3336A9BB-0730-4943-9C8B-ECAE154F8F85}" type="slidenum">
              <a:t>‹#›</a:t>
            </a:fld>
            <a:endParaRPr lang="ru-RU"/>
          </a:p>
        </p:txBody>
      </p:sp>
      <p:sp>
        <p:nvSpPr>
          <p:cNvPr id="19" name="Заголовок 18"/>
          <p:cNvSpPr txBox="1"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ru-RU"/>
          </a:p>
        </p:txBody>
      </p:sp>
      <p:sp>
        <p:nvSpPr>
          <p:cNvPr id="20" name="Текст 19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8229240" cy="452592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/>
          <a:lstStyle>
            <a:def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24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defPPr>
            <a:lvl1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24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1pPr>
            <a:lvl2pPr marL="864000" lvl="1" indent="-324000" algn="l" rtl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2pPr>
            <a:lvl3pPr marL="1295999" lvl="2" indent="-288000" algn="l" rtl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ru-RU" sz="18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3pPr>
            <a:lvl4pPr marL="1728000" lvl="3" indent="-216000" algn="l" rtl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ru-RU" sz="16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4pPr>
            <a:lvl5pPr marL="2160000" lvl="4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5pPr>
            <a:lvl6pPr marL="2592000" lvl="5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6pPr>
            <a:lvl7pPr marL="3024000" lvl="6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7pPr>
            <a:lvl8pPr marL="3456000" lvl="7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8pPr>
            <a:lvl9pPr marL="3887999" lvl="8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hangingPunct="1">
        <a:tabLst/>
        <a:defRPr lang="ru-RU" sz="1800" b="0" i="0" u="none" strike="noStrike" kern="1200" spc="0">
          <a:ln>
            <a:noFill/>
          </a:ln>
          <a:solidFill>
            <a:srgbClr val="000000"/>
          </a:solidFill>
          <a:latin typeface="Candara" pitchFamily="18"/>
          <a:ea typeface="Microsoft YaHei" pitchFamily="2"/>
          <a:cs typeface="Arial Unicode MS" pitchFamily="2"/>
        </a:defRPr>
      </a:lvl1pPr>
    </p:titleStyle>
    <p:bodyStyle>
      <a:lvl1pPr algn="l" rtl="0" hangingPunct="1">
        <a:spcBef>
          <a:spcPts val="0"/>
        </a:spcBef>
        <a:spcAft>
          <a:spcPts val="1417"/>
        </a:spcAft>
        <a:tabLst/>
        <a:defRPr lang="ru-RU" sz="2400" b="0" i="0" u="none" strike="noStrike" kern="1200" spc="0">
          <a:ln>
            <a:noFill/>
          </a:ln>
          <a:solidFill>
            <a:srgbClr val="073E87"/>
          </a:solidFill>
          <a:latin typeface="Candara" pitchFamily="18"/>
          <a:ea typeface="Microsoft YaHei" pitchFamily="2"/>
          <a:cs typeface="Arial Unicode MS" pitchFamily="2"/>
        </a:defRPr>
      </a:lvl1pPr>
    </p:bodyStyle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3"/>
          <p:cNvSpPr/>
          <p:nvPr/>
        </p:nvSpPr>
        <p:spPr>
          <a:xfrm>
            <a:off x="228600" y="228600"/>
            <a:ext cx="8695440" cy="2468519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gradFill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 Unicode MS" pitchFamily="2"/>
            </a:endParaRPr>
          </a:p>
        </p:txBody>
      </p:sp>
      <p:grpSp>
        <p:nvGrpSpPr>
          <p:cNvPr id="3" name="Group 15"/>
          <p:cNvGrpSpPr/>
          <p:nvPr/>
        </p:nvGrpSpPr>
        <p:grpSpPr>
          <a:xfrm>
            <a:off x="211680" y="1679399"/>
            <a:ext cx="8723160" cy="1329480"/>
            <a:chOff x="211680" y="1679399"/>
            <a:chExt cx="8723160" cy="1329480"/>
          </a:xfrm>
        </p:grpSpPr>
        <p:sp>
          <p:nvSpPr>
            <p:cNvPr id="4" name="Freeform 14"/>
            <p:cNvSpPr/>
            <p:nvPr/>
          </p:nvSpPr>
          <p:spPr>
            <a:xfrm>
              <a:off x="6047279" y="1824479"/>
              <a:ext cx="2876040" cy="713520"/>
            </a:xfrm>
            <a:custGeom>
              <a:avLst/>
              <a:gdLst>
                <a:gd name="f0" fmla="val 0"/>
                <a:gd name="f1" fmla="val 2706"/>
                <a:gd name="f2" fmla="val 640"/>
                <a:gd name="f3" fmla="val 2700"/>
                <a:gd name="f4" fmla="val 2586"/>
                <a:gd name="f5" fmla="val 18"/>
                <a:gd name="f6" fmla="val 2470"/>
                <a:gd name="f7" fmla="val 38"/>
                <a:gd name="f8" fmla="val 2352"/>
                <a:gd name="f9" fmla="val 60"/>
                <a:gd name="f10" fmla="val 2230"/>
                <a:gd name="f11" fmla="val 82"/>
                <a:gd name="f12" fmla="val 2106"/>
                <a:gd name="f13" fmla="val 108"/>
                <a:gd name="f14" fmla="val 1978"/>
                <a:gd name="f15" fmla="val 134"/>
                <a:gd name="f16" fmla="val 1848"/>
                <a:gd name="f17" fmla="val 164"/>
                <a:gd name="f18" fmla="val 1714"/>
                <a:gd name="f19" fmla="val 194"/>
                <a:gd name="f20" fmla="val 1472"/>
                <a:gd name="f21" fmla="val 252"/>
                <a:gd name="f22" fmla="val 1236"/>
                <a:gd name="f23" fmla="val 304"/>
                <a:gd name="f24" fmla="val 1010"/>
                <a:gd name="f25" fmla="val 352"/>
                <a:gd name="f26" fmla="val 792"/>
                <a:gd name="f27" fmla="val 398"/>
                <a:gd name="f28" fmla="val 584"/>
                <a:gd name="f29" fmla="val 438"/>
                <a:gd name="f30" fmla="val 382"/>
                <a:gd name="f31" fmla="val 474"/>
                <a:gd name="f32" fmla="val 188"/>
                <a:gd name="f33" fmla="val 508"/>
                <a:gd name="f34" fmla="val 538"/>
                <a:gd name="f35" fmla="val 130"/>
                <a:gd name="f36" fmla="val 556"/>
                <a:gd name="f37" fmla="val 254"/>
                <a:gd name="f38" fmla="val 572"/>
                <a:gd name="f39" fmla="val 374"/>
                <a:gd name="f40" fmla="val 586"/>
                <a:gd name="f41" fmla="val 492"/>
                <a:gd name="f42" fmla="val 598"/>
                <a:gd name="f43" fmla="val 606"/>
                <a:gd name="f44" fmla="val 610"/>
                <a:gd name="f45" fmla="val 716"/>
                <a:gd name="f46" fmla="val 618"/>
                <a:gd name="f47" fmla="val 822"/>
                <a:gd name="f48" fmla="val 626"/>
                <a:gd name="f49" fmla="val 926"/>
                <a:gd name="f50" fmla="val 632"/>
                <a:gd name="f51" fmla="val 1028"/>
                <a:gd name="f52" fmla="val 636"/>
                <a:gd name="f53" fmla="val 1126"/>
                <a:gd name="f54" fmla="val 638"/>
                <a:gd name="f55" fmla="val 1220"/>
                <a:gd name="f56" fmla="val 1312"/>
                <a:gd name="f57" fmla="val 1402"/>
                <a:gd name="f58" fmla="val 1490"/>
                <a:gd name="f59" fmla="val 1574"/>
                <a:gd name="f60" fmla="val 1656"/>
                <a:gd name="f61" fmla="val 1734"/>
                <a:gd name="f62" fmla="val 620"/>
                <a:gd name="f63" fmla="val 1812"/>
                <a:gd name="f64" fmla="val 612"/>
                <a:gd name="f65" fmla="val 1886"/>
                <a:gd name="f66" fmla="val 602"/>
                <a:gd name="f67" fmla="val 1960"/>
                <a:gd name="f68" fmla="val 592"/>
                <a:gd name="f69" fmla="val 2030"/>
                <a:gd name="f70" fmla="val 580"/>
                <a:gd name="f71" fmla="val 2100"/>
                <a:gd name="f72" fmla="val 568"/>
                <a:gd name="f73" fmla="val 2166"/>
                <a:gd name="f74" fmla="val 554"/>
                <a:gd name="f75" fmla="val 2232"/>
                <a:gd name="f76" fmla="val 540"/>
                <a:gd name="f77" fmla="val 2296"/>
                <a:gd name="f78" fmla="val 524"/>
                <a:gd name="f79" fmla="val 2358"/>
                <a:gd name="f80" fmla="val 2418"/>
                <a:gd name="f81" fmla="val 490"/>
                <a:gd name="f82" fmla="val 2478"/>
                <a:gd name="f83" fmla="val 472"/>
                <a:gd name="f84" fmla="val 2592"/>
                <a:gd name="f85" fmla="val 432"/>
                <a:gd name="f86" fmla="val 2702"/>
                <a:gd name="f87" fmla="val 390"/>
                <a:gd name="f88" fmla="val 388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706" h="640">
                  <a:moveTo>
                    <a:pt x="f3" y="f0"/>
                  </a:moveTo>
                  <a:lnTo>
                    <a:pt x="f3" y="f0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0" y="f34"/>
                  </a:lnTo>
                  <a:lnTo>
                    <a:pt x="f0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2"/>
                  </a:lnTo>
                  <a:lnTo>
                    <a:pt x="f56" y="f2"/>
                  </a:lnTo>
                  <a:lnTo>
                    <a:pt x="f57" y="f54"/>
                  </a:lnTo>
                  <a:lnTo>
                    <a:pt x="f58" y="f52"/>
                  </a:lnTo>
                  <a:lnTo>
                    <a:pt x="f59" y="f50"/>
                  </a:lnTo>
                  <a:lnTo>
                    <a:pt x="f60" y="f48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33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6" y="f87"/>
                  </a:lnTo>
                  <a:lnTo>
                    <a:pt x="f1" y="f88"/>
                  </a:lnTo>
                  <a:lnTo>
                    <a:pt x="f1" y="f88"/>
                  </a:lnTo>
                  <a:lnTo>
                    <a:pt x="f1" y="f0"/>
                  </a:lnTo>
                  <a:lnTo>
                    <a:pt x="f1" y="f0"/>
                  </a:lnTo>
                  <a:lnTo>
                    <a:pt x="f3" y="f0"/>
                  </a:lnTo>
                  <a:lnTo>
                    <a:pt x="f3" y="f0"/>
                  </a:lnTo>
                  <a:close/>
                </a:path>
              </a:pathLst>
            </a:custGeom>
            <a:solidFill>
              <a:srgbClr val="C6E7FC">
                <a:alpha val="29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5" name="Freeform 18"/>
            <p:cNvSpPr/>
            <p:nvPr/>
          </p:nvSpPr>
          <p:spPr>
            <a:xfrm>
              <a:off x="2619360" y="1696320"/>
              <a:ext cx="5544000" cy="849600"/>
            </a:xfrm>
            <a:custGeom>
              <a:avLst/>
              <a:gdLst>
                <a:gd name="f0" fmla="val 0"/>
                <a:gd name="f1" fmla="val 5216"/>
                <a:gd name="f2" fmla="val 762"/>
                <a:gd name="f3" fmla="val 714"/>
                <a:gd name="f4" fmla="val 5102"/>
                <a:gd name="f5" fmla="val 700"/>
                <a:gd name="f6" fmla="val 4984"/>
                <a:gd name="f7" fmla="val 686"/>
                <a:gd name="f8" fmla="val 4738"/>
                <a:gd name="f9" fmla="val 652"/>
                <a:gd name="f10" fmla="val 4478"/>
                <a:gd name="f11" fmla="val 610"/>
                <a:gd name="f12" fmla="val 4204"/>
                <a:gd name="f13" fmla="val 564"/>
                <a:gd name="f14" fmla="val 3914"/>
                <a:gd name="f15" fmla="val 508"/>
                <a:gd name="f16" fmla="val 3608"/>
                <a:gd name="f17" fmla="val 446"/>
                <a:gd name="f18" fmla="val 3286"/>
                <a:gd name="f19" fmla="val 374"/>
                <a:gd name="f20" fmla="val 2946"/>
                <a:gd name="f21" fmla="val 296"/>
                <a:gd name="f22" fmla="val 2812"/>
                <a:gd name="f23" fmla="val 266"/>
                <a:gd name="f24" fmla="val 2682"/>
                <a:gd name="f25" fmla="val 236"/>
                <a:gd name="f26" fmla="val 2556"/>
                <a:gd name="f27" fmla="val 210"/>
                <a:gd name="f28" fmla="val 2430"/>
                <a:gd name="f29" fmla="val 184"/>
                <a:gd name="f30" fmla="val 2308"/>
                <a:gd name="f31" fmla="val 162"/>
                <a:gd name="f32" fmla="val 2190"/>
                <a:gd name="f33" fmla="val 140"/>
                <a:gd name="f34" fmla="val 2074"/>
                <a:gd name="f35" fmla="val 120"/>
                <a:gd name="f36" fmla="val 1960"/>
                <a:gd name="f37" fmla="val 102"/>
                <a:gd name="f38" fmla="val 1850"/>
                <a:gd name="f39" fmla="val 86"/>
                <a:gd name="f40" fmla="val 1740"/>
                <a:gd name="f41" fmla="val 72"/>
                <a:gd name="f42" fmla="val 1532"/>
                <a:gd name="f43" fmla="val 46"/>
                <a:gd name="f44" fmla="val 1334"/>
                <a:gd name="f45" fmla="val 28"/>
                <a:gd name="f46" fmla="val 1148"/>
                <a:gd name="f47" fmla="val 14"/>
                <a:gd name="f48" fmla="val 970"/>
                <a:gd name="f49" fmla="val 4"/>
                <a:gd name="f50" fmla="val 802"/>
                <a:gd name="f51" fmla="val 644"/>
                <a:gd name="f52" fmla="val 496"/>
                <a:gd name="f53" fmla="val 358"/>
                <a:gd name="f54" fmla="val 10"/>
                <a:gd name="f55" fmla="val 230"/>
                <a:gd name="f56" fmla="val 20"/>
                <a:gd name="f57" fmla="val 110"/>
                <a:gd name="f58" fmla="val 32"/>
                <a:gd name="f59" fmla="val 48"/>
                <a:gd name="f60" fmla="val 154"/>
                <a:gd name="f61" fmla="val 66"/>
                <a:gd name="f62" fmla="val 314"/>
                <a:gd name="f63" fmla="val 480"/>
                <a:gd name="f64" fmla="val 112"/>
                <a:gd name="f65" fmla="val 830"/>
                <a:gd name="f66" fmla="val 174"/>
                <a:gd name="f67" fmla="val 1014"/>
                <a:gd name="f68" fmla="val 1206"/>
                <a:gd name="f69" fmla="val 250"/>
                <a:gd name="f70" fmla="val 1402"/>
                <a:gd name="f71" fmla="val 1756"/>
                <a:gd name="f72" fmla="val 378"/>
                <a:gd name="f73" fmla="val 2092"/>
                <a:gd name="f74" fmla="val 450"/>
                <a:gd name="f75" fmla="val 2408"/>
                <a:gd name="f76" fmla="val 516"/>
                <a:gd name="f77" fmla="val 2562"/>
                <a:gd name="f78" fmla="val 544"/>
                <a:gd name="f79" fmla="val 2708"/>
                <a:gd name="f80" fmla="val 572"/>
                <a:gd name="f81" fmla="val 2852"/>
                <a:gd name="f82" fmla="val 598"/>
                <a:gd name="f83" fmla="val 2992"/>
                <a:gd name="f84" fmla="val 620"/>
                <a:gd name="f85" fmla="val 3128"/>
                <a:gd name="f86" fmla="val 642"/>
                <a:gd name="f87" fmla="val 3260"/>
                <a:gd name="f88" fmla="val 662"/>
                <a:gd name="f89" fmla="val 3388"/>
                <a:gd name="f90" fmla="val 678"/>
                <a:gd name="f91" fmla="val 3512"/>
                <a:gd name="f92" fmla="val 694"/>
                <a:gd name="f93" fmla="val 3632"/>
                <a:gd name="f94" fmla="val 708"/>
                <a:gd name="f95" fmla="val 3750"/>
                <a:gd name="f96" fmla="val 722"/>
                <a:gd name="f97" fmla="val 3864"/>
                <a:gd name="f98" fmla="val 732"/>
                <a:gd name="f99" fmla="val 3974"/>
                <a:gd name="f100" fmla="val 740"/>
                <a:gd name="f101" fmla="val 4080"/>
                <a:gd name="f102" fmla="val 748"/>
                <a:gd name="f103" fmla="val 4184"/>
                <a:gd name="f104" fmla="val 754"/>
                <a:gd name="f105" fmla="val 4286"/>
                <a:gd name="f106" fmla="val 758"/>
                <a:gd name="f107" fmla="val 4384"/>
                <a:gd name="f108" fmla="val 4570"/>
                <a:gd name="f109" fmla="val 4660"/>
                <a:gd name="f110" fmla="val 760"/>
                <a:gd name="f111" fmla="val 4746"/>
                <a:gd name="f112" fmla="val 4830"/>
                <a:gd name="f113" fmla="val 4912"/>
                <a:gd name="f114" fmla="val 4992"/>
                <a:gd name="f115" fmla="val 5068"/>
                <a:gd name="f116" fmla="val 5144"/>
                <a:gd name="f117" fmla="val 72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216" h="762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0"/>
                  </a:lnTo>
                  <a:lnTo>
                    <a:pt x="f51" y="f0"/>
                  </a:lnTo>
                  <a:lnTo>
                    <a:pt x="f52" y="f49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0" y="f59"/>
                  </a:lnTo>
                  <a:lnTo>
                    <a:pt x="f0" y="f59"/>
                  </a:lnTo>
                  <a:lnTo>
                    <a:pt x="f60" y="f61"/>
                  </a:lnTo>
                  <a:lnTo>
                    <a:pt x="f62" y="f39"/>
                  </a:lnTo>
                  <a:lnTo>
                    <a:pt x="f63" y="f64"/>
                  </a:lnTo>
                  <a:lnTo>
                    <a:pt x="f9" y="f33"/>
                  </a:lnTo>
                  <a:lnTo>
                    <a:pt x="f65" y="f66"/>
                  </a:lnTo>
                  <a:lnTo>
                    <a:pt x="f67" y="f27"/>
                  </a:lnTo>
                  <a:lnTo>
                    <a:pt x="f68" y="f69"/>
                  </a:lnTo>
                  <a:lnTo>
                    <a:pt x="f70" y="f21"/>
                  </a:lnTo>
                  <a:lnTo>
                    <a:pt x="f70" y="f21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2"/>
                  </a:lnTo>
                  <a:lnTo>
                    <a:pt x="f10" y="f2"/>
                  </a:lnTo>
                  <a:lnTo>
                    <a:pt x="f108" y="f2"/>
                  </a:lnTo>
                  <a:lnTo>
                    <a:pt x="f109" y="f110"/>
                  </a:lnTo>
                  <a:lnTo>
                    <a:pt x="f111" y="f106"/>
                  </a:lnTo>
                  <a:lnTo>
                    <a:pt x="f112" y="f104"/>
                  </a:lnTo>
                  <a:lnTo>
                    <a:pt x="f113" y="f102"/>
                  </a:lnTo>
                  <a:lnTo>
                    <a:pt x="f114" y="f100"/>
                  </a:lnTo>
                  <a:lnTo>
                    <a:pt x="f115" y="f98"/>
                  </a:lnTo>
                  <a:lnTo>
                    <a:pt x="f116" y="f117"/>
                  </a:lnTo>
                  <a:lnTo>
                    <a:pt x="f1" y="f3"/>
                  </a:lnTo>
                  <a:lnTo>
                    <a:pt x="f1" y="f3"/>
                  </a:lnTo>
                  <a:close/>
                </a:path>
              </a:pathLst>
            </a:custGeom>
            <a:solidFill>
              <a:srgbClr val="C6E7FC">
                <a:alpha val="40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6" name="Freeform 22"/>
            <p:cNvSpPr/>
            <p:nvPr/>
          </p:nvSpPr>
          <p:spPr>
            <a:xfrm>
              <a:off x="2828880" y="1708560"/>
              <a:ext cx="5467680" cy="774000"/>
            </a:xfrm>
            <a:custGeom>
              <a:avLst/>
              <a:gdLst>
                <a:gd name="f0" fmla="val 0"/>
                <a:gd name="f1" fmla="val 5144"/>
                <a:gd name="f2" fmla="val 694"/>
                <a:gd name="f3" fmla="val 70"/>
                <a:gd name="f4" fmla="val 18"/>
                <a:gd name="f5" fmla="val 66"/>
                <a:gd name="f6" fmla="val 72"/>
                <a:gd name="f7" fmla="val 56"/>
                <a:gd name="f8" fmla="val 164"/>
                <a:gd name="f9" fmla="val 42"/>
                <a:gd name="f10" fmla="val 224"/>
                <a:gd name="f11" fmla="val 34"/>
                <a:gd name="f12" fmla="val 294"/>
                <a:gd name="f13" fmla="val 26"/>
                <a:gd name="f14" fmla="val 372"/>
                <a:gd name="f15" fmla="val 20"/>
                <a:gd name="f16" fmla="val 462"/>
                <a:gd name="f17" fmla="val 14"/>
                <a:gd name="f18" fmla="val 560"/>
                <a:gd name="f19" fmla="val 8"/>
                <a:gd name="f20" fmla="val 670"/>
                <a:gd name="f21" fmla="val 4"/>
                <a:gd name="f22" fmla="val 790"/>
                <a:gd name="f23" fmla="val 2"/>
                <a:gd name="f24" fmla="val 920"/>
                <a:gd name="f25" fmla="val 1060"/>
                <a:gd name="f26" fmla="val 1210"/>
                <a:gd name="f27" fmla="val 6"/>
                <a:gd name="f28" fmla="val 1372"/>
                <a:gd name="f29" fmla="val 1544"/>
                <a:gd name="f30" fmla="val 24"/>
                <a:gd name="f31" fmla="val 1726"/>
                <a:gd name="f32" fmla="val 40"/>
                <a:gd name="f33" fmla="val 1920"/>
                <a:gd name="f34" fmla="val 58"/>
                <a:gd name="f35" fmla="val 2126"/>
                <a:gd name="f36" fmla="val 80"/>
                <a:gd name="f37" fmla="val 2342"/>
                <a:gd name="f38" fmla="val 106"/>
                <a:gd name="f39" fmla="val 2570"/>
                <a:gd name="f40" fmla="val 138"/>
                <a:gd name="f41" fmla="val 2808"/>
                <a:gd name="f42" fmla="val 174"/>
                <a:gd name="f43" fmla="val 3058"/>
                <a:gd name="f44" fmla="val 216"/>
                <a:gd name="f45" fmla="val 3320"/>
                <a:gd name="f46" fmla="val 266"/>
                <a:gd name="f47" fmla="val 3594"/>
                <a:gd name="f48" fmla="val 320"/>
                <a:gd name="f49" fmla="val 3880"/>
                <a:gd name="f50" fmla="val 380"/>
                <a:gd name="f51" fmla="val 4178"/>
                <a:gd name="f52" fmla="val 448"/>
                <a:gd name="f53" fmla="val 4488"/>
                <a:gd name="f54" fmla="val 522"/>
                <a:gd name="f55" fmla="val 4810"/>
                <a:gd name="f56" fmla="val 60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144" h="694">
                  <a:moveTo>
                    <a:pt x="f0" y="f3"/>
                  </a:moveTo>
                  <a:lnTo>
                    <a:pt x="f0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0"/>
                  </a:lnTo>
                  <a:lnTo>
                    <a:pt x="f25" y="f23"/>
                  </a:lnTo>
                  <a:lnTo>
                    <a:pt x="f26" y="f27"/>
                  </a:lnTo>
                  <a:lnTo>
                    <a:pt x="f28" y="f17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1" y="f2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7" name="Freeform 26"/>
            <p:cNvSpPr/>
            <p:nvPr/>
          </p:nvSpPr>
          <p:spPr>
            <a:xfrm>
              <a:off x="5609520" y="1694880"/>
              <a:ext cx="3307679" cy="651240"/>
            </a:xfrm>
            <a:custGeom>
              <a:avLst/>
              <a:gdLst>
                <a:gd name="f0" fmla="val 360"/>
                <a:gd name="f1" fmla="val 0"/>
                <a:gd name="f2" fmla="val 3112"/>
                <a:gd name="f3" fmla="val 584"/>
                <a:gd name="f4" fmla="val 90"/>
                <a:gd name="f5" fmla="val 560"/>
                <a:gd name="f6" fmla="val 336"/>
                <a:gd name="f7" fmla="val 498"/>
                <a:gd name="f8" fmla="val 506"/>
                <a:gd name="f9" fmla="val 456"/>
                <a:gd name="f10" fmla="val 702"/>
                <a:gd name="f11" fmla="val 410"/>
                <a:gd name="f12" fmla="val 920"/>
                <a:gd name="f13" fmla="val 1154"/>
                <a:gd name="f14" fmla="val 306"/>
                <a:gd name="f15" fmla="val 1402"/>
                <a:gd name="f16" fmla="val 254"/>
                <a:gd name="f17" fmla="val 1656"/>
                <a:gd name="f18" fmla="val 202"/>
                <a:gd name="f19" fmla="val 1916"/>
                <a:gd name="f20" fmla="val 154"/>
                <a:gd name="f21" fmla="val 2174"/>
                <a:gd name="f22" fmla="val 108"/>
                <a:gd name="f23" fmla="val 2302"/>
                <a:gd name="f24" fmla="val 88"/>
                <a:gd name="f25" fmla="val 2426"/>
                <a:gd name="f26" fmla="val 68"/>
                <a:gd name="f27" fmla="val 2550"/>
                <a:gd name="f28" fmla="val 52"/>
                <a:gd name="f29" fmla="val 2670"/>
                <a:gd name="f30" fmla="val 36"/>
                <a:gd name="f31" fmla="val 2788"/>
                <a:gd name="f32" fmla="val 24"/>
                <a:gd name="f33" fmla="val 2900"/>
                <a:gd name="f34" fmla="val 14"/>
                <a:gd name="f35" fmla="val 3008"/>
                <a:gd name="f36" fmla="val 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112" h="584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0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2" y="f1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8" name="Freeform 10"/>
            <p:cNvSpPr/>
            <p:nvPr/>
          </p:nvSpPr>
          <p:spPr>
            <a:xfrm>
              <a:off x="211680" y="1679399"/>
              <a:ext cx="8723160" cy="1329480"/>
            </a:xfrm>
            <a:custGeom>
              <a:avLst/>
              <a:gdLst>
                <a:gd name="f0" fmla="val 0"/>
                <a:gd name="f1" fmla="val 8196"/>
                <a:gd name="f2" fmla="val 1192"/>
                <a:gd name="f3" fmla="val 8192"/>
                <a:gd name="f4" fmla="val 512"/>
                <a:gd name="f5" fmla="val 8116"/>
                <a:gd name="f6" fmla="val 542"/>
                <a:gd name="f7" fmla="val 8040"/>
                <a:gd name="f8" fmla="val 570"/>
                <a:gd name="f9" fmla="val 7960"/>
                <a:gd name="f10" fmla="val 596"/>
                <a:gd name="f11" fmla="val 7878"/>
                <a:gd name="f12" fmla="val 620"/>
                <a:gd name="f13" fmla="val 7794"/>
                <a:gd name="f14" fmla="val 644"/>
                <a:gd name="f15" fmla="val 7706"/>
                <a:gd name="f16" fmla="val 666"/>
                <a:gd name="f17" fmla="val 7616"/>
                <a:gd name="f18" fmla="val 684"/>
                <a:gd name="f19" fmla="val 7522"/>
                <a:gd name="f20" fmla="val 702"/>
                <a:gd name="f21" fmla="val 7424"/>
                <a:gd name="f22" fmla="val 718"/>
                <a:gd name="f23" fmla="val 7322"/>
                <a:gd name="f24" fmla="val 730"/>
                <a:gd name="f25" fmla="val 7216"/>
                <a:gd name="f26" fmla="val 742"/>
                <a:gd name="f27" fmla="val 7106"/>
                <a:gd name="f28" fmla="val 750"/>
                <a:gd name="f29" fmla="val 6992"/>
                <a:gd name="f30" fmla="val 758"/>
                <a:gd name="f31" fmla="val 6872"/>
                <a:gd name="f32" fmla="val 762"/>
                <a:gd name="f33" fmla="val 6748"/>
                <a:gd name="f34" fmla="val 6618"/>
                <a:gd name="f35" fmla="val 760"/>
                <a:gd name="f36" fmla="val 6482"/>
                <a:gd name="f37" fmla="val 756"/>
                <a:gd name="f38" fmla="val 6342"/>
                <a:gd name="f39" fmla="val 6196"/>
                <a:gd name="f40" fmla="val 740"/>
                <a:gd name="f41" fmla="val 6042"/>
                <a:gd name="f42" fmla="val 726"/>
                <a:gd name="f43" fmla="val 5882"/>
                <a:gd name="f44" fmla="val 710"/>
                <a:gd name="f45" fmla="val 5716"/>
                <a:gd name="f46" fmla="val 690"/>
                <a:gd name="f47" fmla="val 5544"/>
                <a:gd name="f48" fmla="val 668"/>
                <a:gd name="f49" fmla="val 5364"/>
                <a:gd name="f50" fmla="val 642"/>
                <a:gd name="f51" fmla="val 5176"/>
                <a:gd name="f52" fmla="val 612"/>
                <a:gd name="f53" fmla="val 4982"/>
                <a:gd name="f54" fmla="val 578"/>
                <a:gd name="f55" fmla="val 4778"/>
                <a:gd name="f56" fmla="val 540"/>
                <a:gd name="f57" fmla="val 4568"/>
                <a:gd name="f58" fmla="val 500"/>
                <a:gd name="f59" fmla="val 4348"/>
                <a:gd name="f60" fmla="val 454"/>
                <a:gd name="f61" fmla="val 4122"/>
                <a:gd name="f62" fmla="val 406"/>
                <a:gd name="f63" fmla="val 3886"/>
                <a:gd name="f64" fmla="val 354"/>
                <a:gd name="f65" fmla="val 3640"/>
                <a:gd name="f66" fmla="val 296"/>
                <a:gd name="f67" fmla="val 3396"/>
                <a:gd name="f68" fmla="val 240"/>
                <a:gd name="f69" fmla="val 3160"/>
                <a:gd name="f70" fmla="val 192"/>
                <a:gd name="f71" fmla="val 2934"/>
                <a:gd name="f72" fmla="val 148"/>
                <a:gd name="f73" fmla="val 2718"/>
                <a:gd name="f74" fmla="val 112"/>
                <a:gd name="f75" fmla="val 2512"/>
                <a:gd name="f76" fmla="val 82"/>
                <a:gd name="f77" fmla="val 2314"/>
                <a:gd name="f78" fmla="val 56"/>
                <a:gd name="f79" fmla="val 2126"/>
                <a:gd name="f80" fmla="val 36"/>
                <a:gd name="f81" fmla="val 1948"/>
                <a:gd name="f82" fmla="val 20"/>
                <a:gd name="f83" fmla="val 1776"/>
                <a:gd name="f84" fmla="val 10"/>
                <a:gd name="f85" fmla="val 1616"/>
                <a:gd name="f86" fmla="val 2"/>
                <a:gd name="f87" fmla="val 1462"/>
                <a:gd name="f88" fmla="val 1318"/>
                <a:gd name="f89" fmla="val 1182"/>
                <a:gd name="f90" fmla="val 4"/>
                <a:gd name="f91" fmla="val 1054"/>
                <a:gd name="f92" fmla="val 934"/>
                <a:gd name="f93" fmla="val 822"/>
                <a:gd name="f94" fmla="val 30"/>
                <a:gd name="f95" fmla="val 716"/>
                <a:gd name="f96" fmla="val 44"/>
                <a:gd name="f97" fmla="val 58"/>
                <a:gd name="f98" fmla="val 530"/>
                <a:gd name="f99" fmla="val 74"/>
                <a:gd name="f100" fmla="val 450"/>
                <a:gd name="f101" fmla="val 92"/>
                <a:gd name="f102" fmla="val 374"/>
                <a:gd name="f103" fmla="val 108"/>
                <a:gd name="f104" fmla="val 308"/>
                <a:gd name="f105" fmla="val 126"/>
                <a:gd name="f106" fmla="val 248"/>
                <a:gd name="f107" fmla="val 144"/>
                <a:gd name="f108" fmla="val 194"/>
                <a:gd name="f109" fmla="val 160"/>
                <a:gd name="f110" fmla="val 176"/>
                <a:gd name="f111" fmla="val 48"/>
                <a:gd name="f112" fmla="val 216"/>
                <a:gd name="f113" fmla="val 12"/>
                <a:gd name="f114" fmla="val 234"/>
                <a:gd name="f115" fmla="val 1186"/>
                <a:gd name="f116" fmla="val 51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8196" h="1192">
                  <a:moveTo>
                    <a:pt x="f3" y="f4"/>
                  </a:moveTo>
                  <a:lnTo>
                    <a:pt x="f3" y="f4"/>
                  </a:ln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2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2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0"/>
                  </a:lnTo>
                  <a:lnTo>
                    <a:pt x="f88" y="f0"/>
                  </a:lnTo>
                  <a:lnTo>
                    <a:pt x="f89" y="f90"/>
                  </a:lnTo>
                  <a:lnTo>
                    <a:pt x="f91" y="f84"/>
                  </a:lnTo>
                  <a:lnTo>
                    <a:pt x="f92" y="f8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12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72" y="f110"/>
                  </a:lnTo>
                  <a:lnTo>
                    <a:pt x="f103" y="f7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0" y="f68"/>
                  </a:lnTo>
                  <a:lnTo>
                    <a:pt x="f0" y="f2"/>
                  </a:lnTo>
                  <a:lnTo>
                    <a:pt x="f3" y="f2"/>
                  </a:lnTo>
                  <a:lnTo>
                    <a:pt x="f3" y="f2"/>
                  </a:lnTo>
                  <a:lnTo>
                    <a:pt x="f1" y="f115"/>
                  </a:lnTo>
                  <a:lnTo>
                    <a:pt x="f1" y="f115"/>
                  </a:lnTo>
                  <a:lnTo>
                    <a:pt x="f1" y="f116"/>
                  </a:lnTo>
                  <a:lnTo>
                    <a:pt x="f1" y="f116"/>
                  </a:lnTo>
                  <a:lnTo>
                    <a:pt x="f3" y="f4"/>
                  </a:lnTo>
                  <a:lnTo>
                    <a:pt x="f3" y="f4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</p:grpSp>
      <p:sp>
        <p:nvSpPr>
          <p:cNvPr id="9" name="Rounded Rectangle 14"/>
          <p:cNvSpPr/>
          <p:nvPr/>
        </p:nvSpPr>
        <p:spPr>
          <a:xfrm>
            <a:off x="228600" y="228600"/>
            <a:ext cx="8695440" cy="6034679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gradFill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 Unicode MS" pitchFamily="2"/>
            </a:endParaRPr>
          </a:p>
        </p:txBody>
      </p:sp>
      <p:grpSp>
        <p:nvGrpSpPr>
          <p:cNvPr id="10" name="Group 8"/>
          <p:cNvGrpSpPr/>
          <p:nvPr/>
        </p:nvGrpSpPr>
        <p:grpSpPr>
          <a:xfrm>
            <a:off x="211680" y="5353920"/>
            <a:ext cx="8723160" cy="1331280"/>
            <a:chOff x="211680" y="5353920"/>
            <a:chExt cx="8723160" cy="1331280"/>
          </a:xfrm>
        </p:grpSpPr>
        <p:sp>
          <p:nvSpPr>
            <p:cNvPr id="11" name="Freeform 14"/>
            <p:cNvSpPr/>
            <p:nvPr/>
          </p:nvSpPr>
          <p:spPr>
            <a:xfrm>
              <a:off x="6054840" y="5499360"/>
              <a:ext cx="2879640" cy="714600"/>
            </a:xfrm>
            <a:custGeom>
              <a:avLst/>
              <a:gdLst>
                <a:gd name="f0" fmla="val 0"/>
                <a:gd name="f1" fmla="val 2706"/>
                <a:gd name="f2" fmla="val 640"/>
                <a:gd name="f3" fmla="val 2700"/>
                <a:gd name="f4" fmla="val 2586"/>
                <a:gd name="f5" fmla="val 18"/>
                <a:gd name="f6" fmla="val 2470"/>
                <a:gd name="f7" fmla="val 38"/>
                <a:gd name="f8" fmla="val 2352"/>
                <a:gd name="f9" fmla="val 60"/>
                <a:gd name="f10" fmla="val 2230"/>
                <a:gd name="f11" fmla="val 82"/>
                <a:gd name="f12" fmla="val 2106"/>
                <a:gd name="f13" fmla="val 108"/>
                <a:gd name="f14" fmla="val 1978"/>
                <a:gd name="f15" fmla="val 134"/>
                <a:gd name="f16" fmla="val 1848"/>
                <a:gd name="f17" fmla="val 164"/>
                <a:gd name="f18" fmla="val 1714"/>
                <a:gd name="f19" fmla="val 194"/>
                <a:gd name="f20" fmla="val 1472"/>
                <a:gd name="f21" fmla="val 252"/>
                <a:gd name="f22" fmla="val 1236"/>
                <a:gd name="f23" fmla="val 304"/>
                <a:gd name="f24" fmla="val 1010"/>
                <a:gd name="f25" fmla="val 352"/>
                <a:gd name="f26" fmla="val 792"/>
                <a:gd name="f27" fmla="val 398"/>
                <a:gd name="f28" fmla="val 584"/>
                <a:gd name="f29" fmla="val 438"/>
                <a:gd name="f30" fmla="val 382"/>
                <a:gd name="f31" fmla="val 474"/>
                <a:gd name="f32" fmla="val 188"/>
                <a:gd name="f33" fmla="val 508"/>
                <a:gd name="f34" fmla="val 538"/>
                <a:gd name="f35" fmla="val 130"/>
                <a:gd name="f36" fmla="val 556"/>
                <a:gd name="f37" fmla="val 254"/>
                <a:gd name="f38" fmla="val 572"/>
                <a:gd name="f39" fmla="val 374"/>
                <a:gd name="f40" fmla="val 586"/>
                <a:gd name="f41" fmla="val 492"/>
                <a:gd name="f42" fmla="val 598"/>
                <a:gd name="f43" fmla="val 606"/>
                <a:gd name="f44" fmla="val 610"/>
                <a:gd name="f45" fmla="val 716"/>
                <a:gd name="f46" fmla="val 618"/>
                <a:gd name="f47" fmla="val 822"/>
                <a:gd name="f48" fmla="val 626"/>
                <a:gd name="f49" fmla="val 926"/>
                <a:gd name="f50" fmla="val 632"/>
                <a:gd name="f51" fmla="val 1028"/>
                <a:gd name="f52" fmla="val 636"/>
                <a:gd name="f53" fmla="val 1126"/>
                <a:gd name="f54" fmla="val 638"/>
                <a:gd name="f55" fmla="val 1220"/>
                <a:gd name="f56" fmla="val 1312"/>
                <a:gd name="f57" fmla="val 1402"/>
                <a:gd name="f58" fmla="val 1490"/>
                <a:gd name="f59" fmla="val 1574"/>
                <a:gd name="f60" fmla="val 1656"/>
                <a:gd name="f61" fmla="val 1734"/>
                <a:gd name="f62" fmla="val 620"/>
                <a:gd name="f63" fmla="val 1812"/>
                <a:gd name="f64" fmla="val 612"/>
                <a:gd name="f65" fmla="val 1886"/>
                <a:gd name="f66" fmla="val 602"/>
                <a:gd name="f67" fmla="val 1960"/>
                <a:gd name="f68" fmla="val 592"/>
                <a:gd name="f69" fmla="val 2030"/>
                <a:gd name="f70" fmla="val 580"/>
                <a:gd name="f71" fmla="val 2100"/>
                <a:gd name="f72" fmla="val 568"/>
                <a:gd name="f73" fmla="val 2166"/>
                <a:gd name="f74" fmla="val 554"/>
                <a:gd name="f75" fmla="val 2232"/>
                <a:gd name="f76" fmla="val 540"/>
                <a:gd name="f77" fmla="val 2296"/>
                <a:gd name="f78" fmla="val 524"/>
                <a:gd name="f79" fmla="val 2358"/>
                <a:gd name="f80" fmla="val 2418"/>
                <a:gd name="f81" fmla="val 490"/>
                <a:gd name="f82" fmla="val 2478"/>
                <a:gd name="f83" fmla="val 472"/>
                <a:gd name="f84" fmla="val 2592"/>
                <a:gd name="f85" fmla="val 432"/>
                <a:gd name="f86" fmla="val 2702"/>
                <a:gd name="f87" fmla="val 390"/>
                <a:gd name="f88" fmla="val 388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706" h="640">
                  <a:moveTo>
                    <a:pt x="f3" y="f0"/>
                  </a:moveTo>
                  <a:lnTo>
                    <a:pt x="f3" y="f0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0" y="f34"/>
                  </a:lnTo>
                  <a:lnTo>
                    <a:pt x="f0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2"/>
                  </a:lnTo>
                  <a:lnTo>
                    <a:pt x="f56" y="f2"/>
                  </a:lnTo>
                  <a:lnTo>
                    <a:pt x="f57" y="f54"/>
                  </a:lnTo>
                  <a:lnTo>
                    <a:pt x="f58" y="f52"/>
                  </a:lnTo>
                  <a:lnTo>
                    <a:pt x="f59" y="f50"/>
                  </a:lnTo>
                  <a:lnTo>
                    <a:pt x="f60" y="f48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33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6" y="f87"/>
                  </a:lnTo>
                  <a:lnTo>
                    <a:pt x="f1" y="f88"/>
                  </a:lnTo>
                  <a:lnTo>
                    <a:pt x="f1" y="f88"/>
                  </a:lnTo>
                  <a:lnTo>
                    <a:pt x="f1" y="f0"/>
                  </a:lnTo>
                  <a:lnTo>
                    <a:pt x="f1" y="f0"/>
                  </a:lnTo>
                  <a:lnTo>
                    <a:pt x="f3" y="f0"/>
                  </a:lnTo>
                  <a:lnTo>
                    <a:pt x="f3" y="f0"/>
                  </a:lnTo>
                  <a:close/>
                </a:path>
              </a:pathLst>
            </a:custGeom>
            <a:solidFill>
              <a:srgbClr val="C6E7FC">
                <a:alpha val="29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12" name="Freeform 18"/>
            <p:cNvSpPr/>
            <p:nvPr/>
          </p:nvSpPr>
          <p:spPr>
            <a:xfrm>
              <a:off x="2622240" y="5370840"/>
              <a:ext cx="5551200" cy="851040"/>
            </a:xfrm>
            <a:custGeom>
              <a:avLst/>
              <a:gdLst>
                <a:gd name="f0" fmla="val 0"/>
                <a:gd name="f1" fmla="val 5216"/>
                <a:gd name="f2" fmla="val 762"/>
                <a:gd name="f3" fmla="val 714"/>
                <a:gd name="f4" fmla="val 5102"/>
                <a:gd name="f5" fmla="val 700"/>
                <a:gd name="f6" fmla="val 4984"/>
                <a:gd name="f7" fmla="val 686"/>
                <a:gd name="f8" fmla="val 4738"/>
                <a:gd name="f9" fmla="val 652"/>
                <a:gd name="f10" fmla="val 4478"/>
                <a:gd name="f11" fmla="val 610"/>
                <a:gd name="f12" fmla="val 4204"/>
                <a:gd name="f13" fmla="val 564"/>
                <a:gd name="f14" fmla="val 3914"/>
                <a:gd name="f15" fmla="val 508"/>
                <a:gd name="f16" fmla="val 3608"/>
                <a:gd name="f17" fmla="val 446"/>
                <a:gd name="f18" fmla="val 3286"/>
                <a:gd name="f19" fmla="val 374"/>
                <a:gd name="f20" fmla="val 2946"/>
                <a:gd name="f21" fmla="val 296"/>
                <a:gd name="f22" fmla="val 2812"/>
                <a:gd name="f23" fmla="val 266"/>
                <a:gd name="f24" fmla="val 2682"/>
                <a:gd name="f25" fmla="val 236"/>
                <a:gd name="f26" fmla="val 2556"/>
                <a:gd name="f27" fmla="val 210"/>
                <a:gd name="f28" fmla="val 2430"/>
                <a:gd name="f29" fmla="val 184"/>
                <a:gd name="f30" fmla="val 2308"/>
                <a:gd name="f31" fmla="val 162"/>
                <a:gd name="f32" fmla="val 2190"/>
                <a:gd name="f33" fmla="val 140"/>
                <a:gd name="f34" fmla="val 2074"/>
                <a:gd name="f35" fmla="val 120"/>
                <a:gd name="f36" fmla="val 1960"/>
                <a:gd name="f37" fmla="val 102"/>
                <a:gd name="f38" fmla="val 1850"/>
                <a:gd name="f39" fmla="val 86"/>
                <a:gd name="f40" fmla="val 1740"/>
                <a:gd name="f41" fmla="val 72"/>
                <a:gd name="f42" fmla="val 1532"/>
                <a:gd name="f43" fmla="val 46"/>
                <a:gd name="f44" fmla="val 1334"/>
                <a:gd name="f45" fmla="val 28"/>
                <a:gd name="f46" fmla="val 1148"/>
                <a:gd name="f47" fmla="val 14"/>
                <a:gd name="f48" fmla="val 970"/>
                <a:gd name="f49" fmla="val 4"/>
                <a:gd name="f50" fmla="val 802"/>
                <a:gd name="f51" fmla="val 644"/>
                <a:gd name="f52" fmla="val 496"/>
                <a:gd name="f53" fmla="val 358"/>
                <a:gd name="f54" fmla="val 10"/>
                <a:gd name="f55" fmla="val 230"/>
                <a:gd name="f56" fmla="val 20"/>
                <a:gd name="f57" fmla="val 110"/>
                <a:gd name="f58" fmla="val 32"/>
                <a:gd name="f59" fmla="val 48"/>
                <a:gd name="f60" fmla="val 154"/>
                <a:gd name="f61" fmla="val 66"/>
                <a:gd name="f62" fmla="val 314"/>
                <a:gd name="f63" fmla="val 480"/>
                <a:gd name="f64" fmla="val 112"/>
                <a:gd name="f65" fmla="val 830"/>
                <a:gd name="f66" fmla="val 174"/>
                <a:gd name="f67" fmla="val 1014"/>
                <a:gd name="f68" fmla="val 1206"/>
                <a:gd name="f69" fmla="val 250"/>
                <a:gd name="f70" fmla="val 1402"/>
                <a:gd name="f71" fmla="val 1756"/>
                <a:gd name="f72" fmla="val 378"/>
                <a:gd name="f73" fmla="val 2092"/>
                <a:gd name="f74" fmla="val 450"/>
                <a:gd name="f75" fmla="val 2408"/>
                <a:gd name="f76" fmla="val 516"/>
                <a:gd name="f77" fmla="val 2562"/>
                <a:gd name="f78" fmla="val 544"/>
                <a:gd name="f79" fmla="val 2708"/>
                <a:gd name="f80" fmla="val 572"/>
                <a:gd name="f81" fmla="val 2852"/>
                <a:gd name="f82" fmla="val 598"/>
                <a:gd name="f83" fmla="val 2992"/>
                <a:gd name="f84" fmla="val 620"/>
                <a:gd name="f85" fmla="val 3128"/>
                <a:gd name="f86" fmla="val 642"/>
                <a:gd name="f87" fmla="val 3260"/>
                <a:gd name="f88" fmla="val 662"/>
                <a:gd name="f89" fmla="val 3388"/>
                <a:gd name="f90" fmla="val 678"/>
                <a:gd name="f91" fmla="val 3512"/>
                <a:gd name="f92" fmla="val 694"/>
                <a:gd name="f93" fmla="val 3632"/>
                <a:gd name="f94" fmla="val 708"/>
                <a:gd name="f95" fmla="val 3750"/>
                <a:gd name="f96" fmla="val 722"/>
                <a:gd name="f97" fmla="val 3864"/>
                <a:gd name="f98" fmla="val 732"/>
                <a:gd name="f99" fmla="val 3974"/>
                <a:gd name="f100" fmla="val 740"/>
                <a:gd name="f101" fmla="val 4080"/>
                <a:gd name="f102" fmla="val 748"/>
                <a:gd name="f103" fmla="val 4184"/>
                <a:gd name="f104" fmla="val 754"/>
                <a:gd name="f105" fmla="val 4286"/>
                <a:gd name="f106" fmla="val 758"/>
                <a:gd name="f107" fmla="val 4384"/>
                <a:gd name="f108" fmla="val 4570"/>
                <a:gd name="f109" fmla="val 4660"/>
                <a:gd name="f110" fmla="val 760"/>
                <a:gd name="f111" fmla="val 4746"/>
                <a:gd name="f112" fmla="val 4830"/>
                <a:gd name="f113" fmla="val 4912"/>
                <a:gd name="f114" fmla="val 4992"/>
                <a:gd name="f115" fmla="val 5068"/>
                <a:gd name="f116" fmla="val 5144"/>
                <a:gd name="f117" fmla="val 72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216" h="762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0"/>
                  </a:lnTo>
                  <a:lnTo>
                    <a:pt x="f51" y="f0"/>
                  </a:lnTo>
                  <a:lnTo>
                    <a:pt x="f52" y="f49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0" y="f59"/>
                  </a:lnTo>
                  <a:lnTo>
                    <a:pt x="f0" y="f59"/>
                  </a:lnTo>
                  <a:lnTo>
                    <a:pt x="f60" y="f61"/>
                  </a:lnTo>
                  <a:lnTo>
                    <a:pt x="f62" y="f39"/>
                  </a:lnTo>
                  <a:lnTo>
                    <a:pt x="f63" y="f64"/>
                  </a:lnTo>
                  <a:lnTo>
                    <a:pt x="f9" y="f33"/>
                  </a:lnTo>
                  <a:lnTo>
                    <a:pt x="f65" y="f66"/>
                  </a:lnTo>
                  <a:lnTo>
                    <a:pt x="f67" y="f27"/>
                  </a:lnTo>
                  <a:lnTo>
                    <a:pt x="f68" y="f69"/>
                  </a:lnTo>
                  <a:lnTo>
                    <a:pt x="f70" y="f21"/>
                  </a:lnTo>
                  <a:lnTo>
                    <a:pt x="f70" y="f21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2"/>
                  </a:lnTo>
                  <a:lnTo>
                    <a:pt x="f10" y="f2"/>
                  </a:lnTo>
                  <a:lnTo>
                    <a:pt x="f108" y="f2"/>
                  </a:lnTo>
                  <a:lnTo>
                    <a:pt x="f109" y="f110"/>
                  </a:lnTo>
                  <a:lnTo>
                    <a:pt x="f111" y="f106"/>
                  </a:lnTo>
                  <a:lnTo>
                    <a:pt x="f112" y="f104"/>
                  </a:lnTo>
                  <a:lnTo>
                    <a:pt x="f113" y="f102"/>
                  </a:lnTo>
                  <a:lnTo>
                    <a:pt x="f114" y="f100"/>
                  </a:lnTo>
                  <a:lnTo>
                    <a:pt x="f115" y="f98"/>
                  </a:lnTo>
                  <a:lnTo>
                    <a:pt x="f116" y="f117"/>
                  </a:lnTo>
                  <a:lnTo>
                    <a:pt x="f1" y="f3"/>
                  </a:lnTo>
                  <a:lnTo>
                    <a:pt x="f1" y="f3"/>
                  </a:lnTo>
                  <a:close/>
                </a:path>
              </a:pathLst>
            </a:custGeom>
            <a:solidFill>
              <a:srgbClr val="C6E7FC">
                <a:alpha val="40000"/>
              </a:srgbClr>
            </a:solidFill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13" name="Freeform 22"/>
            <p:cNvSpPr/>
            <p:nvPr/>
          </p:nvSpPr>
          <p:spPr>
            <a:xfrm>
              <a:off x="2832119" y="5383080"/>
              <a:ext cx="5474520" cy="775080"/>
            </a:xfrm>
            <a:custGeom>
              <a:avLst/>
              <a:gdLst>
                <a:gd name="f0" fmla="val 0"/>
                <a:gd name="f1" fmla="val 5144"/>
                <a:gd name="f2" fmla="val 694"/>
                <a:gd name="f3" fmla="val 70"/>
                <a:gd name="f4" fmla="val 18"/>
                <a:gd name="f5" fmla="val 66"/>
                <a:gd name="f6" fmla="val 72"/>
                <a:gd name="f7" fmla="val 56"/>
                <a:gd name="f8" fmla="val 164"/>
                <a:gd name="f9" fmla="val 42"/>
                <a:gd name="f10" fmla="val 224"/>
                <a:gd name="f11" fmla="val 34"/>
                <a:gd name="f12" fmla="val 294"/>
                <a:gd name="f13" fmla="val 26"/>
                <a:gd name="f14" fmla="val 372"/>
                <a:gd name="f15" fmla="val 20"/>
                <a:gd name="f16" fmla="val 462"/>
                <a:gd name="f17" fmla="val 14"/>
                <a:gd name="f18" fmla="val 560"/>
                <a:gd name="f19" fmla="val 8"/>
                <a:gd name="f20" fmla="val 670"/>
                <a:gd name="f21" fmla="val 4"/>
                <a:gd name="f22" fmla="val 790"/>
                <a:gd name="f23" fmla="val 2"/>
                <a:gd name="f24" fmla="val 920"/>
                <a:gd name="f25" fmla="val 1060"/>
                <a:gd name="f26" fmla="val 1210"/>
                <a:gd name="f27" fmla="val 6"/>
                <a:gd name="f28" fmla="val 1372"/>
                <a:gd name="f29" fmla="val 1544"/>
                <a:gd name="f30" fmla="val 24"/>
                <a:gd name="f31" fmla="val 1726"/>
                <a:gd name="f32" fmla="val 40"/>
                <a:gd name="f33" fmla="val 1920"/>
                <a:gd name="f34" fmla="val 58"/>
                <a:gd name="f35" fmla="val 2126"/>
                <a:gd name="f36" fmla="val 80"/>
                <a:gd name="f37" fmla="val 2342"/>
                <a:gd name="f38" fmla="val 106"/>
                <a:gd name="f39" fmla="val 2570"/>
                <a:gd name="f40" fmla="val 138"/>
                <a:gd name="f41" fmla="val 2808"/>
                <a:gd name="f42" fmla="val 174"/>
                <a:gd name="f43" fmla="val 3058"/>
                <a:gd name="f44" fmla="val 216"/>
                <a:gd name="f45" fmla="val 3320"/>
                <a:gd name="f46" fmla="val 266"/>
                <a:gd name="f47" fmla="val 3594"/>
                <a:gd name="f48" fmla="val 320"/>
                <a:gd name="f49" fmla="val 3880"/>
                <a:gd name="f50" fmla="val 380"/>
                <a:gd name="f51" fmla="val 4178"/>
                <a:gd name="f52" fmla="val 448"/>
                <a:gd name="f53" fmla="val 4488"/>
                <a:gd name="f54" fmla="val 522"/>
                <a:gd name="f55" fmla="val 4810"/>
                <a:gd name="f56" fmla="val 60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144" h="694">
                  <a:moveTo>
                    <a:pt x="f0" y="f3"/>
                  </a:moveTo>
                  <a:lnTo>
                    <a:pt x="f0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0"/>
                  </a:lnTo>
                  <a:lnTo>
                    <a:pt x="f25" y="f23"/>
                  </a:lnTo>
                  <a:lnTo>
                    <a:pt x="f26" y="f27"/>
                  </a:lnTo>
                  <a:lnTo>
                    <a:pt x="f28" y="f17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1" y="f2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14" name="Freeform 26"/>
            <p:cNvSpPr/>
            <p:nvPr/>
          </p:nvSpPr>
          <p:spPr>
            <a:xfrm>
              <a:off x="5616360" y="5369760"/>
              <a:ext cx="3311999" cy="651960"/>
            </a:xfrm>
            <a:custGeom>
              <a:avLst/>
              <a:gdLst>
                <a:gd name="f0" fmla="val 360"/>
                <a:gd name="f1" fmla="val 0"/>
                <a:gd name="f2" fmla="val 3112"/>
                <a:gd name="f3" fmla="val 584"/>
                <a:gd name="f4" fmla="val 90"/>
                <a:gd name="f5" fmla="val 560"/>
                <a:gd name="f6" fmla="val 336"/>
                <a:gd name="f7" fmla="val 498"/>
                <a:gd name="f8" fmla="val 506"/>
                <a:gd name="f9" fmla="val 456"/>
                <a:gd name="f10" fmla="val 702"/>
                <a:gd name="f11" fmla="val 410"/>
                <a:gd name="f12" fmla="val 920"/>
                <a:gd name="f13" fmla="val 1154"/>
                <a:gd name="f14" fmla="val 306"/>
                <a:gd name="f15" fmla="val 1402"/>
                <a:gd name="f16" fmla="val 254"/>
                <a:gd name="f17" fmla="val 1656"/>
                <a:gd name="f18" fmla="val 202"/>
                <a:gd name="f19" fmla="val 1916"/>
                <a:gd name="f20" fmla="val 154"/>
                <a:gd name="f21" fmla="val 2174"/>
                <a:gd name="f22" fmla="val 108"/>
                <a:gd name="f23" fmla="val 2302"/>
                <a:gd name="f24" fmla="val 88"/>
                <a:gd name="f25" fmla="val 2426"/>
                <a:gd name="f26" fmla="val 68"/>
                <a:gd name="f27" fmla="val 2550"/>
                <a:gd name="f28" fmla="val 52"/>
                <a:gd name="f29" fmla="val 2670"/>
                <a:gd name="f30" fmla="val 36"/>
                <a:gd name="f31" fmla="val 2788"/>
                <a:gd name="f32" fmla="val 24"/>
                <a:gd name="f33" fmla="val 2900"/>
                <a:gd name="f34" fmla="val 14"/>
                <a:gd name="f35" fmla="val 3008"/>
                <a:gd name="f36" fmla="val 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112" h="584">
                  <a:moveTo>
                    <a:pt x="f1" y="f3"/>
                  </a:moveTo>
                  <a:lnTo>
                    <a:pt x="f1" y="f3"/>
                  </a:lnTo>
                  <a:lnTo>
                    <a:pt x="f4" y="f5"/>
                  </a:lnTo>
                  <a:lnTo>
                    <a:pt x="f6" y="f7"/>
                  </a:lnTo>
                  <a:lnTo>
                    <a:pt x="f8" y="f9"/>
                  </a:lnTo>
                  <a:lnTo>
                    <a:pt x="f10" y="f11"/>
                  </a:lnTo>
                  <a:lnTo>
                    <a:pt x="f12" y="f0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lnTo>
                    <a:pt x="f35" y="f36"/>
                  </a:lnTo>
                  <a:lnTo>
                    <a:pt x="f2" y="f1"/>
                  </a:lnTo>
                </a:path>
              </a:pathLst>
            </a:custGeom>
            <a:noFill/>
            <a:ln w="0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  <p:sp>
          <p:nvSpPr>
            <p:cNvPr id="15" name="Freeform 10"/>
            <p:cNvSpPr/>
            <p:nvPr/>
          </p:nvSpPr>
          <p:spPr>
            <a:xfrm>
              <a:off x="211680" y="5353920"/>
              <a:ext cx="8723160" cy="1331280"/>
            </a:xfrm>
            <a:custGeom>
              <a:avLst/>
              <a:gdLst>
                <a:gd name="f0" fmla="val 0"/>
                <a:gd name="f1" fmla="val 8196"/>
                <a:gd name="f2" fmla="val 1192"/>
                <a:gd name="f3" fmla="val 8192"/>
                <a:gd name="f4" fmla="val 512"/>
                <a:gd name="f5" fmla="val 8116"/>
                <a:gd name="f6" fmla="val 542"/>
                <a:gd name="f7" fmla="val 8040"/>
                <a:gd name="f8" fmla="val 570"/>
                <a:gd name="f9" fmla="val 7960"/>
                <a:gd name="f10" fmla="val 596"/>
                <a:gd name="f11" fmla="val 7878"/>
                <a:gd name="f12" fmla="val 620"/>
                <a:gd name="f13" fmla="val 7794"/>
                <a:gd name="f14" fmla="val 644"/>
                <a:gd name="f15" fmla="val 7706"/>
                <a:gd name="f16" fmla="val 666"/>
                <a:gd name="f17" fmla="val 7616"/>
                <a:gd name="f18" fmla="val 684"/>
                <a:gd name="f19" fmla="val 7522"/>
                <a:gd name="f20" fmla="val 702"/>
                <a:gd name="f21" fmla="val 7424"/>
                <a:gd name="f22" fmla="val 718"/>
                <a:gd name="f23" fmla="val 7322"/>
                <a:gd name="f24" fmla="val 730"/>
                <a:gd name="f25" fmla="val 7216"/>
                <a:gd name="f26" fmla="val 742"/>
                <a:gd name="f27" fmla="val 7106"/>
                <a:gd name="f28" fmla="val 750"/>
                <a:gd name="f29" fmla="val 6992"/>
                <a:gd name="f30" fmla="val 758"/>
                <a:gd name="f31" fmla="val 6872"/>
                <a:gd name="f32" fmla="val 762"/>
                <a:gd name="f33" fmla="val 6748"/>
                <a:gd name="f34" fmla="val 6618"/>
                <a:gd name="f35" fmla="val 760"/>
                <a:gd name="f36" fmla="val 6482"/>
                <a:gd name="f37" fmla="val 756"/>
                <a:gd name="f38" fmla="val 6342"/>
                <a:gd name="f39" fmla="val 6196"/>
                <a:gd name="f40" fmla="val 740"/>
                <a:gd name="f41" fmla="val 6042"/>
                <a:gd name="f42" fmla="val 726"/>
                <a:gd name="f43" fmla="val 5882"/>
                <a:gd name="f44" fmla="val 710"/>
                <a:gd name="f45" fmla="val 5716"/>
                <a:gd name="f46" fmla="val 690"/>
                <a:gd name="f47" fmla="val 5544"/>
                <a:gd name="f48" fmla="val 668"/>
                <a:gd name="f49" fmla="val 5364"/>
                <a:gd name="f50" fmla="val 642"/>
                <a:gd name="f51" fmla="val 5176"/>
                <a:gd name="f52" fmla="val 612"/>
                <a:gd name="f53" fmla="val 4982"/>
                <a:gd name="f54" fmla="val 578"/>
                <a:gd name="f55" fmla="val 4778"/>
                <a:gd name="f56" fmla="val 540"/>
                <a:gd name="f57" fmla="val 4568"/>
                <a:gd name="f58" fmla="val 500"/>
                <a:gd name="f59" fmla="val 4348"/>
                <a:gd name="f60" fmla="val 454"/>
                <a:gd name="f61" fmla="val 4122"/>
                <a:gd name="f62" fmla="val 406"/>
                <a:gd name="f63" fmla="val 3886"/>
                <a:gd name="f64" fmla="val 354"/>
                <a:gd name="f65" fmla="val 3640"/>
                <a:gd name="f66" fmla="val 296"/>
                <a:gd name="f67" fmla="val 3396"/>
                <a:gd name="f68" fmla="val 240"/>
                <a:gd name="f69" fmla="val 3160"/>
                <a:gd name="f70" fmla="val 192"/>
                <a:gd name="f71" fmla="val 2934"/>
                <a:gd name="f72" fmla="val 148"/>
                <a:gd name="f73" fmla="val 2718"/>
                <a:gd name="f74" fmla="val 112"/>
                <a:gd name="f75" fmla="val 2512"/>
                <a:gd name="f76" fmla="val 82"/>
                <a:gd name="f77" fmla="val 2314"/>
                <a:gd name="f78" fmla="val 56"/>
                <a:gd name="f79" fmla="val 2126"/>
                <a:gd name="f80" fmla="val 36"/>
                <a:gd name="f81" fmla="val 1948"/>
                <a:gd name="f82" fmla="val 20"/>
                <a:gd name="f83" fmla="val 1776"/>
                <a:gd name="f84" fmla="val 10"/>
                <a:gd name="f85" fmla="val 1616"/>
                <a:gd name="f86" fmla="val 2"/>
                <a:gd name="f87" fmla="val 1462"/>
                <a:gd name="f88" fmla="val 1318"/>
                <a:gd name="f89" fmla="val 1182"/>
                <a:gd name="f90" fmla="val 4"/>
                <a:gd name="f91" fmla="val 1054"/>
                <a:gd name="f92" fmla="val 934"/>
                <a:gd name="f93" fmla="val 822"/>
                <a:gd name="f94" fmla="val 30"/>
                <a:gd name="f95" fmla="val 716"/>
                <a:gd name="f96" fmla="val 44"/>
                <a:gd name="f97" fmla="val 58"/>
                <a:gd name="f98" fmla="val 530"/>
                <a:gd name="f99" fmla="val 74"/>
                <a:gd name="f100" fmla="val 450"/>
                <a:gd name="f101" fmla="val 92"/>
                <a:gd name="f102" fmla="val 374"/>
                <a:gd name="f103" fmla="val 108"/>
                <a:gd name="f104" fmla="val 308"/>
                <a:gd name="f105" fmla="val 126"/>
                <a:gd name="f106" fmla="val 248"/>
                <a:gd name="f107" fmla="val 144"/>
                <a:gd name="f108" fmla="val 194"/>
                <a:gd name="f109" fmla="val 160"/>
                <a:gd name="f110" fmla="val 176"/>
                <a:gd name="f111" fmla="val 48"/>
                <a:gd name="f112" fmla="val 216"/>
                <a:gd name="f113" fmla="val 12"/>
                <a:gd name="f114" fmla="val 234"/>
                <a:gd name="f115" fmla="val 1186"/>
                <a:gd name="f116" fmla="val 51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8196" h="1192">
                  <a:moveTo>
                    <a:pt x="f3" y="f4"/>
                  </a:moveTo>
                  <a:lnTo>
                    <a:pt x="f3" y="f4"/>
                  </a:ln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2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2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0"/>
                  </a:lnTo>
                  <a:lnTo>
                    <a:pt x="f88" y="f0"/>
                  </a:lnTo>
                  <a:lnTo>
                    <a:pt x="f89" y="f90"/>
                  </a:lnTo>
                  <a:lnTo>
                    <a:pt x="f91" y="f84"/>
                  </a:lnTo>
                  <a:lnTo>
                    <a:pt x="f92" y="f8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12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72" y="f110"/>
                  </a:lnTo>
                  <a:lnTo>
                    <a:pt x="f103" y="f7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0" y="f68"/>
                  </a:lnTo>
                  <a:lnTo>
                    <a:pt x="f0" y="f2"/>
                  </a:lnTo>
                  <a:lnTo>
                    <a:pt x="f3" y="f2"/>
                  </a:lnTo>
                  <a:lnTo>
                    <a:pt x="f3" y="f2"/>
                  </a:lnTo>
                  <a:lnTo>
                    <a:pt x="f1" y="f115"/>
                  </a:lnTo>
                  <a:lnTo>
                    <a:pt x="f1" y="f115"/>
                  </a:lnTo>
                  <a:lnTo>
                    <a:pt x="f1" y="f116"/>
                  </a:lnTo>
                  <a:lnTo>
                    <a:pt x="f1" y="f116"/>
                  </a:lnTo>
                  <a:lnTo>
                    <a:pt x="f3" y="f4"/>
                  </a:lnTo>
                  <a:lnTo>
                    <a:pt x="f3" y="f4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91440" tIns="45720" rIns="91440" bIns="45720" anchor="t" anchorCtr="0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ru-RU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Arial Unicode MS" pitchFamily="2"/>
              </a:endParaRPr>
            </a:p>
          </p:txBody>
        </p:sp>
      </p:grpSp>
      <p:sp>
        <p:nvSpPr>
          <p:cNvPr id="16" name="Title 1"/>
          <p:cNvSpPr txBox="1">
            <a:spLocks noGrp="1"/>
          </p:cNvSpPr>
          <p:nvPr>
            <p:ph type="title"/>
          </p:nvPr>
        </p:nvSpPr>
        <p:spPr>
          <a:xfrm>
            <a:off x="4874040" y="338760"/>
            <a:ext cx="3812400" cy="2429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b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ru-RU"/>
              <a:t>Для правки текста заголовка щелкните мышьюОбразец заголовка</a:t>
            </a:r>
          </a:p>
        </p:txBody>
      </p:sp>
      <p:sp>
        <p:nvSpPr>
          <p:cNvPr id="17" name="Text Placeholder 3"/>
          <p:cNvSpPr txBox="1">
            <a:spLocks noGrp="1"/>
          </p:cNvSpPr>
          <p:nvPr>
            <p:ph type="body" idx="1"/>
          </p:nvPr>
        </p:nvSpPr>
        <p:spPr>
          <a:xfrm>
            <a:off x="4868280" y="2785680"/>
            <a:ext cx="3818160" cy="2421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/>
          <a:lstStyle>
            <a:def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24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defPPr>
            <a:lvl1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24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1pPr>
            <a:lvl2pPr marL="864000" lvl="1" indent="-324000" algn="l" rtl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2pPr>
            <a:lvl3pPr marL="1295999" lvl="2" indent="-288000" algn="l" rtl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ru-RU" sz="18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3pPr>
            <a:lvl4pPr marL="1728000" lvl="3" indent="-216000" algn="l" rtl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ru-RU" sz="16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4pPr>
            <a:lvl5pPr marL="2160000" lvl="4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5pPr>
            <a:lvl6pPr marL="2592000" lvl="5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6pPr>
            <a:lvl7pPr marL="3024000" lvl="6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7pPr>
            <a:lvl8pPr marL="3456000" lvl="7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8pPr>
            <a:lvl9pPr marL="3887999" lvl="8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9pPr>
          </a:lstStyle>
          <a:p>
            <a:pPr lvl="0"/>
            <a:r>
              <a:rPr lang="ru-RU"/>
              <a:t>Для правки структуры щелкните мышью</a:t>
            </a:r>
          </a:p>
          <a:p>
            <a:pPr lvl="1"/>
            <a:r>
              <a:rPr lang="ru-RU"/>
              <a:t>Второй уровень структуры</a:t>
            </a:r>
          </a:p>
          <a:p>
            <a:pPr lvl="2"/>
            <a:r>
              <a:rPr lang="ru-RU"/>
              <a:t>Третий уровень структуры</a:t>
            </a:r>
          </a:p>
          <a:p>
            <a:pPr lvl="3"/>
            <a:r>
              <a:rPr lang="ru-RU"/>
              <a:t>Четвёртый уровень структуры</a:t>
            </a:r>
          </a:p>
          <a:p>
            <a:pPr lvl="4"/>
            <a:r>
              <a:rPr lang="ru-RU"/>
              <a:t>Пятый уровень структуры</a:t>
            </a:r>
          </a:p>
          <a:p>
            <a:pPr lvl="5"/>
            <a:r>
              <a:rPr lang="ru-RU"/>
              <a:t>Шестой уровень структуры</a:t>
            </a:r>
          </a:p>
          <a:p>
            <a:pPr lvl="6"/>
            <a:r>
              <a:rPr lang="ru-RU"/>
              <a:t>Седьмой уровень структуры</a:t>
            </a:r>
          </a:p>
          <a:p>
            <a:pPr lvl="7"/>
            <a:r>
              <a:rPr lang="ru-RU"/>
              <a:t>Восьмой уровень структуры</a:t>
            </a:r>
          </a:p>
          <a:p>
            <a:pPr lvl="0"/>
            <a:r>
              <a:rPr lang="ru-RU"/>
              <a:t>Девятый уровень структурыОбразец текста</a:t>
            </a:r>
          </a:p>
        </p:txBody>
      </p:sp>
      <p:sp>
        <p:nvSpPr>
          <p:cNvPr id="18" name="Date Placeholder 4"/>
          <p:cNvSpPr txBox="1">
            <a:spLocks noGrp="1"/>
          </p:cNvSpPr>
          <p:nvPr>
            <p:ph type="dt" sz="half" idx="2"/>
          </p:nvPr>
        </p:nvSpPr>
        <p:spPr>
          <a:xfrm>
            <a:off x="5163840" y="6250319"/>
            <a:ext cx="3786479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ndara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756E121-D327-4CEB-BCFF-C04567D7C7FB}" type="datetime1">
              <a:rPr lang="ru-RU"/>
              <a:pPr lvl="0"/>
              <a:t>15.01.2022</a:t>
            </a:fld>
            <a:endParaRPr lang="ru-RU"/>
          </a:p>
        </p:txBody>
      </p:sp>
      <p:sp>
        <p:nvSpPr>
          <p:cNvPr id="19" name="Footer Placeholder 5"/>
          <p:cNvSpPr txBox="1">
            <a:spLocks noGrp="1"/>
          </p:cNvSpPr>
          <p:nvPr>
            <p:ph type="ftr" sz="quarter" idx="3"/>
          </p:nvPr>
        </p:nvSpPr>
        <p:spPr>
          <a:xfrm>
            <a:off x="193680" y="6250319"/>
            <a:ext cx="3786479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lvl="0" rtl="0" hangingPunct="0">
              <a:buNone/>
              <a:tabLst/>
              <a:defRPr lang="ru-RU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20" name="Slide Number Placeholder 6"/>
          <p:cNvSpPr txBox="1">
            <a:spLocks noGrp="1"/>
          </p:cNvSpPr>
          <p:nvPr>
            <p:ph type="sldNum" sz="quarter" idx="4"/>
          </p:nvPr>
        </p:nvSpPr>
        <p:spPr>
          <a:xfrm>
            <a:off x="3990960" y="6250319"/>
            <a:ext cx="116136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ndara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6422FCE6-4649-4AB5-97D9-B4895CC6C6A2}" type="slidenum">
              <a:t>‹#›</a:t>
            </a:fld>
            <a:endParaRPr lang="ru-RU"/>
          </a:p>
        </p:txBody>
      </p:sp>
      <p:sp>
        <p:nvSpPr>
          <p:cNvPr id="21" name="Picture Placeholder 2"/>
          <p:cNvSpPr/>
          <p:nvPr/>
        </p:nvSpPr>
        <p:spPr>
          <a:xfrm>
            <a:off x="838080" y="1371599"/>
            <a:ext cx="3565800" cy="2925719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31B6FD"/>
          </a:solidFill>
          <a:ln>
            <a:noFill/>
            <a:prstDash val="solid"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ndara" pitchFamily="18"/>
                <a:ea typeface="Microsoft YaHei" pitchFamily="2"/>
                <a:cs typeface="Arial Unicode MS" pitchFamily="2"/>
              </a:rPr>
              <a:t>Вставка рисунка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lvl="0" algn="ctr" rtl="0" hangingPunct="1">
        <a:spcBef>
          <a:spcPts val="0"/>
        </a:spcBef>
        <a:spcAft>
          <a:spcPts val="0"/>
        </a:spcAft>
        <a:buNone/>
        <a:tabLst/>
        <a:defRPr lang="ru-RU" sz="2800" b="0" i="0" u="none" strike="noStrike" kern="1200" spc="0">
          <a:ln>
            <a:noFill/>
          </a:ln>
          <a:solidFill>
            <a:srgbClr val="FFFFFF"/>
          </a:solidFill>
          <a:latin typeface="Candara" pitchFamily="18"/>
          <a:ea typeface="Microsoft YaHei" pitchFamily="2"/>
          <a:cs typeface="Arial Unicode MS" pitchFamily="2"/>
        </a:defRPr>
      </a:lvl1pPr>
    </p:titleStyle>
    <p:bodyStyle>
      <a:lvl1pPr lvl="0">
        <a:buSzPct val="45000"/>
        <a:buFont typeface="StarSymbol"/>
        <a:buChar char="●"/>
        <a:tabLst/>
        <a:defRPr lang="ru-RU" sz="1800" b="0" i="0" u="none" strike="noStrike" spc="0">
          <a:solidFill>
            <a:srgbClr val="073E87"/>
          </a:solidFill>
          <a:latin typeface="Candara" pitchFamily="18"/>
        </a:defRPr>
      </a:lvl1pPr>
      <a:lvl2pPr lvl="1">
        <a:buSzPct val="75000"/>
        <a:buFont typeface="StarSymbol"/>
        <a:buChar char="–"/>
        <a:tabLst/>
        <a:defRPr lang="ru-RU" sz="1800" b="0" i="0" u="none" strike="noStrike" spc="0">
          <a:solidFill>
            <a:srgbClr val="073E87"/>
          </a:solidFill>
          <a:latin typeface="Candara" pitchFamily="18"/>
        </a:defRPr>
      </a:lvl2pPr>
      <a:lvl3pPr lvl="2">
        <a:buSzPct val="45000"/>
        <a:buFont typeface="StarSymbol"/>
        <a:buChar char="●"/>
        <a:tabLst/>
        <a:defRPr lang="ru-RU" sz="1800" b="0" i="0" u="none" strike="noStrike" spc="0">
          <a:solidFill>
            <a:srgbClr val="073E87"/>
          </a:solidFill>
          <a:latin typeface="Candara" pitchFamily="18"/>
        </a:defRPr>
      </a:lvl3pPr>
      <a:lvl4pPr lvl="3">
        <a:buSzPct val="75000"/>
        <a:buFont typeface="StarSymbol"/>
        <a:buChar char="–"/>
        <a:tabLst/>
        <a:defRPr lang="ru-RU" sz="1800" b="0" i="0" u="none" strike="noStrike" spc="0">
          <a:solidFill>
            <a:srgbClr val="073E87"/>
          </a:solidFill>
          <a:latin typeface="Candara" pitchFamily="18"/>
        </a:defRPr>
      </a:lvl4pPr>
      <a:lvl5pPr lvl="4">
        <a:buSzPct val="45000"/>
        <a:buFont typeface="StarSymbol"/>
        <a:buChar char="●"/>
        <a:tabLst/>
        <a:defRPr lang="ru-RU" sz="1800" b="0" i="0" u="none" strike="noStrike" spc="0">
          <a:solidFill>
            <a:srgbClr val="073E87"/>
          </a:solidFill>
          <a:latin typeface="Candara" pitchFamily="18"/>
        </a:defRPr>
      </a:lvl5pPr>
      <a:lvl6pPr lvl="5">
        <a:buSzPct val="45000"/>
        <a:buFont typeface="StarSymbol"/>
        <a:buChar char="●"/>
        <a:tabLst/>
        <a:defRPr lang="ru-RU" sz="1800" b="0" i="0" u="none" strike="noStrike" spc="0">
          <a:solidFill>
            <a:srgbClr val="073E87"/>
          </a:solidFill>
          <a:latin typeface="Candara" pitchFamily="18"/>
        </a:defRPr>
      </a:lvl6pPr>
      <a:lvl7pPr lvl="6">
        <a:buSzPct val="45000"/>
        <a:buFont typeface="StarSymbol"/>
        <a:buChar char="●"/>
        <a:tabLst/>
        <a:defRPr lang="ru-RU" sz="1800" b="0" i="0" u="none" strike="noStrike" spc="0">
          <a:solidFill>
            <a:srgbClr val="073E87"/>
          </a:solidFill>
          <a:latin typeface="Candara" pitchFamily="18"/>
        </a:defRPr>
      </a:lvl7pPr>
      <a:lvl8pPr lvl="7">
        <a:buSzPct val="45000"/>
        <a:buFont typeface="StarSymbol"/>
        <a:buChar char="●"/>
        <a:tabLst/>
        <a:defRPr lang="ru-RU" sz="1800" b="0" i="0" u="none" strike="noStrike" spc="0">
          <a:solidFill>
            <a:srgbClr val="073E87"/>
          </a:solidFill>
          <a:latin typeface="Candara" pitchFamily="18"/>
        </a:defRPr>
      </a:lvl8pPr>
      <a:lvl9pPr marL="0" marR="0" lvl="0" indent="0" algn="l" rtl="0" hangingPunct="1">
        <a:spcBef>
          <a:spcPts val="360"/>
        </a:spcBef>
        <a:spcAft>
          <a:spcPts val="1417"/>
        </a:spcAft>
        <a:buNone/>
        <a:tabLst/>
        <a:defRPr lang="ru-RU" sz="1800" b="0" i="0" u="none" strike="noStrike" spc="0">
          <a:solidFill>
            <a:srgbClr val="073E87"/>
          </a:solidFill>
          <a:latin typeface="Candara" pitchFamily="18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685799" y="404640"/>
            <a:ext cx="7772039" cy="1007640"/>
          </a:xfrm>
        </p:spPr>
        <p:txBody>
          <a:bodyPr anchor="t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400"/>
              <a:t>Муниципальное    казённое  дошкольное  образовательное учреждение  детский сад «Белочка»</a:t>
            </a: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4294967295"/>
          </p:nvPr>
        </p:nvSpPr>
        <p:spPr>
          <a:xfrm>
            <a:off x="1403648" y="2060848"/>
            <a:ext cx="6400440" cy="2520000"/>
          </a:xfrm>
        </p:spPr>
        <p:txBody>
          <a:bodyPr wrap="square" lIns="90000" tIns="45000" rIns="90000" bIns="45000" anchor="t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ctr">
              <a:spcAft>
                <a:spcPts val="0"/>
              </a:spcAft>
              <a:buNone/>
            </a:pPr>
            <a:r>
              <a:rPr lang="ru-RU" sz="4000" dirty="0">
                <a:solidFill>
                  <a:srgbClr val="FFFFFF"/>
                </a:solidFill>
                <a:latin typeface="Candara" pitchFamily="18"/>
              </a:rPr>
              <a:t>Экологическая  акция</a:t>
            </a:r>
          </a:p>
          <a:p>
            <a:pPr marL="0" lvl="0" indent="0" algn="ctr">
              <a:spcAft>
                <a:spcPts val="0"/>
              </a:spcAft>
              <a:buNone/>
            </a:pPr>
            <a:r>
              <a:rPr lang="ru-RU" sz="4000" dirty="0">
                <a:solidFill>
                  <a:srgbClr val="FFFFFF"/>
                </a:solidFill>
                <a:latin typeface="Candara" pitchFamily="18"/>
              </a:rPr>
              <a:t>« </a:t>
            </a:r>
            <a:r>
              <a:rPr lang="ru-RU" sz="4000" smtClean="0">
                <a:solidFill>
                  <a:srgbClr val="FFFFFF"/>
                </a:solidFill>
                <a:latin typeface="Candara" pitchFamily="18"/>
              </a:rPr>
              <a:t>Пернатые друзья»</a:t>
            </a:r>
            <a:endParaRPr lang="ru-RU" sz="4000" dirty="0">
              <a:solidFill>
                <a:srgbClr val="FFFFFF"/>
              </a:solidFill>
              <a:latin typeface="Candara" pitchFamily="18"/>
            </a:endParaRPr>
          </a:p>
          <a:p>
            <a:pPr marL="0" lvl="0" indent="0" algn="ctr">
              <a:spcAft>
                <a:spcPts val="0"/>
              </a:spcAft>
              <a:buNone/>
            </a:pPr>
            <a:r>
              <a:rPr lang="ru-RU" sz="2600" dirty="0">
                <a:solidFill>
                  <a:srgbClr val="FFFFFF"/>
                </a:solidFill>
                <a:latin typeface="Candara" pitchFamily="18"/>
              </a:rPr>
              <a:t>Участники: воспитанники  и  родители средней  группы №2 детского  сада  «Белочка» г. Тайшета</a:t>
            </a:r>
          </a:p>
          <a:p>
            <a:pPr marL="0" lvl="0" indent="0" algn="ctr">
              <a:spcAft>
                <a:spcPts val="0"/>
              </a:spcAft>
              <a:buNone/>
            </a:pPr>
            <a:r>
              <a:rPr lang="ru-RU" sz="2600" dirty="0">
                <a:solidFill>
                  <a:srgbClr val="FFFFFF"/>
                </a:solidFill>
                <a:latin typeface="Candara" pitchFamily="18"/>
              </a:rPr>
              <a:t>          </a:t>
            </a:r>
            <a:r>
              <a:rPr lang="ru-RU" sz="2600" dirty="0" smtClean="0">
                <a:solidFill>
                  <a:srgbClr val="FFFFFF"/>
                </a:solidFill>
                <a:latin typeface="Candara" pitchFamily="18"/>
              </a:rPr>
              <a:t>                         </a:t>
            </a:r>
            <a:r>
              <a:rPr lang="ru-RU" sz="2600" dirty="0" err="1" smtClean="0">
                <a:solidFill>
                  <a:srgbClr val="FFFFFF"/>
                </a:solidFill>
                <a:latin typeface="Candara" pitchFamily="18"/>
              </a:rPr>
              <a:t>Воспитатель:Ивлева</a:t>
            </a:r>
            <a:r>
              <a:rPr lang="ru-RU" sz="2600" dirty="0" smtClean="0">
                <a:solidFill>
                  <a:srgbClr val="FFFFFF"/>
                </a:solidFill>
                <a:latin typeface="Candara" pitchFamily="18"/>
              </a:rPr>
              <a:t> Ю.В.</a:t>
            </a:r>
            <a:endParaRPr lang="ru-RU" sz="2600" dirty="0">
              <a:solidFill>
                <a:srgbClr val="FFFFFF"/>
              </a:solidFill>
              <a:latin typeface="Candara" pitchFamily="18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827584" y="4680108"/>
            <a:ext cx="2088232" cy="12855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457200" y="338400"/>
            <a:ext cx="8362800" cy="179424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400"/>
              <a:t>Подкормкой  птиц  зимой  мы  занимаемся  уже  второй  год. Это  стало доброй традицией  нашей  группы. Чтобы   привлечь родителей  к  нашей  акции  дети, совместно с  воспитателями, оповестили их  о том, что  нуждаются  в  их  помощи  и  поддержке.</a:t>
            </a:r>
          </a:p>
        </p:txBody>
      </p:sp>
      <p:pic>
        <p:nvPicPr>
          <p:cNvPr id="3" name="Рисунок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83640" y="2250360"/>
            <a:ext cx="3665159" cy="4031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2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5093279" y="2250360"/>
            <a:ext cx="3530880" cy="4022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000" dirty="0"/>
              <a:t>Помощь  не  заставила  себя  ждать. Дома, дети совместно  с  родителями  изготовили  9 кормушек, которые  мы  </a:t>
            </a:r>
            <a:r>
              <a:rPr lang="ru-RU" sz="2000" dirty="0" smtClean="0"/>
              <a:t>разместили перед окнами группы, для того чтобы дети могли в любое время наблюдать  за птицами и  </a:t>
            </a:r>
            <a:r>
              <a:rPr lang="ru-RU" sz="2000" dirty="0"/>
              <a:t>на  участке  детского  сада.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11640" y="1948320"/>
            <a:ext cx="3384000" cy="4512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932000" y="1948320"/>
            <a:ext cx="3384000" cy="45122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51640" y="1412640"/>
            <a:ext cx="4248000" cy="5112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716000" y="1412640"/>
            <a:ext cx="4176000" cy="51123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400"/>
              <a:t>Каждую  прогулку мы  начинаем с того, что  насыпаем  корм  в  кормушки. В  нашу  птичью  столовую прилетают  целые  стаи  пернатых.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788000" y="2060999"/>
            <a:ext cx="3921480" cy="460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539640" y="2060999"/>
            <a:ext cx="3456000" cy="460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457200" y="338400"/>
            <a:ext cx="8362800" cy="143424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000" dirty="0"/>
              <a:t>Мы  изучали  вкусовые  предпочтения  птиц – угощали  их  пшеном, молотой  пшеницей, семенами  подсолнечника. Так мы узнали, что больше  всего  птицы  любят  семечки  и  сало. И приготовили для  них  вкусное  угощение из  разных  злаковых культур скрепив их свиным  жиром.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95640" y="1913399"/>
            <a:ext cx="3600000" cy="4800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878000" y="1913399"/>
            <a:ext cx="3600000" cy="48002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400"/>
              <a:t>Когда  мы  узнали, что  для  лучшей  яйценоскости  птицам  нужны  семена горчицы, стали  добавлять  её  в  птичий  рацион. Ведь  скоро  весна  и сейчас  самое  время  побеспокоиться  о  будущем  потомстве.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27520" y="2060999"/>
            <a:ext cx="4055760" cy="460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489200" y="2060999"/>
            <a:ext cx="4402799" cy="460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400"/>
              <a:t>Очень  интересно  наблюдать  за  прилетающими птицами. Кого  здесь  только  не  увидишь: и воробьи, и синицы, и даже  снегири.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95640" y="2060999"/>
            <a:ext cx="3888000" cy="453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788000" y="2060999"/>
            <a:ext cx="3960000" cy="439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 anchor="t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000"/>
              <a:t>Покормите  птиц  зимой,</a:t>
            </a:r>
            <a:br>
              <a:rPr lang="ru-RU" sz="2000"/>
            </a:br>
            <a:r>
              <a:rPr lang="ru-RU" sz="2000"/>
              <a:t>Бросьте  горстку  крошек,</a:t>
            </a:r>
            <a:br>
              <a:rPr lang="ru-RU" sz="2000"/>
            </a:br>
            <a:r>
              <a:rPr lang="ru-RU" sz="2000"/>
              <a:t>И пускай снуют порой</a:t>
            </a:r>
            <a:br>
              <a:rPr lang="ru-RU" sz="2000"/>
            </a:br>
            <a:r>
              <a:rPr lang="ru-RU" sz="2000"/>
              <a:t>стайки у окошек.</a:t>
            </a:r>
            <a:br>
              <a:rPr lang="ru-RU" sz="2000"/>
            </a:br>
            <a:r>
              <a:rPr lang="ru-RU" sz="2000"/>
              <a:t>Бросьте горсточку зерна.</a:t>
            </a:r>
            <a:br>
              <a:rPr lang="ru-RU" sz="2000"/>
            </a:br>
            <a:r>
              <a:rPr lang="ru-RU" sz="2000"/>
              <a:t>Много им не надо.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24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defPPr>
            <a:lvl1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24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1pPr>
            <a:lvl2pPr marL="864000" lvl="1" indent="-324000" algn="l" rtl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2pPr>
            <a:lvl3pPr marL="1295999" lvl="2" indent="-288000" algn="l" rtl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ru-RU" sz="18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3pPr>
            <a:lvl4pPr marL="1728000" lvl="3" indent="-216000" algn="l" rtl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ru-RU" sz="16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4pPr>
            <a:lvl5pPr marL="2160000" lvl="4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5pPr>
            <a:lvl6pPr marL="2592000" lvl="5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6pPr>
            <a:lvl7pPr marL="3024000" lvl="6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7pPr>
            <a:lvl8pPr marL="3456000" lvl="7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8pPr>
            <a:lvl9pPr marL="3887999" lvl="8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73E87"/>
                </a:solidFill>
                <a:latin typeface="Candara"/>
                <a:ea typeface="Microsoft YaHei" pitchFamily="2"/>
                <a:cs typeface="Arial Unicode MS" pitchFamily="2"/>
              </a:defRPr>
            </a:lvl9pPr>
          </a:lstStyle>
          <a:p>
            <a:pPr marL="0" lvl="0" indent="0">
              <a:spcBef>
                <a:spcPts val="479"/>
              </a:spcBef>
              <a:buClr>
                <a:srgbClr val="31B6FD"/>
              </a:buClr>
              <a:buSzPct val="100000"/>
              <a:buFont typeface="Symbol" pitchFamily="16"/>
              <a:buChar char=""/>
            </a:pPr>
            <a:r>
              <a:rPr lang="ru-RU">
                <a:latin typeface="Candara" pitchFamily="18"/>
              </a:rPr>
              <a:t>И зима не так страшна</a:t>
            </a:r>
          </a:p>
          <a:p>
            <a:pPr marL="0" lvl="0" indent="0">
              <a:spcBef>
                <a:spcPts val="479"/>
              </a:spcBef>
              <a:buClr>
                <a:srgbClr val="31B6FD"/>
              </a:buClr>
              <a:buSzPct val="100000"/>
              <a:buFont typeface="Symbol" pitchFamily="16"/>
              <a:buChar char=""/>
            </a:pPr>
            <a:r>
              <a:rPr lang="ru-RU">
                <a:latin typeface="Candara" pitchFamily="18"/>
              </a:rPr>
              <a:t>Будет для крылатых.</a:t>
            </a:r>
          </a:p>
          <a:p>
            <a:pPr marL="0" lvl="0" indent="0">
              <a:spcBef>
                <a:spcPts val="479"/>
              </a:spcBef>
              <a:buClr>
                <a:srgbClr val="31B6FD"/>
              </a:buClr>
              <a:buSzPct val="100000"/>
              <a:buFont typeface="Symbol" pitchFamily="16"/>
              <a:buChar char=""/>
            </a:pPr>
            <a:r>
              <a:rPr lang="ru-RU">
                <a:latin typeface="Candara" pitchFamily="18"/>
              </a:rPr>
              <a:t>Им не дайте в лютый час</a:t>
            </a:r>
          </a:p>
          <a:p>
            <a:pPr marL="0" lvl="0" indent="0">
              <a:spcBef>
                <a:spcPts val="479"/>
              </a:spcBef>
              <a:buClr>
                <a:srgbClr val="31B6FD"/>
              </a:buClr>
              <a:buSzPct val="100000"/>
              <a:buFont typeface="Symbol" pitchFamily="16"/>
              <a:buChar char=""/>
            </a:pPr>
            <a:r>
              <a:rPr lang="ru-RU">
                <a:latin typeface="Candara" pitchFamily="18"/>
              </a:rPr>
              <a:t>Гибнуть от болезней,</a:t>
            </a:r>
          </a:p>
          <a:p>
            <a:pPr marL="0" lvl="0" indent="0">
              <a:spcBef>
                <a:spcPts val="479"/>
              </a:spcBef>
              <a:buClr>
                <a:srgbClr val="31B6FD"/>
              </a:buClr>
              <a:buSzPct val="100000"/>
              <a:buFont typeface="Symbol" pitchFamily="16"/>
              <a:buChar char=""/>
            </a:pPr>
            <a:r>
              <a:rPr lang="ru-RU">
                <a:latin typeface="Candara" pitchFamily="18"/>
              </a:rPr>
              <a:t>И весна одарит вас</a:t>
            </a:r>
          </a:p>
          <a:p>
            <a:pPr marL="0" lvl="0" indent="0">
              <a:spcBef>
                <a:spcPts val="479"/>
              </a:spcBef>
              <a:buClr>
                <a:srgbClr val="31B6FD"/>
              </a:buClr>
              <a:buSzPct val="100000"/>
              <a:buFont typeface="Symbol" pitchFamily="16"/>
              <a:buChar char=""/>
            </a:pPr>
            <a:r>
              <a:rPr lang="ru-RU">
                <a:latin typeface="Candara" pitchFamily="18"/>
              </a:rPr>
              <a:t>Праздничной их песней.</a:t>
            </a: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 l="9442" r="9442"/>
          <a:stretch>
            <a:fillRect/>
          </a:stretch>
        </p:blipFill>
        <p:spPr>
          <a:xfrm>
            <a:off x="0" y="0"/>
            <a:ext cx="360" cy="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2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648000" y="792000"/>
            <a:ext cx="3888000" cy="453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бычны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бычный 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Обычный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Обычный 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270</Words>
  <Application>Microsoft Office PowerPoint</Application>
  <PresentationFormat>Экран (4:3)</PresentationFormat>
  <Paragraphs>18</Paragraphs>
  <Slides>9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Обычный</vt:lpstr>
      <vt:lpstr>Обычный 1</vt:lpstr>
      <vt:lpstr>Обычный 2</vt:lpstr>
      <vt:lpstr>Обычный 3</vt:lpstr>
      <vt:lpstr>Муниципальное    казённое  дошкольное  образовательное учреждение  детский сад «Белочка»</vt:lpstr>
      <vt:lpstr>Подкормкой  птиц  зимой  мы  занимаемся  уже  второй  год. Это  стало доброй традицией  нашей  группы. Чтобы   привлечь родителей  к  нашей  акции  дети, совместно с  воспитателями, оповестили их  о том, что  нуждаются  в  их  помощи  и  поддержке.</vt:lpstr>
      <vt:lpstr>Помощь  не  заставила  себя  ждать. Дома, дети совместно  с  родителями  изготовили  9 кормушек, которые  мы  разместили перед окнами группы, для того чтобы дети могли в любое время наблюдать  за птицами и  на  участке  детского  сада.</vt:lpstr>
      <vt:lpstr>Презентация PowerPoint</vt:lpstr>
      <vt:lpstr>Каждую  прогулку мы  начинаем с того, что  насыпаем  корм  в  кормушки. В  нашу  птичью  столовую прилетают  целые  стаи  пернатых.</vt:lpstr>
      <vt:lpstr>Мы  изучали  вкусовые  предпочтения  птиц – угощали  их  пшеном, молотой  пшеницей, семенами  подсолнечника. Так мы узнали, что больше  всего  птицы  любят  семечки  и  сало. И приготовили для  них  вкусное  угощение из  разных  злаковых культур скрепив их свиным  жиром.</vt:lpstr>
      <vt:lpstr>Когда  мы  узнали, что  для  лучшей  яйценоскости  птицам  нужны  семена горчицы, стали  добавлять  её  в  птичий  рацион. Ведь  скоро  весна  и сейчас  самое  время  побеспокоиться  о  будущем  потомстве.</vt:lpstr>
      <vt:lpstr>Очень  интересно  наблюдать  за  прилетающими птицами. Кого  здесь  только  не  увидишь: и воробьи, и синицы, и даже  снегири.</vt:lpstr>
      <vt:lpstr>Покормите  птиц  зимой, Бросьте  горстку  крошек, И пускай снуют порой стайки у окошек. Бросьте горсточку зерна. Много им не надо.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   казённое  дошкольное  образовательное учреждение  детский сад «Белочка»</dc:title>
  <dc:creator>Босс</dc:creator>
  <cp:lastModifiedBy>Босс</cp:lastModifiedBy>
  <cp:revision>3</cp:revision>
  <dcterms:modified xsi:type="dcterms:W3CDTF">2022-01-15T14:53:04Z</dcterms:modified>
</cp:coreProperties>
</file>