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7" r:id="rId17"/>
    <p:sldId id="289" r:id="rId18"/>
    <p:sldId id="290" r:id="rId19"/>
    <p:sldId id="275" r:id="rId20"/>
    <p:sldId id="272" r:id="rId21"/>
    <p:sldId id="283" r:id="rId22"/>
    <p:sldId id="276" r:id="rId23"/>
    <p:sldId id="278" r:id="rId24"/>
    <p:sldId id="277" r:id="rId25"/>
    <p:sldId id="280" r:id="rId26"/>
    <p:sldId id="279" r:id="rId27"/>
    <p:sldId id="281" r:id="rId28"/>
    <p:sldId id="282" r:id="rId29"/>
    <p:sldId id="284" r:id="rId30"/>
    <p:sldId id="285" r:id="rId31"/>
    <p:sldId id="286" r:id="rId32"/>
    <p:sldId id="292" r:id="rId33"/>
    <p:sldId id="291" r:id="rId34"/>
    <p:sldId id="271" r:id="rId35"/>
    <p:sldId id="273" r:id="rId36"/>
    <p:sldId id="274" r:id="rId3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92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912DB1-42DC-4860-81B7-78B52C10E952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8CE2B-CDB3-45D8-B2AF-CD0661CC6B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88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491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173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238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583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3528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5741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074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690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454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8566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3606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3192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356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140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>
                <a:solidFill>
                  <a:prstClr val="black"/>
                </a:solidFill>
              </a:rPr>
              <a:pPr/>
              <a:t>16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291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>
                <a:solidFill>
                  <a:prstClr val="black"/>
                </a:solidFill>
              </a:rPr>
              <a:pPr/>
              <a:t>17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3238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4037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2650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2606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66434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8859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4746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8379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1374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2196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1540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8058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7117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6026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45266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51992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34023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86433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75548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8CE2B-CDB3-45D8-B2AF-CD0661CC6B03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625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594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343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344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66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568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991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344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467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2103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016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15201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191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98492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7588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3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301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BC0AA-D610-43C5-81B1-48FBE035D17A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977023B-28F5-4D90-ACA8-204C2A39CA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568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4.jpe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hyperlink" Target="https://vk.com/wall-215757128_1009" TargetMode="Externa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hyperlink" Target="https://vk.com/wall-215757128_1076" TargetMode="Externa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1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g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hyperlink" Target="https://cloud.mail.ru/public/Fg2e/eBm5PbjzM" TargetMode="External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microsoft.com/office/2007/relationships/hdphoto" Target="../media/hdphoto1.wdp"/><Relationship Id="rId9" Type="http://schemas.openxmlformats.org/officeDocument/2006/relationships/image" Target="../media/image4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22110" y="1263754"/>
            <a:ext cx="7715933" cy="4366260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br>
              <a:rPr lang="ru-RU" sz="4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«Тайга </a:t>
            </a: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кончике </a:t>
            </a: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кисти»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</a:t>
            </a:r>
            <a:r>
              <a:rPr lang="ru-RU" sz="27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старшего дошкольного возраста, педагогов и родителей </a:t>
            </a:r>
            <a:r>
              <a:rPr lang="ru-RU" sz="27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декоративно-прикладному искусству </a:t>
            </a:r>
            <a:r>
              <a:rPr lang="ru-RU" sz="27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родного края</a:t>
            </a:r>
            <a:r>
              <a:rPr lang="ru-RU" sz="27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через ознакомление с </a:t>
            </a:r>
            <a:r>
              <a:rPr lang="ru-RU" sz="27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7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росписью, промыслами Иркутской области.</a:t>
            </a:r>
            <a:r>
              <a:rPr lang="ru-RU" sz="53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5300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53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66460" y="5742578"/>
            <a:ext cx="6225540" cy="1151191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Варибрус Ольга Михайловна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высшей квалификационной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категории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08126" y="251460"/>
            <a:ext cx="8343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общеразвивающего вида «Солнышко», п. Новая Игирма, </a:t>
            </a:r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Нижнеилимский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округ, Иркутская область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г.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470583" y="1958409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178598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470583" y="1932199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81353" y="281354"/>
            <a:ext cx="9355015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создание условий для изучения культурного нематериального этнокультурного наследия Иркутской области, через знакомство с 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росписью, народными промыслами Иркутской области, с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учётом регионального компонента.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</a:t>
            </a:r>
          </a:p>
          <a:p>
            <a:pPr algn="just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1.Отобрать информацию для изучения культурного наследия родного края, через изучение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росписи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народных промыслов Иркутской области.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2.Расширять словарный запас детей по лексике «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Илимская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роспись».</a:t>
            </a:r>
          </a:p>
          <a:p>
            <a:pPr algn="just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3.Расширение кругозора детей, педагогов и родителей в области изучения культурного нематериального наследия Иркутской области.</a:t>
            </a:r>
          </a:p>
          <a:p>
            <a:pPr algn="just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4.Пополнение ППРС группы по теме «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Илимская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роспись» совместно с родителями и детьми новыми дидактическими играми, пособиями, интерактивными плакатами, атрибутами для сюжетно-ролевых игр, выставочными материалами.</a:t>
            </a:r>
          </a:p>
          <a:p>
            <a:pPr algn="just"/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5.Привлечь родителей и педагогов ДОУ в совместную исследовательскую и творческую деятельность.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129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470583" y="2204843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27073" y="533638"/>
            <a:ext cx="9355015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Илимская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 – молодой по историческим меркам стиль, но вместе с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уникальный вид народного творчества! Это – стиль свободно–кистевой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росписи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зародившийся в 1990-х годах в городе Усть-Илимске Иркутской области. 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Флористические мотивы отражают щедрость природы, характерные для восточносибирских пейзажей.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Илимская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 достаточно декоративна, но приближена к естественным природным образам. Она использует цветовую гамму тайги, 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создается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естественном фоне, сохраняющем фактуру дерева. 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Являясь современной интерпретацией традиционного искусства русских переселенцев Восточной Сибири,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илимская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 отражает преемственность 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поколений и сохранение культурной идентичности.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2024 году включена в Региональный реестр объектов нематериального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этнокультурного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наследия Иркутской области.</a:t>
            </a: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096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64233" y="0"/>
            <a:ext cx="93550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4233" y="1227298"/>
            <a:ext cx="867976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Современное образование уделяет большое внимание формированию национального самосознания, патриотизма и любви к Родине. Одним из эффективных способов решения этих задач является обращение к региональному компоненту, поскольку оно даёт возможность показать многообразие культур и уникальность мест, где мы живем и обладает социальной значимостью для народа. Народные промыслы и ремесла, такие как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лимская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роспись, несут важную культурную и историческую нагрузку, позволяя детям и взрослым прикоснуться к прошлому и настоящему, ощутить богатство родного края и передать накопленный опыт будущим поколениям.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35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64233" y="0"/>
            <a:ext cx="93550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30406" y="333182"/>
            <a:ext cx="902266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разработан специально для детей старшего дошкольного возраста, так как дошкольное образование является первой ступенью системы общего образования в России, и работа должна быть направлена на реализацию комплексного подхода к воспитанию и обучению детей, соединяя игровую деятельность с активным познавательным и творческим процессом. 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проект сочетает в себе два аспекта: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Информационный аспект включает изучение исторических корней, особенностей различных школ и стилей, ознакомление с биографиями известных мастеров и получение теоретической базы.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 аспект заключается в практической работе над созданием собственных произведений искусства, выражающих личные идеи и эмоции участников.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Такой комплексный подход обеспечивает всестороннее развитие участников и способствует глубокому пониманию культуры русского народа.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69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64233" y="0"/>
            <a:ext cx="93550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39140" y="1285728"/>
            <a:ext cx="84048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изучения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росписи и народных промыслов Иркутской области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обусловлена несколькими важными факторами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культурного наследия</a:t>
            </a:r>
          </a:p>
          <a:p>
            <a:pPr marL="342900" indent="-342900" algn="just">
              <a:buFontTx/>
              <a:buAutoNum type="arabicPeriod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творческих способностей</a:t>
            </a:r>
          </a:p>
          <a:p>
            <a:pPr marL="342900" indent="-342900" algn="just">
              <a:buFontTx/>
              <a:buAutoNum type="arabicPeriod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</a:t>
            </a:r>
          </a:p>
          <a:p>
            <a:pPr marL="342900" indent="-342900" algn="just">
              <a:buFontTx/>
              <a:buAutoNum type="arabicPeriod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Преодоление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стереотипов и развитие толерантности</a:t>
            </a:r>
          </a:p>
          <a:p>
            <a:pPr marL="342900" indent="-342900" algn="just">
              <a:buFontTx/>
              <a:buAutoNum type="arabicPeriod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нтеграция в образовательный процесс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Современная востребованность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Доступность и универсальность</a:t>
            </a:r>
          </a:p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31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64233" y="0"/>
            <a:ext cx="93550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39140" y="1285728"/>
            <a:ext cx="84048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850" y="548626"/>
            <a:ext cx="923544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работы: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-обсуждение с детьми темы проекта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анкетирование родителей и педагогов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-родительское собрание «Промыслы Иркутской области. Рождение сибирского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калорита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-ООД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-совместная деятельность взрослого и ребенка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-самостоятельная деятельность ребенка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-экскурсии и наблюдения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-изобразительная деятельность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-театрализованная деятельность 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-игры (настольно-печатные, сюжетно-ролевые, спортивные, речевые)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-чтение художественной литературы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-просмотр презентаций, видео уроков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-досуги и развлечения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-беседы</a:t>
            </a:r>
          </a:p>
          <a:p>
            <a:pPr algn="just"/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95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64233" y="0"/>
            <a:ext cx="93550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4233" y="49292"/>
            <a:ext cx="9091247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-кроссворды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-викторины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семинар- практикум, мастер – классы для педагогов, родителей и детей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-встречи с интересными людьми: с мастерами народного клуба ДПИ «Оберег» ГДК «Прометей»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-участие в конкурсах, выставках рисунков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-наблюдение и подражание действиям мастера, встреча с мастерами города Усть-Илимска;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-репродуктивное декоративное рисование по предложенным схемам и эскизам;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-свободное творчество 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импровизация</a:t>
            </a: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-интерактивные занятия 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</a:t>
            </a: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-Мини – музей в группе (выставочный зал) –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илимская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 (для воспитанников и педагогов ДОУ)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-экскурсия в МБУДО «ДШИ» п. Новая Игирма, «Отделение изобразительного искусства. Живопись», проведение мастер-класса учениками школы с воспитанниками ДОУ</a:t>
            </a:r>
          </a:p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39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64233" y="0"/>
            <a:ext cx="93550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4233" y="1285728"/>
            <a:ext cx="90912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основу проекта для детей старшего дошкольного возраста по изучению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 легли следующие ключевые принципы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Принцип доступности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Принцип наглядности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Принцип активности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Принцип последовательности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Принцип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интегративности</a:t>
            </a: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Принцип дифференцированного подхода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Принцип взаимосвязи с семьей</a:t>
            </a:r>
          </a:p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78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64233" y="0"/>
            <a:ext cx="93550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2126" y="333182"/>
            <a:ext cx="939546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гражданина и патриота, знающего и любящего свою Родину –задача особенно актуальная сегодня, не может быть успешно решена без глубокого познания духовного богатства своего народа, освоения народной культуры своего региона. Процесс познания и усвоения должен начинаться как можно раньше, ребенок должен впитывать культуру своего народа через колыбельные песни,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игры – забавы, загадки, пословицы, поговорки, сказки, произведения народного декоративного искусства. Только в этом случае народное искусство оставит в душе ребенка глубокий след, вызовет устойчивый интерес. Красота родной природы, особенности быта русского народа, его всесторонний талант, трудолюбие и оптимизм предстают перед детьми живо и непосредственно в произведениях народных мастеров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росписи. Народное искусство, как и искусство вообще, многофункционально, и одна из функций – воспитательная. В народном искусстве заложены большие воспитательные возможности, которые до сих пор не реализуются в полной мере. 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1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64233" y="0"/>
            <a:ext cx="93550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2126" y="738664"/>
            <a:ext cx="93954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Прежде чем начинать работу по проекту, на данном этапе изучили специальную литературу по теме; овладели основным вопросами, распланировали свою деятельность, наметили план работы по проекту и пополнения РППС группы новыми играми и пособиями.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этого мы воспользовались моделью 3 вопросов. Сначала выяснили, что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дети, родители и педагоги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знают и хотят узнать о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народных промыслах Иркутской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областиэ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бсудили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как и каким способом можно узнать про интересующую нас тему. Дети предлагали свои варианты ответов и вопросов, которые мы записали и поместили на информационном стенде, а также написали письмо для родителей, где попросили помощи.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педагогами так же было проведено анкетирование. Затем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оформили плакат, где дети, родители, педагоги предложили мероприятия, которые помогут ответить на поставленные вопросы. Учитывая пожелания детей, родителей и педагогов, разработали проект.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8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64233" y="0"/>
            <a:ext cx="93550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2126" y="0"/>
            <a:ext cx="93954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 – подготовительный (изучение методического пособия «Рождение сибирского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калорита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анкетирование родителей и педагогов, сбор информации о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росписи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народных промыслах региона.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азработка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плана проведения занятий с детьми и консультация педагогов и родителей, дидактических, сюжетно-ролевых игр, игровых заданий, проведение родительского собрания, подбор презентаций, документальных фильмов и репортажей, виртуальная экскурсия в краеведческий музей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г.Усть-Илимска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(выставочный зал «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Илимская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роспись»), экскурсия в мини музей группы для детей старших и подготовительных групп ДОУ, распределение обязанностей между участниками проекта, подбор иллюстративного материала, организация выставок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демонстрации образцов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росписи, личное посещение руководителя проекта мастер – классов по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 на международном байкальском фестивале «Хоровод ремёсел на земле Иркутской» в краеведческом музее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Тальцы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на межрегиональной методической лаборатории в г. Усть-Илимске, обучение в ДШИ № 2 им.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Т.Г.Сафиулиной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г.Усть-Илимска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отделении роспись по дереву ) 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74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593919" y="290038"/>
            <a:ext cx="883187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– исследовательский (проведение комплекса мероприятий с детьми, педагогами и родителями, изготовление игр и пособий по изучению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росписи, проведение предварительных бесед и придумывание, чтение сказочных историй о происхождении народного промысла, знакомство с технологическими приемами нанесения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росписи, освоение базовых элементов росписи, демонстрация видеороликов, документальных фильмов, репортажей с выставок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росписи, рассказы о мастерах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росписи, практическое освоение техник кистевой росписи и двойного мазка, характерные для этого вида искусства, с применением нетрадиционных техник рисования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Виртуальная экскурсия «Народные промыслы Иркутской области»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лаборатория «Погружение в мир народных промыслов России и Иркутской росписи» (с использованием авторских игр и пособий по изучению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росписи)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04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32348" y="1071846"/>
            <a:ext cx="935501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 – творческий (практическая реализация полученных знаний и формирование индивидуального стиля каждого ребенка, создание детских работ с использованием элементов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росписи, изготовление костюмов и проведения показа мод для детей старшего дошкольного возраста и их родителей в народном стиле «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Илимские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мотивы», участие в индивидуальных и коллективных  выставках собственных работ и изделий, в группе и ДОУ, проведение мастер – классов для детей, родителей и педагогов ДОУ, художественного отделения школы искусств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п.Новая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Игирма с участием, учеников школы, приглашённых мастеров региона и педагогов художественной школы, внесение декоративных элементов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росписи, предметов народных промыслов в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интерьер группы (роспись предметов мебели,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элементов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41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9120" y="1227298"/>
            <a:ext cx="86614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этап – итоговый (оценка достижений детей, проведение выставки работ и подготовка отчетов о результатах проведенных занятий и мероприятий, презентация выполненных работ перед родителями и гостями детского сада, анализ и обсуждение итоговых успехов детей, определение перспектив дальнейшего изучения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культурного наследия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региона,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ознакомительной информации о региональной росписи на сайте ДОУ на странице руководителя проекта, представление проекта на мероприятиях и конкурсах ДОУ, района, региона, страны, предложение внести данный вид росписи в программу дошкольного образования дошкольных организаций района, региона)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88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73850" y="766907"/>
            <a:ext cx="909124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Байкальский международный фестиваль «Хоровод ремёсел на земле Иркутской», архитектурно-этнографический музей «</a:t>
            </a:r>
            <a:r>
              <a:rPr lang="ru-RU" sz="2400" dirty="0" err="1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Тальцы</a:t>
            </a:r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just"/>
            <a:r>
              <a:rPr lang="ru-RU" sz="2400" dirty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составе народного коллектива «Оберег</a:t>
            </a:r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algn="just"/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мастер-классе у Елены Николаевны </a:t>
            </a:r>
            <a:r>
              <a:rPr lang="ru-RU" sz="2400" dirty="0" err="1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Михеенковой</a:t>
            </a:r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создателя «</a:t>
            </a:r>
            <a:r>
              <a:rPr lang="ru-RU" sz="2400" dirty="0" err="1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росписи»</a:t>
            </a:r>
            <a:endParaRPr lang="ru-RU" sz="2400" dirty="0">
              <a:solidFill>
                <a:srgbClr val="54A021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2" r="10647"/>
          <a:stretch/>
        </p:blipFill>
        <p:spPr>
          <a:xfrm>
            <a:off x="438816" y="2891415"/>
            <a:ext cx="4480657" cy="32808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740" y="3379377"/>
            <a:ext cx="5832578" cy="328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13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6"/>
          <a:stretch/>
        </p:blipFill>
        <p:spPr>
          <a:xfrm>
            <a:off x="5275775" y="2426311"/>
            <a:ext cx="2316833" cy="197359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36328" y="487319"/>
            <a:ext cx="90912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межрегиональной методической лаборатории «Творчество. Ресурс. Развитие» </a:t>
            </a:r>
            <a:r>
              <a:rPr lang="ru-RU" sz="2400" dirty="0" err="1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г.Усть-Илимск</a:t>
            </a:r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составе народного коллектива «Оберег» Участие в мастер-классах: роспись по дереву и плетение из бересты.</a:t>
            </a:r>
            <a:endParaRPr lang="ru-RU" sz="2400" dirty="0">
              <a:solidFill>
                <a:srgbClr val="54A021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" r="5936"/>
          <a:stretch/>
        </p:blipFill>
        <p:spPr>
          <a:xfrm>
            <a:off x="7528338" y="3733273"/>
            <a:ext cx="4198473" cy="28167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31" y="2314193"/>
            <a:ext cx="3784212" cy="283815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26923" y="4299880"/>
            <a:ext cx="2572239" cy="1929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2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36328" y="487319"/>
            <a:ext cx="90912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искусств № 2 имени Т.Г. </a:t>
            </a:r>
            <a:r>
              <a:rPr lang="ru-RU" sz="2400" dirty="0" err="1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Сафиулиной</a:t>
            </a:r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г.Усть-Илимск</a:t>
            </a:r>
            <a:r>
              <a:rPr lang="ru-RU" sz="2400" dirty="0" smtClean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обучение в школе для взрослых на отделении «Роспись по дереву»</a:t>
            </a:r>
            <a:endParaRPr lang="ru-RU" sz="2400" dirty="0">
              <a:solidFill>
                <a:srgbClr val="54A021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813" y="1318316"/>
            <a:ext cx="3566160" cy="26746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28" y="2929946"/>
            <a:ext cx="2830830" cy="377444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1" r="21988"/>
          <a:stretch/>
        </p:blipFill>
        <p:spPr>
          <a:xfrm>
            <a:off x="7396628" y="2909626"/>
            <a:ext cx="2537460" cy="379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64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9120" y="316232"/>
            <a:ext cx="8661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Семинар-практикум,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«Декоративно-прикладное творчество в работе с детьми дошкольного возраста в рамках реализации ФОП ДО. Знакомство с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росписью»</a:t>
            </a:r>
          </a:p>
          <a:p>
            <a:pPr algn="ctr"/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://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vk.com/wall-215757128_1009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72"/>
          <a:stretch/>
        </p:blipFill>
        <p:spPr>
          <a:xfrm>
            <a:off x="1198285" y="1885893"/>
            <a:ext cx="7171991" cy="4745778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95152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33" y="635531"/>
            <a:ext cx="4300459" cy="4300459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168" y="1885892"/>
            <a:ext cx="4387836" cy="4387836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28685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9120" y="316232"/>
            <a:ext cx="8661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Родительской собрание по теме «Народные промыслы России и Иркутской области. Рождение сибирского колорита, 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росписью»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536" y="1627095"/>
            <a:ext cx="6644640" cy="4983480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212761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79120" y="316232"/>
            <a:ext cx="8661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 «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Илимская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роспись»</a:t>
            </a:r>
          </a:p>
          <a:p>
            <a:pPr algn="ct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https://vk.com/wall-215757128_1089</a:t>
            </a: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20" y="1301665"/>
            <a:ext cx="3108960" cy="3108960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090" y="1301665"/>
            <a:ext cx="4015740" cy="3011805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90" y="3518670"/>
            <a:ext cx="4351550" cy="2802503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3" t="21974" r="-1286" b="1770"/>
          <a:stretch/>
        </p:blipFill>
        <p:spPr>
          <a:xfrm>
            <a:off x="1771197" y="4573850"/>
            <a:ext cx="3309559" cy="2152247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359141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97" y="181110"/>
            <a:ext cx="3898063" cy="2923547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26" y="3518670"/>
            <a:ext cx="4157543" cy="3118157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971" y="181110"/>
            <a:ext cx="3911636" cy="2933727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8"/>
          <a:stretch/>
        </p:blipFill>
        <p:spPr>
          <a:xfrm>
            <a:off x="5571978" y="3523492"/>
            <a:ext cx="2780313" cy="3108512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402337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9120" y="316232"/>
            <a:ext cx="8661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деятельность</a:t>
            </a:r>
          </a:p>
          <a:p>
            <a:pPr algn="ct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vk.com/wall-215757128_1076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12" y="1706466"/>
            <a:ext cx="4233444" cy="4233444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458" y="1285728"/>
            <a:ext cx="3766542" cy="5074920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395726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9120" y="316232"/>
            <a:ext cx="8661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элементарных математических представлений</a:t>
            </a: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266" y="1593067"/>
            <a:ext cx="6293180" cy="4719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84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9120" y="316232"/>
            <a:ext cx="8661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«Роспись деревянной лошадки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стиле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росписи»</a:t>
            </a:r>
          </a:p>
          <a:p>
            <a:pPr algn="ct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https://vk.com/wall-215757128_1118</a:t>
            </a: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411" y="1687456"/>
            <a:ext cx="3186471" cy="2389854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38"/>
          <a:stretch/>
        </p:blipFill>
        <p:spPr>
          <a:xfrm>
            <a:off x="1479253" y="4300383"/>
            <a:ext cx="2628359" cy="2198565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086" y="1625123"/>
            <a:ext cx="3352691" cy="2514519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411" y="4327436"/>
            <a:ext cx="2895349" cy="2171512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115391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856" y="777897"/>
            <a:ext cx="3201459" cy="5691483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24" y="798719"/>
            <a:ext cx="3189747" cy="5670661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233138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59" y="263362"/>
            <a:ext cx="8602393" cy="6451795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415851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22417" y="454731"/>
            <a:ext cx="765466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Видео-экскурсия в краеведческий музей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г.Усть-Илимска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Выставочный зал «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Илимская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роспись»</a:t>
            </a:r>
          </a:p>
          <a:p>
            <a:pPr algn="ct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cloud.mail.ru/public/Fg2e/eBm5PbjzM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231" y="1655060"/>
            <a:ext cx="6431956" cy="4465885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202671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15221" y="182497"/>
            <a:ext cx="84402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созданные детьми, родителями и руководителем проекта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Авторские деревянные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пазлы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стиле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856" y="1285728"/>
            <a:ext cx="4364796" cy="556887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5953" y="1912379"/>
            <a:ext cx="5569116" cy="4315336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239488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90753" y="218658"/>
            <a:ext cx="26549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Сочинялки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840" y="3538275"/>
            <a:ext cx="4017917" cy="3013438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17" y="885857"/>
            <a:ext cx="4267200" cy="3200400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70052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41571" y="150078"/>
            <a:ext cx="87533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авторской книги для детей и взрослых 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 с детьми и родителями (с авторскими иллюстрациями)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882" y="1652866"/>
            <a:ext cx="3673369" cy="27550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26" t="18318" r="35499" b="11981"/>
          <a:stretch/>
        </p:blipFill>
        <p:spPr>
          <a:xfrm>
            <a:off x="101126" y="2442127"/>
            <a:ext cx="2184058" cy="28177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35476" y="2525639"/>
            <a:ext cx="2038613" cy="279796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74" t="18651" r="36063" b="8980"/>
          <a:stretch/>
        </p:blipFill>
        <p:spPr>
          <a:xfrm>
            <a:off x="1931028" y="3518670"/>
            <a:ext cx="2031959" cy="284474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00" t="18318" r="36250" b="8645"/>
          <a:stretch/>
        </p:blipFill>
        <p:spPr>
          <a:xfrm>
            <a:off x="7082146" y="3535119"/>
            <a:ext cx="2014675" cy="282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42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64233" y="1285728"/>
            <a:ext cx="9091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rabicPeriod"/>
            </a:pPr>
            <a:endParaRPr lang="ru-RU" sz="240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49495" y="218658"/>
            <a:ext cx="63375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«Лото-Чудо узоры» с включением в игру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игрового поля и карточек «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роспись» 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636" y="2722130"/>
            <a:ext cx="5074252" cy="38056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568" y="1444371"/>
            <a:ext cx="5234712" cy="208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38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11657" y="333182"/>
            <a:ext cx="909124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заключении хотелось бы отметить, что работа на этом не заканчивается. Каждый год к нам приходят новые дети, и наша задача поддерживать интерес к теме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народные промыслы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России и Иркутской области у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воспитанников, родителей,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ДОУ. И хотелось бы, чтобы интерес с каждым годом только возрастал, потому что мы, педагоги, к этой теме неравнодушны! 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«Народные промыслы» - это тема не одного дня, недели, месяца и даже года…это тема ежедневной совместной работы педагогов, родителей и детей. </a:t>
            </a: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дальнейшем планируется продолжить работу в этом направлении: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учебно-методическое пособие для ознакомления детей старшего дошкольного возраста с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Илимской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росписью, народными промыслами Иркутской области. П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родолжить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дальнейшее сотрудничество с МУК ГДК «Прометей», краеведческим музеем п. Новая-Игирма и г. Усть-Илимска, с поселковой библиотекой, ДШИ № 2 им.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Т.Г.Сафиулиной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г.Усть-Илимска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отделение роспись по дереву. 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98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548640" y="1285728"/>
            <a:ext cx="85953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обладает высоким потенциалом педагогического воздействия и сможет положительно повлиять на всестороннее развитие личности ребенка дошкольного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возраста, обогащение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взрослых и их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вовлечённости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изучение народной культуры родного края. . 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еализованный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позволит эффективно интегрировать изучение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лимской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росписи, народных промыслов Иркутской области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учебно-воспитательный процесс дошкольного образования, способствовать развитию патриотизма и уважительного отношения к богатствам национальной региональной культуры.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854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66" r="42519" b="5473"/>
          <a:stretch/>
        </p:blipFill>
        <p:spPr>
          <a:xfrm rot="16200000">
            <a:off x="8399534" y="2030195"/>
            <a:ext cx="4465884" cy="2976951"/>
          </a:xfrm>
          <a:prstGeom prst="rect">
            <a:avLst/>
          </a:prstGeom>
          <a:effectLst>
            <a:outerShdw blurRad="50800" dist="50800" dir="5400000" sx="61000" sy="61000" algn="ctr" rotWithShape="0">
              <a:srgbClr val="000000">
                <a:alpha val="0"/>
              </a:srgbClr>
            </a:outerShdw>
            <a:softEdge rad="10033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548640" y="2014910"/>
            <a:ext cx="85953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pPr algn="ctr"/>
            <a:r>
              <a:rPr lang="ru-RU" sz="6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55706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4853</TotalTime>
  <Words>2032</Words>
  <Application>Microsoft Office PowerPoint</Application>
  <PresentationFormat>Широкоэкранный</PresentationFormat>
  <Paragraphs>171</Paragraphs>
  <Slides>36</Slides>
  <Notes>35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Calibri</vt:lpstr>
      <vt:lpstr>Times New Roman</vt:lpstr>
      <vt:lpstr>Trebuchet MS</vt:lpstr>
      <vt:lpstr>Wingdings 3</vt:lpstr>
      <vt:lpstr>Грань</vt:lpstr>
      <vt:lpstr>            Проект «Тайга на кончике кисти» Приобщение детей старшего дошкольного возраста, педагогов и родителей к декоративно-прикладному искусству родного края, через ознакомление с  Илимской росписью, промыслами Иркутской области.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ПРОЕКТ «ЮНЫЕ МАСТЕРА ИЛИМСКОЙ РОСПИСИ» (Приобщение дошкольника к декоративно-прикладному искусству родного края, через ознакомление с Илимской росписью, с учётом регионального компонента) </dc:title>
  <dc:creator>Пользователь</dc:creator>
  <cp:lastModifiedBy>Пользователь</cp:lastModifiedBy>
  <cp:revision>39</cp:revision>
  <dcterms:created xsi:type="dcterms:W3CDTF">2026-01-06T04:22:21Z</dcterms:created>
  <dcterms:modified xsi:type="dcterms:W3CDTF">2026-01-26T03:21:25Z</dcterms:modified>
</cp:coreProperties>
</file>