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B44E7-3F74-4A7F-A3F9-A14AF895CB20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FC540-461F-410A-A636-195635CCD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439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FC540-461F-410A-A636-195635CCD1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463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F75C89-5671-4010-829E-49A27E03B8D3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D75FAF6-31E8-4B2A-A808-B720997995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eg"/><Relationship Id="rId5" Type="http://schemas.microsoft.com/office/2007/relationships/hdphoto" Target="../media/hdphoto5.wdp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9.wdp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zhik-v-tumane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4"/>
          <a:stretch>
            <a:fillRect/>
          </a:stretch>
        </p:blipFill>
        <p:spPr bwMode="auto">
          <a:xfrm>
            <a:off x="86331" y="116632"/>
            <a:ext cx="6141851" cy="6600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zhik-v-tumane_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9" r="33794"/>
          <a:stretch/>
        </p:blipFill>
        <p:spPr bwMode="auto">
          <a:xfrm flipH="1">
            <a:off x="5800603" y="116632"/>
            <a:ext cx="3119076" cy="6600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157192"/>
            <a:ext cx="6553200" cy="864096"/>
          </a:xfrm>
        </p:spPr>
        <p:txBody>
          <a:bodyPr>
            <a:normAutofit lnSpcReduction="10000"/>
          </a:bodyPr>
          <a:lstStyle/>
          <a:p>
            <a:r>
              <a:rPr lang="ru-RU" sz="1500" b="1" dirty="0" smtClean="0">
                <a:solidFill>
                  <a:schemeClr val="tx1"/>
                </a:solidFill>
              </a:rPr>
              <a:t>Автор-составитель: Педагог дополнительного образования</a:t>
            </a:r>
          </a:p>
          <a:p>
            <a:r>
              <a:rPr lang="ru-RU" sz="15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Сорокина Наталья Валерьевна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916832"/>
            <a:ext cx="6629400" cy="1219201"/>
          </a:xfrm>
        </p:spPr>
        <p:txBody>
          <a:bodyPr/>
          <a:lstStyle/>
          <a:p>
            <a:r>
              <a:rPr lang="ru-RU" sz="3600" b="1" dirty="0" smtClean="0"/>
              <a:t>Панно </a:t>
            </a:r>
            <a:br>
              <a:rPr lang="ru-RU" sz="3600" b="1" dirty="0" smtClean="0"/>
            </a:br>
            <a:r>
              <a:rPr lang="ru-RU" sz="3600" b="1" dirty="0" smtClean="0"/>
              <a:t>"Ёжик в тумане"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63953" y="332656"/>
            <a:ext cx="698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Муниципальное бюджетное образовательное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у</a:t>
            </a:r>
            <a:r>
              <a:rPr lang="ru-RU" sz="1400" b="1" dirty="0" smtClean="0">
                <a:solidFill>
                  <a:schemeClr val="bg1"/>
                </a:solidFill>
              </a:rPr>
              <a:t>чреждение дополнительного образования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«Дворец детского творчества» г. о. </a:t>
            </a:r>
            <a:r>
              <a:rPr lang="ru-RU" sz="1400" b="1" dirty="0" err="1" smtClean="0">
                <a:solidFill>
                  <a:schemeClr val="bg1"/>
                </a:solidFill>
              </a:rPr>
              <a:t>Навашинский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30630" y="33256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Техника изготовления – лепка из соленого теста</a:t>
            </a:r>
          </a:p>
        </p:txBody>
      </p:sp>
    </p:spTree>
    <p:extLst>
      <p:ext uri="{BB962C8B-B14F-4D97-AF65-F5344CB8AC3E}">
        <p14:creationId xmlns:p14="http://schemas.microsoft.com/office/powerpoint/2010/main" val="2479046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zhik-v-tumane_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9" r="33794"/>
          <a:stretch/>
        </p:blipFill>
        <p:spPr bwMode="auto">
          <a:xfrm flipH="1">
            <a:off x="5868143" y="116632"/>
            <a:ext cx="3159546" cy="6600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ezhik-v-tumane_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9" r="33794"/>
          <a:stretch/>
        </p:blipFill>
        <p:spPr bwMode="auto">
          <a:xfrm>
            <a:off x="107504" y="134769"/>
            <a:ext cx="3024336" cy="6600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Лариса\Desktop\этапы Ёжик в тумане\DSC020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78" t="4846" r="14831" b="1702"/>
          <a:stretch/>
        </p:blipFill>
        <p:spPr bwMode="auto">
          <a:xfrm>
            <a:off x="1187624" y="134769"/>
            <a:ext cx="6696744" cy="64928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310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Технологическая карта поэтапного изготовления панно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●  Используемые инструменты и материалы</a:t>
            </a:r>
            <a:endParaRPr lang="ru-RU" dirty="0"/>
          </a:p>
        </p:txBody>
      </p:sp>
      <p:pic>
        <p:nvPicPr>
          <p:cNvPr id="2050" name="Picture 2" descr="C:\Users\Лариса\Desktop\этапы Ёжик в тумане\DSC02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89"/>
          <a:stretch/>
        </p:blipFill>
        <p:spPr bwMode="auto">
          <a:xfrm>
            <a:off x="179512" y="1734748"/>
            <a:ext cx="3051433" cy="197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esktop\этапы Ёжик в тумане\DSC02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49182" y="4677223"/>
            <a:ext cx="1920890" cy="144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ариса\Desktop\этапы Ёжик в тумане\DSC0205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67" r="14012"/>
          <a:stretch/>
        </p:blipFill>
        <p:spPr bwMode="auto">
          <a:xfrm>
            <a:off x="6270737" y="1772817"/>
            <a:ext cx="2629927" cy="262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Лариса\Desktop\этапы Ёжик в тумане\DSC020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8" y="3789040"/>
            <a:ext cx="2522751" cy="189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ариса\Desktop\этапы Ёжик в тумане\DSC0206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384" y="3789039"/>
            <a:ext cx="2522751" cy="189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ариса\Desktop\этапы Ёжик в тумане\DSC020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3" b="10996"/>
          <a:stretch/>
        </p:blipFill>
        <p:spPr bwMode="auto">
          <a:xfrm>
            <a:off x="3379582" y="1751717"/>
            <a:ext cx="2768354" cy="194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63832" y="5365505"/>
            <a:ext cx="1922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Природный материал</a:t>
            </a:r>
            <a:endParaRPr lang="ru-RU" sz="12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07949" y="3418363"/>
            <a:ext cx="1922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проволока</a:t>
            </a:r>
            <a:endParaRPr lang="ru-RU" sz="12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45113" y="3288117"/>
            <a:ext cx="145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Мука,</a:t>
            </a:r>
          </a:p>
          <a:p>
            <a:pPr algn="ctr"/>
            <a:r>
              <a:rPr lang="ru-RU" sz="1200" b="1" i="1" dirty="0" smtClean="0"/>
              <a:t> соль мелкая</a:t>
            </a:r>
            <a:endParaRPr lang="ru-RU" sz="12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224940" y="5469565"/>
            <a:ext cx="1922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Гуашь, кисти</a:t>
            </a:r>
            <a:endParaRPr lang="ru-RU" sz="12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24202" y="1988840"/>
            <a:ext cx="1922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Рамка 20х20, фоновый рисунок</a:t>
            </a:r>
            <a:endParaRPr lang="ru-RU" sz="12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94123" y="4581128"/>
            <a:ext cx="1922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Бумага калька, карандаш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4294211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Подготовка теста</a:t>
            </a:r>
            <a:endParaRPr lang="ru-RU" sz="2000" b="1" dirty="0"/>
          </a:p>
        </p:txBody>
      </p:sp>
      <p:pic>
        <p:nvPicPr>
          <p:cNvPr id="5" name="Picture 3" descr="D:\Фото\Мамины фотки\эскизы лепка\DSC070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916832"/>
            <a:ext cx="4319154" cy="3456384"/>
          </a:xfrm>
          <a:prstGeom prst="rect">
            <a:avLst/>
          </a:prstGeom>
          <a:noFill/>
          <a:ln w="31750">
            <a:noFill/>
          </a:ln>
          <a:effectLst>
            <a:softEdge rad="31750"/>
          </a:effectLst>
          <a:extLst/>
        </p:spPr>
      </p:pic>
      <p:pic>
        <p:nvPicPr>
          <p:cNvPr id="6" name="Picture 2" descr="D:\документы\Мам сохраняй документы сюда\фото мастер-класса осьминог\1.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3" r="3280"/>
          <a:stretch/>
        </p:blipFill>
        <p:spPr bwMode="auto">
          <a:xfrm>
            <a:off x="4716016" y="1916832"/>
            <a:ext cx="4038600" cy="347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1600" y="5877272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Пропорции: 2 стакана муки, 1 стакан соли, 1 стакан 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045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251520" y="260648"/>
            <a:ext cx="8712968" cy="4691604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ru-RU" b="1" dirty="0"/>
          </a:p>
          <a:p>
            <a:r>
              <a:rPr lang="ru-RU" sz="9600" b="1" dirty="0" smtClean="0"/>
              <a:t>Лепка ёжика</a:t>
            </a:r>
            <a:endParaRPr lang="ru-RU" sz="96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4725144"/>
            <a:ext cx="7328514" cy="903299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Кусочек </a:t>
            </a:r>
            <a:r>
              <a:rPr lang="ru-RU" sz="1200" b="1" dirty="0"/>
              <a:t>теста тщательно размять, скатать шарик, затем столбик. Слегка приплющить, вытянуть носик.</a:t>
            </a:r>
            <a:br>
              <a:rPr lang="ru-RU" sz="1200" b="1" dirty="0"/>
            </a:br>
            <a:r>
              <a:rPr lang="ru-RU" sz="1200" b="1" dirty="0"/>
              <a:t>Слепить четыре небольшие лапки и прикрепить их с помощью </a:t>
            </a:r>
            <a:r>
              <a:rPr lang="ru-RU" sz="1200" b="1" dirty="0" smtClean="0"/>
              <a:t>воды</a:t>
            </a:r>
            <a:endParaRPr lang="ru-RU" sz="1200" b="1" dirty="0"/>
          </a:p>
        </p:txBody>
      </p:sp>
      <p:pic>
        <p:nvPicPr>
          <p:cNvPr id="2051" name="Picture 3" descr="C:\Users\Лариса\Desktop\этапы Ёжик в тумане\DSC020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59" r="27392"/>
          <a:stretch/>
        </p:blipFill>
        <p:spPr bwMode="auto">
          <a:xfrm>
            <a:off x="374270" y="413832"/>
            <a:ext cx="2752828" cy="436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ариса\Desktop\этапы Ёжик в тумане\DSC020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01" t="23263" r="7171" b="17539"/>
          <a:stretch/>
        </p:blipFill>
        <p:spPr bwMode="auto">
          <a:xfrm rot="5400000">
            <a:off x="5329962" y="1338226"/>
            <a:ext cx="4334217" cy="253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ариса\Desktop\этапы Ёжик в тумане\DSC020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726" t="8396" r="23730"/>
          <a:stretch/>
        </p:blipFill>
        <p:spPr bwMode="auto">
          <a:xfrm>
            <a:off x="3275856" y="456959"/>
            <a:ext cx="2736304" cy="431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06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Лепка ёжика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200" b="1" dirty="0" smtClean="0"/>
              <a:t>Нарезать проволоку небольшими кусочками  и вставить их  </a:t>
            </a:r>
            <a:r>
              <a:rPr lang="ru-RU" sz="1200" b="1" dirty="0"/>
              <a:t>фигурку </a:t>
            </a:r>
            <a:r>
              <a:rPr lang="ru-RU" sz="1200" b="1" dirty="0" smtClean="0"/>
              <a:t>ёжика на спину и голову</a:t>
            </a:r>
            <a:endParaRPr lang="ru-RU" sz="1200" b="1" dirty="0"/>
          </a:p>
        </p:txBody>
      </p:sp>
      <p:pic>
        <p:nvPicPr>
          <p:cNvPr id="3074" name="Picture 2" descr="C:\Users\Лариса\Desktop\этапы Ёжик в тумане\DSC020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1" t="10975" r="9612" b="16039"/>
          <a:stretch/>
        </p:blipFill>
        <p:spPr bwMode="auto">
          <a:xfrm rot="5400000">
            <a:off x="4551531" y="1455774"/>
            <a:ext cx="4195305" cy="266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ариса\Desktop\этапы Ёжик в тумане\DSC020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6" t="17967" r="4908"/>
          <a:stretch/>
        </p:blipFill>
        <p:spPr bwMode="auto">
          <a:xfrm rot="16200000">
            <a:off x="969144" y="623143"/>
            <a:ext cx="3677319" cy="396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446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b="1" dirty="0" smtClean="0"/>
              <a:t>Покраска фигурки ёжика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/>
              <a:t>Покрыть  </a:t>
            </a:r>
            <a:r>
              <a:rPr lang="ru-RU" sz="1200" b="1" dirty="0" smtClean="0"/>
              <a:t>высохшую фигурку </a:t>
            </a:r>
            <a:r>
              <a:rPr lang="ru-RU" sz="1200" b="1" dirty="0" smtClean="0"/>
              <a:t>гуашью.  Сначала коричневым цветом, затем высветлить мордочку  и грудку, прорисовать глаз, нос, и ротик.</a:t>
            </a:r>
            <a:endParaRPr lang="ru-RU" sz="1200" b="1" dirty="0"/>
          </a:p>
        </p:txBody>
      </p:sp>
      <p:pic>
        <p:nvPicPr>
          <p:cNvPr id="4098" name="Picture 2" descr="C:\Users\Лариса\Desktop\этапы Ёжик в тумане\DSC020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476"/>
          <a:stretch/>
        </p:blipFill>
        <p:spPr bwMode="auto">
          <a:xfrm>
            <a:off x="827584" y="764703"/>
            <a:ext cx="3888432" cy="391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ариса\Desktop\этапы Ёжик в тумане\DSC020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17" t="12197" r="8130" b="14540"/>
          <a:stretch/>
        </p:blipFill>
        <p:spPr bwMode="auto">
          <a:xfrm rot="5400000">
            <a:off x="4342860" y="1248796"/>
            <a:ext cx="4589247" cy="2978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87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Сбор панно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/>
              <a:t>Приклеить фон в рамку. Вырезать из синтепона силуэт лошадки. Сделать из кусочка ткани мешочек для ёжика.</a:t>
            </a:r>
            <a:endParaRPr lang="ru-RU" sz="1200" b="1" dirty="0"/>
          </a:p>
        </p:txBody>
      </p:sp>
      <p:pic>
        <p:nvPicPr>
          <p:cNvPr id="5122" name="Picture 2" descr="C:\Users\Лариса\Desktop\этапы Ёжик в тумане\DSC02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61636"/>
            <a:ext cx="3576397" cy="2682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ариса\Desktop\этапы Ёжик в тумане\DSC020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67" r="14012"/>
          <a:stretch/>
        </p:blipFill>
        <p:spPr bwMode="auto">
          <a:xfrm>
            <a:off x="539552" y="620686"/>
            <a:ext cx="4176464" cy="416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791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ru-RU" b="1" dirty="0" smtClean="0"/>
          </a:p>
          <a:p>
            <a:r>
              <a:rPr lang="ru-RU" sz="9600" b="1" dirty="0" smtClean="0"/>
              <a:t>Сбор </a:t>
            </a:r>
            <a:r>
              <a:rPr lang="ru-RU" sz="9600" b="1" dirty="0"/>
              <a:t>панно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/>
              <a:t>Приклеить фигурки. Передний план оформить природным материалом (травинки, веточки, листочки)</a:t>
            </a:r>
            <a:endParaRPr lang="ru-RU" sz="1200" b="1" dirty="0"/>
          </a:p>
        </p:txBody>
      </p:sp>
      <p:pic>
        <p:nvPicPr>
          <p:cNvPr id="6146" name="Picture 2" descr="C:\Users\Лариса\Desktop\этапы Ёжик в тумане\DSC020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408712" cy="480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645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471</TotalTime>
  <Words>160</Words>
  <Application>Microsoft Office PowerPoint</Application>
  <PresentationFormat>Экран (4:3)</PresentationFormat>
  <Paragraphs>31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Аптека</vt:lpstr>
      <vt:lpstr>Панно  "Ёжик в тумане"</vt:lpstr>
      <vt:lpstr>Презентация PowerPoint</vt:lpstr>
      <vt:lpstr>Технологическая карта поэтапного изготовления панно</vt:lpstr>
      <vt:lpstr>Подготовка теста</vt:lpstr>
      <vt:lpstr> Кусочек теста тщательно размять, скатать шарик, затем столбик. Слегка приплющить, вытянуть носик. Слепить четыре небольшие лапки и прикрепить их с помощью воды</vt:lpstr>
      <vt:lpstr>Нарезать проволоку небольшими кусочками  и вставить их  фигурку ёжика на спину и голову</vt:lpstr>
      <vt:lpstr>Покрыть  высохшую фигурку гуашью.  Сначала коричневым цветом, затем высветлить мордочку  и грудку, прорисовать глаз, нос, и ротик.</vt:lpstr>
      <vt:lpstr>Приклеить фон в рамку. Вырезать из синтепона силуэт лошадки. Сделать из кусочка ткани мешочек для ёжика.</vt:lpstr>
      <vt:lpstr>Приклеить фигурки. Передний план оформить природным материалом (травинки, веточки, листочки)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18</cp:revision>
  <dcterms:created xsi:type="dcterms:W3CDTF">2019-11-27T02:28:23Z</dcterms:created>
  <dcterms:modified xsi:type="dcterms:W3CDTF">2019-11-30T00:11:30Z</dcterms:modified>
</cp:coreProperties>
</file>