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337" r:id="rId5"/>
    <p:sldId id="2336" r:id="rId6"/>
    <p:sldId id="2345" r:id="rId7"/>
    <p:sldId id="2366" r:id="rId8"/>
    <p:sldId id="333" r:id="rId9"/>
    <p:sldId id="2350" r:id="rId10"/>
    <p:sldId id="2370" r:id="rId11"/>
    <p:sldId id="2371" r:id="rId12"/>
    <p:sldId id="2372" r:id="rId13"/>
    <p:sldId id="2373" r:id="rId14"/>
    <p:sldId id="2352" r:id="rId15"/>
    <p:sldId id="2367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37D4FF0-D528-4C8D-98CC-7565C902FEA4}" v="235" dt="2021-10-31T16:57:53.11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75" d="100"/>
          <a:sy n="75" d="100"/>
        </p:scale>
        <p:origin x="54" y="-3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88D4EA-C0A6-491F-A2B9-C28F9FA897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CBD9EE9-2333-4167-8B24-D447E5913C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56B1080-370C-49BC-87B2-B9B21A911C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522D3-31F1-4790-A6FB-5DB6546F3D07}" type="datetimeFigureOut">
              <a:rPr lang="ru-RU" smtClean="0"/>
              <a:t>31.10.2021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0547F0C-2FCA-4883-A49E-250CE09A6F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CCFD48B-CBF9-41EE-90FB-8CFCC0284E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BECE2-174F-40DB-857F-27BCDCA00C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67644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693291-991D-49BD-8588-C9A735C470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6D7356F-646D-4F05-B860-D6C409EE0C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86EB942-0444-4172-B6FE-EAF55120A0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522D3-31F1-4790-A6FB-5DB6546F3D07}" type="datetimeFigureOut">
              <a:rPr lang="ru-RU" smtClean="0"/>
              <a:t>31.10.2021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78B1A44-8B5A-4420-A4CB-97645BBAE2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C994F3-51BD-48E6-803C-D4309A47FC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BECE2-174F-40DB-857F-27BCDCA00C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0213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92E7B3-2A8D-4BE6-92E9-E9996E4D56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A1B2C6E-3A45-4483-9DAB-1F0148CE26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EA8D8A8-727C-4821-BE6A-D3F1FC0AFA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522D3-31F1-4790-A6FB-5DB6546F3D07}" type="datetimeFigureOut">
              <a:rPr lang="ru-RU" smtClean="0"/>
              <a:t>31.10.2021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304B1B2-CE71-441F-A672-96ED6472B3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0965862-71DB-4319-A04E-B91BAC954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BECE2-174F-40DB-857F-27BCDCA00C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23257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65CD1F2-6A10-495D-B0EF-9B993B8904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C507CBB-EB60-4F86-B8F7-8A21615DD03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8E7957D2-3E5E-4214-9977-5A39BF0246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55F8262-B4D4-4054-8F04-35C48D49A2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522D3-31F1-4790-A6FB-5DB6546F3D07}" type="datetimeFigureOut">
              <a:rPr lang="ru-RU" smtClean="0"/>
              <a:t>31.10.2021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B6F922A-7603-4DA8-902B-92B64F75F2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3E72BBB-F792-4DD6-872A-EC3A473DD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BECE2-174F-40DB-857F-27BCDCA00C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4059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ED9183-2679-4EB7-AB52-5497F72E93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882550B-A710-4804-99DC-7360D563A9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1E78690-9FC9-4A61-AA99-A22C709B5A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8AEE875C-64BF-46C0-A19C-F9E666622C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14CCED8C-4295-48C1-8315-EE7712059A5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B6034B04-7595-46D4-8557-7DC7B2D568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522D3-31F1-4790-A6FB-5DB6546F3D07}" type="datetimeFigureOut">
              <a:rPr lang="ru-RU" smtClean="0"/>
              <a:t>31.10.2021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5A9A42CC-D7E3-4C77-B156-463E92ED3D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EEAD18AB-513C-4CDA-A5E5-E9733B7C34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BECE2-174F-40DB-857F-27BCDCA00C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43861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B77935-43DD-4F2B-B1DA-511912FC12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24B7547D-431F-4222-815C-4CCB93FAD0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522D3-31F1-4790-A6FB-5DB6546F3D07}" type="datetimeFigureOut">
              <a:rPr lang="ru-RU" smtClean="0"/>
              <a:t>31.10.2021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AC552338-641C-4BEF-B251-6A1D8455C2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5BCA278-229F-42E7-969B-68B00D8E7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BECE2-174F-40DB-857F-27BCDCA00C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47472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D2882D8E-C8C0-46A2-8F3D-48E8510DD7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522D3-31F1-4790-A6FB-5DB6546F3D07}" type="datetimeFigureOut">
              <a:rPr lang="ru-RU" smtClean="0"/>
              <a:t>31.10.2021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E3ACC4DB-0F2F-4FB9-814D-49148C0B91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4B64C60-B17C-479B-A4B8-EE02569A8E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BECE2-174F-40DB-857F-27BCDCA00C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3698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3469F81-1ED9-40E2-A448-EE87D2B561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E060195-28E1-4487-AA61-CDBD020E79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B8B95A0-9544-48AA-AEA3-D9B5110995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B3C4100-F5EF-49F0-9FA8-AB425F9961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522D3-31F1-4790-A6FB-5DB6546F3D07}" type="datetimeFigureOut">
              <a:rPr lang="ru-RU" smtClean="0"/>
              <a:t>31.10.2021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9727671-EA8B-465C-965B-4F013A1F72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D5D087B-61C3-45CC-8C02-F26086B0F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BECE2-174F-40DB-857F-27BCDCA00C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1354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D58D9BB-D5E9-4A79-8235-3F1FB79490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6609D5D8-057D-4070-B424-DF90E525AE2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C968531-5A77-4F1B-868F-16EA94DC35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730916E-AA67-463B-8076-9D57B40605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522D3-31F1-4790-A6FB-5DB6546F3D07}" type="datetimeFigureOut">
              <a:rPr lang="ru-RU" smtClean="0"/>
              <a:t>31.10.2021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AA1B803-F793-4D53-9144-87DCF4829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CA83EDA-DDC9-4D47-ABDC-8C200757EB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BECE2-174F-40DB-857F-27BCDCA00C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63275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8EEFEF-2D2B-43AB-9544-5FA17433CB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CA3477E-400C-487A-ABB9-874F1D5FCA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9F866E9-C653-49CF-BCD5-E27BA4692E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522D3-31F1-4790-A6FB-5DB6546F3D07}" type="datetimeFigureOut">
              <a:rPr lang="ru-RU" smtClean="0"/>
              <a:t>31.10.2021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C77C73F-743C-4245-8991-554954F11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517B846-EC56-4505-92F8-080E4F48AD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BECE2-174F-40DB-857F-27BCDCA00C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0270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F181F056-E9FB-48C7-A074-37C5559F6F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23BFB83-5396-4C7E-A732-04B0EF4E46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DFAE80C-BDF9-46E1-A9E5-94F6168298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522D3-31F1-4790-A6FB-5DB6546F3D07}" type="datetimeFigureOut">
              <a:rPr lang="ru-RU" smtClean="0"/>
              <a:t>31.10.2021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4FAAEE3-0FB9-4E17-9C62-0844ED041C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897722D-87FF-4AB5-9E64-A251270682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BECE2-174F-40DB-857F-27BCDCA00C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53566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7_Custom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6582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128F8C-3F93-4C10-AA57-177F945C15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2BE6215-163C-49A2-A3E5-7AEE423B2C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B5D3B67-DED5-43E9-BCE6-4F16AE2159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2522D3-31F1-4790-A6FB-5DB6546F3D07}" type="datetimeFigureOut">
              <a:rPr lang="ru-RU" smtClean="0"/>
              <a:t>31.10.2021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C1C4EDC-9147-4FDB-B638-2E054D6B08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AB4769A-5CAE-43F5-AF87-7B04983B0A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DBECE2-174F-40DB-857F-27BCDCA00C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6882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massivexppt.com/" TargetMode="External"/><Relationship Id="rId2" Type="http://schemas.openxmlformats.org/officeDocument/2006/relationships/hyperlink" Target="https://greenpeace.ru/projects/zero-waste/" TargetMode="Externa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F11F2D12-1DC9-41BA-8A7B-651358A29494}"/>
              </a:ext>
            </a:extLst>
          </p:cNvPr>
          <p:cNvSpPr/>
          <p:nvPr/>
        </p:nvSpPr>
        <p:spPr>
          <a:xfrm rot="18900000">
            <a:off x="-2381954" y="8129517"/>
            <a:ext cx="1540678" cy="322138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E82AFBE-63F5-43A3-AFEB-2CECB35C21C0}"/>
              </a:ext>
            </a:extLst>
          </p:cNvPr>
          <p:cNvSpPr/>
          <p:nvPr/>
        </p:nvSpPr>
        <p:spPr>
          <a:xfrm rot="18900000">
            <a:off x="3830815" y="8879625"/>
            <a:ext cx="4219422" cy="1451763"/>
          </a:xfrm>
          <a:prstGeom prst="roundRect">
            <a:avLst>
              <a:gd name="adj" fmla="val 50000"/>
            </a:avLst>
          </a:prstGeom>
          <a:solidFill>
            <a:schemeClr val="accent4">
              <a:alpha val="70000"/>
            </a:schemeClr>
          </a:solidFill>
          <a:ln>
            <a:noFill/>
          </a:ln>
          <a:effectLst>
            <a:softEdge rad="1143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FA18A137-D1EE-41F0-B16C-33FFE73A694A}"/>
              </a:ext>
            </a:extLst>
          </p:cNvPr>
          <p:cNvSpPr/>
          <p:nvPr/>
        </p:nvSpPr>
        <p:spPr>
          <a:xfrm rot="18900000">
            <a:off x="-2284612" y="5187531"/>
            <a:ext cx="2542844" cy="950003"/>
          </a:xfrm>
          <a:prstGeom prst="roundRect">
            <a:avLst>
              <a:gd name="adj" fmla="val 50000"/>
            </a:avLst>
          </a:prstGeom>
          <a:solidFill>
            <a:schemeClr val="accent1">
              <a:alpha val="65000"/>
            </a:schemeClr>
          </a:solidFill>
          <a:ln>
            <a:noFill/>
          </a:ln>
          <a:effectLst>
            <a:softEdge rad="508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D70BB35-F42D-45CD-AC2B-7F0187A4AE10}"/>
              </a:ext>
            </a:extLst>
          </p:cNvPr>
          <p:cNvSpPr/>
          <p:nvPr/>
        </p:nvSpPr>
        <p:spPr>
          <a:xfrm rot="18900000">
            <a:off x="-4492118" y="7867989"/>
            <a:ext cx="2810321" cy="627755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ffectLst>
            <a:softEdge rad="355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3AC98813-BD50-40D8-8902-A366B82CC51F}"/>
              </a:ext>
            </a:extLst>
          </p:cNvPr>
          <p:cNvSpPr/>
          <p:nvPr/>
        </p:nvSpPr>
        <p:spPr>
          <a:xfrm rot="18900000">
            <a:off x="-761207" y="7800097"/>
            <a:ext cx="3002346" cy="627755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>
            <a:noFill/>
          </a:ln>
          <a:effectLst>
            <a:softEdge rad="355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D3BCED7E-0560-4D32-BAC2-A3221E0397C4}"/>
              </a:ext>
            </a:extLst>
          </p:cNvPr>
          <p:cNvSpPr/>
          <p:nvPr/>
        </p:nvSpPr>
        <p:spPr>
          <a:xfrm rot="18900000">
            <a:off x="1562423" y="8221418"/>
            <a:ext cx="1540678" cy="627755"/>
          </a:xfrm>
          <a:prstGeom prst="roundRect">
            <a:avLst>
              <a:gd name="adj" fmla="val 50000"/>
            </a:avLst>
          </a:prstGeom>
          <a:solidFill>
            <a:schemeClr val="accent5">
              <a:alpha val="68000"/>
            </a:schemeClr>
          </a:solidFill>
          <a:ln>
            <a:noFill/>
          </a:ln>
          <a:effectLst>
            <a:softEdge rad="355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87BA4B0-B3FF-4DDD-983B-9343510EA735}"/>
              </a:ext>
            </a:extLst>
          </p:cNvPr>
          <p:cNvSpPr/>
          <p:nvPr/>
        </p:nvSpPr>
        <p:spPr>
          <a:xfrm rot="18900000">
            <a:off x="-1346974" y="8034583"/>
            <a:ext cx="2381754" cy="950003"/>
          </a:xfrm>
          <a:prstGeom prst="roundRect">
            <a:avLst>
              <a:gd name="adj" fmla="val 50000"/>
            </a:avLst>
          </a:prstGeom>
          <a:solidFill>
            <a:schemeClr val="accent3">
              <a:alpha val="84000"/>
            </a:schemeClr>
          </a:solidFill>
          <a:ln>
            <a:noFill/>
          </a:ln>
          <a:effectLst>
            <a:softEdge rad="596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30BD5412-068A-4CF2-978A-17FE4EAA2B28}"/>
              </a:ext>
            </a:extLst>
          </p:cNvPr>
          <p:cNvSpPr/>
          <p:nvPr/>
        </p:nvSpPr>
        <p:spPr>
          <a:xfrm rot="18900000">
            <a:off x="-2593371" y="13309463"/>
            <a:ext cx="4219422" cy="950003"/>
          </a:xfrm>
          <a:prstGeom prst="roundRect">
            <a:avLst>
              <a:gd name="adj" fmla="val 50000"/>
            </a:avLst>
          </a:prstGeom>
          <a:solidFill>
            <a:schemeClr val="bg1">
              <a:alpha val="84000"/>
            </a:schemeClr>
          </a:solidFill>
          <a:ln>
            <a:noFill/>
          </a:ln>
          <a:effectLst>
            <a:softEdge rad="596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45241C5C-006B-4230-ADC8-EBC770B75F64}"/>
              </a:ext>
            </a:extLst>
          </p:cNvPr>
          <p:cNvSpPr/>
          <p:nvPr/>
        </p:nvSpPr>
        <p:spPr>
          <a:xfrm rot="18900000">
            <a:off x="1061964" y="8918667"/>
            <a:ext cx="4219422" cy="950003"/>
          </a:xfrm>
          <a:prstGeom prst="roundRect">
            <a:avLst>
              <a:gd name="adj" fmla="val 50000"/>
            </a:avLst>
          </a:prstGeom>
          <a:solidFill>
            <a:schemeClr val="bg1">
              <a:alpha val="84000"/>
            </a:schemeClr>
          </a:solidFill>
          <a:ln>
            <a:noFill/>
          </a:ln>
          <a:effectLst>
            <a:softEdge rad="596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10FE35E6-AD5E-477E-B702-112B64E8AF87}"/>
              </a:ext>
            </a:extLst>
          </p:cNvPr>
          <p:cNvSpPr/>
          <p:nvPr/>
        </p:nvSpPr>
        <p:spPr>
          <a:xfrm rot="18900000">
            <a:off x="-3848344" y="2770708"/>
            <a:ext cx="4219422" cy="950003"/>
          </a:xfrm>
          <a:prstGeom prst="roundRect">
            <a:avLst>
              <a:gd name="adj" fmla="val 50000"/>
            </a:avLst>
          </a:prstGeom>
          <a:solidFill>
            <a:schemeClr val="accent5">
              <a:alpha val="84000"/>
            </a:schemeClr>
          </a:solidFill>
          <a:ln>
            <a:noFill/>
          </a:ln>
          <a:effectLst>
            <a:softEdge rad="596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8ABBDE27-6DD8-4531-AF7F-A29D5F2878A4}"/>
              </a:ext>
            </a:extLst>
          </p:cNvPr>
          <p:cNvSpPr/>
          <p:nvPr/>
        </p:nvSpPr>
        <p:spPr>
          <a:xfrm rot="18900000">
            <a:off x="-4032668" y="7654110"/>
            <a:ext cx="3302580" cy="322138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A41C1D89-CC62-4A45-811C-ED410D03C58C}"/>
              </a:ext>
            </a:extLst>
          </p:cNvPr>
          <p:cNvSpPr/>
          <p:nvPr/>
        </p:nvSpPr>
        <p:spPr>
          <a:xfrm rot="18900000">
            <a:off x="1569866" y="8147686"/>
            <a:ext cx="3632838" cy="322138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E35D578A-098A-4A16-BB01-FEC702ED1504}"/>
              </a:ext>
            </a:extLst>
          </p:cNvPr>
          <p:cNvSpPr/>
          <p:nvPr/>
        </p:nvSpPr>
        <p:spPr>
          <a:xfrm rot="18900000">
            <a:off x="-3323943" y="5011735"/>
            <a:ext cx="2729406" cy="32213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E7F9843D-2158-4B65-93EE-3915A7ACB26B}"/>
              </a:ext>
            </a:extLst>
          </p:cNvPr>
          <p:cNvSpPr/>
          <p:nvPr/>
        </p:nvSpPr>
        <p:spPr>
          <a:xfrm rot="18900000">
            <a:off x="5477326" y="7788580"/>
            <a:ext cx="2050643" cy="322138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68DEB707-9FEC-47A0-A762-75BEA4DCB196}"/>
              </a:ext>
            </a:extLst>
          </p:cNvPr>
          <p:cNvSpPr/>
          <p:nvPr/>
        </p:nvSpPr>
        <p:spPr>
          <a:xfrm rot="18900000">
            <a:off x="1017638" y="7855107"/>
            <a:ext cx="1864221" cy="32213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17295142-80AB-4D5A-8961-1A5973100F24}"/>
              </a:ext>
            </a:extLst>
          </p:cNvPr>
          <p:cNvSpPr/>
          <p:nvPr/>
        </p:nvSpPr>
        <p:spPr>
          <a:xfrm rot="18900000">
            <a:off x="6826695" y="8421554"/>
            <a:ext cx="3996122" cy="322138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FFEA38AB-F34A-4439-902E-D2417DA2C33A}"/>
              </a:ext>
            </a:extLst>
          </p:cNvPr>
          <p:cNvSpPr>
            <a:spLocks/>
          </p:cNvSpPr>
          <p:nvPr/>
        </p:nvSpPr>
        <p:spPr bwMode="auto">
          <a:xfrm>
            <a:off x="-977278" y="-3644278"/>
            <a:ext cx="14146556" cy="14146555"/>
          </a:xfrm>
          <a:custGeom>
            <a:avLst/>
            <a:gdLst>
              <a:gd name="connsiteX0" fmla="*/ 10629901 w 21259801"/>
              <a:gd name="connsiteY0" fmla="*/ 5272549 h 21259800"/>
              <a:gd name="connsiteX1" fmla="*/ 7442175 w 21259801"/>
              <a:gd name="connsiteY1" fmla="*/ 6592877 h 21259800"/>
              <a:gd name="connsiteX2" fmla="*/ 6594572 w 21259801"/>
              <a:gd name="connsiteY2" fmla="*/ 7440836 h 21259800"/>
              <a:gd name="connsiteX3" fmla="*/ 6594572 w 21259801"/>
              <a:gd name="connsiteY3" fmla="*/ 13818964 h 21259800"/>
              <a:gd name="connsiteX4" fmla="*/ 7442175 w 21259801"/>
              <a:gd name="connsiteY4" fmla="*/ 14666924 h 21259800"/>
              <a:gd name="connsiteX5" fmla="*/ 13817626 w 21259801"/>
              <a:gd name="connsiteY5" fmla="*/ 14666924 h 21259800"/>
              <a:gd name="connsiteX6" fmla="*/ 14665230 w 21259801"/>
              <a:gd name="connsiteY6" fmla="*/ 13818964 h 21259800"/>
              <a:gd name="connsiteX7" fmla="*/ 14665230 w 21259801"/>
              <a:gd name="connsiteY7" fmla="*/ 7440836 h 21259800"/>
              <a:gd name="connsiteX8" fmla="*/ 13817626 w 21259801"/>
              <a:gd name="connsiteY8" fmla="*/ 6592877 h 21259800"/>
              <a:gd name="connsiteX9" fmla="*/ 10629901 w 21259801"/>
              <a:gd name="connsiteY9" fmla="*/ 5272549 h 21259800"/>
              <a:gd name="connsiteX10" fmla="*/ 10629900 w 21259801"/>
              <a:gd name="connsiteY10" fmla="*/ 0 h 21259800"/>
              <a:gd name="connsiteX11" fmla="*/ 21259801 w 21259801"/>
              <a:gd name="connsiteY11" fmla="*/ 10629900 h 21259800"/>
              <a:gd name="connsiteX12" fmla="*/ 10629900 w 21259801"/>
              <a:gd name="connsiteY12" fmla="*/ 21259800 h 21259800"/>
              <a:gd name="connsiteX13" fmla="*/ 0 w 21259801"/>
              <a:gd name="connsiteY13" fmla="*/ 10629900 h 21259800"/>
              <a:gd name="connsiteX14" fmla="*/ 10629900 w 21259801"/>
              <a:gd name="connsiteY14" fmla="*/ 0 h 21259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1259801" h="21259800">
                <a:moveTo>
                  <a:pt x="10629901" y="5272549"/>
                </a:moveTo>
                <a:cubicBezTo>
                  <a:pt x="9475963" y="5272549"/>
                  <a:pt x="8322024" y="5712658"/>
                  <a:pt x="7442175" y="6592877"/>
                </a:cubicBezTo>
                <a:cubicBezTo>
                  <a:pt x="7442175" y="6592877"/>
                  <a:pt x="7442175" y="6592877"/>
                  <a:pt x="6594572" y="7440836"/>
                </a:cubicBezTo>
                <a:cubicBezTo>
                  <a:pt x="4834874" y="9201274"/>
                  <a:pt x="4834874" y="12058527"/>
                  <a:pt x="6594572" y="13818964"/>
                </a:cubicBezTo>
                <a:cubicBezTo>
                  <a:pt x="6594572" y="13818964"/>
                  <a:pt x="6594572" y="13818964"/>
                  <a:pt x="7442175" y="14666924"/>
                </a:cubicBezTo>
                <a:cubicBezTo>
                  <a:pt x="9201873" y="16427361"/>
                  <a:pt x="12057928" y="16427361"/>
                  <a:pt x="13817626" y="14666924"/>
                </a:cubicBezTo>
                <a:cubicBezTo>
                  <a:pt x="13817626" y="14666924"/>
                  <a:pt x="13817626" y="14666924"/>
                  <a:pt x="14665230" y="13818964"/>
                </a:cubicBezTo>
                <a:cubicBezTo>
                  <a:pt x="16424929" y="12058527"/>
                  <a:pt x="16424929" y="9201274"/>
                  <a:pt x="14665230" y="7440836"/>
                </a:cubicBezTo>
                <a:cubicBezTo>
                  <a:pt x="14665230" y="7440836"/>
                  <a:pt x="14665230" y="7440836"/>
                  <a:pt x="13817626" y="6592877"/>
                </a:cubicBezTo>
                <a:cubicBezTo>
                  <a:pt x="12937777" y="5712658"/>
                  <a:pt x="11783839" y="5272549"/>
                  <a:pt x="10629901" y="5272549"/>
                </a:cubicBezTo>
                <a:close/>
                <a:moveTo>
                  <a:pt x="10629900" y="0"/>
                </a:moveTo>
                <a:cubicBezTo>
                  <a:pt x="16500633" y="0"/>
                  <a:pt x="21259801" y="4759168"/>
                  <a:pt x="21259801" y="10629900"/>
                </a:cubicBezTo>
                <a:cubicBezTo>
                  <a:pt x="21259801" y="16500632"/>
                  <a:pt x="16500633" y="21259800"/>
                  <a:pt x="10629900" y="21259800"/>
                </a:cubicBezTo>
                <a:cubicBezTo>
                  <a:pt x="4759168" y="21259800"/>
                  <a:pt x="0" y="16500632"/>
                  <a:pt x="0" y="10629900"/>
                </a:cubicBezTo>
                <a:cubicBezTo>
                  <a:pt x="0" y="4759168"/>
                  <a:pt x="4759168" y="0"/>
                  <a:pt x="10629900" y="0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  <p:txBody>
          <a:bodyPr vert="horz" wrap="square" lIns="45714" tIns="22857" rIns="45714" bIns="22857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900"/>
          </a:p>
        </p:txBody>
      </p:sp>
      <p:sp>
        <p:nvSpPr>
          <p:cNvPr id="27" name="Freeform 5">
            <a:extLst>
              <a:ext uri="{FF2B5EF4-FFF2-40B4-BE49-F238E27FC236}">
                <a16:creationId xmlns:a16="http://schemas.microsoft.com/office/drawing/2014/main" id="{E5FC5099-7091-4DEA-A698-6622BD5549E0}"/>
              </a:ext>
            </a:extLst>
          </p:cNvPr>
          <p:cNvSpPr>
            <a:spLocks/>
          </p:cNvSpPr>
          <p:nvPr/>
        </p:nvSpPr>
        <p:spPr bwMode="auto">
          <a:xfrm>
            <a:off x="3919339" y="1251425"/>
            <a:ext cx="4353323" cy="4355151"/>
          </a:xfrm>
          <a:custGeom>
            <a:avLst/>
            <a:gdLst>
              <a:gd name="T0" fmla="*/ 2134 w 2516"/>
              <a:gd name="T1" fmla="*/ 1950 h 2516"/>
              <a:gd name="T2" fmla="*/ 1950 w 2516"/>
              <a:gd name="T3" fmla="*/ 2134 h 2516"/>
              <a:gd name="T4" fmla="*/ 566 w 2516"/>
              <a:gd name="T5" fmla="*/ 2134 h 2516"/>
              <a:gd name="T6" fmla="*/ 382 w 2516"/>
              <a:gd name="T7" fmla="*/ 1950 h 2516"/>
              <a:gd name="T8" fmla="*/ 382 w 2516"/>
              <a:gd name="T9" fmla="*/ 566 h 2516"/>
              <a:gd name="T10" fmla="*/ 566 w 2516"/>
              <a:gd name="T11" fmla="*/ 382 h 2516"/>
              <a:gd name="T12" fmla="*/ 1950 w 2516"/>
              <a:gd name="T13" fmla="*/ 382 h 2516"/>
              <a:gd name="T14" fmla="*/ 2134 w 2516"/>
              <a:gd name="T15" fmla="*/ 566 h 2516"/>
              <a:gd name="T16" fmla="*/ 2134 w 2516"/>
              <a:gd name="T17" fmla="*/ 1950 h 2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516" h="2516">
                <a:moveTo>
                  <a:pt x="2134" y="1950"/>
                </a:moveTo>
                <a:cubicBezTo>
                  <a:pt x="1950" y="2134"/>
                  <a:pt x="1950" y="2134"/>
                  <a:pt x="1950" y="2134"/>
                </a:cubicBezTo>
                <a:cubicBezTo>
                  <a:pt x="1568" y="2516"/>
                  <a:pt x="948" y="2516"/>
                  <a:pt x="566" y="2134"/>
                </a:cubicBezTo>
                <a:cubicBezTo>
                  <a:pt x="382" y="1950"/>
                  <a:pt x="382" y="1950"/>
                  <a:pt x="382" y="1950"/>
                </a:cubicBezTo>
                <a:cubicBezTo>
                  <a:pt x="0" y="1568"/>
                  <a:pt x="0" y="948"/>
                  <a:pt x="382" y="566"/>
                </a:cubicBezTo>
                <a:cubicBezTo>
                  <a:pt x="566" y="382"/>
                  <a:pt x="566" y="382"/>
                  <a:pt x="566" y="382"/>
                </a:cubicBezTo>
                <a:cubicBezTo>
                  <a:pt x="948" y="0"/>
                  <a:pt x="1568" y="0"/>
                  <a:pt x="1950" y="382"/>
                </a:cubicBezTo>
                <a:cubicBezTo>
                  <a:pt x="2134" y="566"/>
                  <a:pt x="2134" y="566"/>
                  <a:pt x="2134" y="566"/>
                </a:cubicBezTo>
                <a:cubicBezTo>
                  <a:pt x="2516" y="948"/>
                  <a:pt x="2516" y="1568"/>
                  <a:pt x="2134" y="19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vert="horz" wrap="square" lIns="45714" tIns="22857" rIns="45714" bIns="22857" numCol="1" anchor="t" anchorCtr="0" compatLnSpc="1">
            <a:prstTxWarp prst="textNoShape">
              <a:avLst/>
            </a:prstTxWarp>
          </a:bodyPr>
          <a:lstStyle/>
          <a:p>
            <a:endParaRPr lang="en-US" sz="900"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A66249AB-BB86-48CD-AC82-A25FE1820E52}"/>
              </a:ext>
            </a:extLst>
          </p:cNvPr>
          <p:cNvGrpSpPr/>
          <p:nvPr/>
        </p:nvGrpSpPr>
        <p:grpSpPr>
          <a:xfrm>
            <a:off x="4194879" y="1539128"/>
            <a:ext cx="3802242" cy="3779745"/>
            <a:chOff x="8451073" y="2889337"/>
            <a:chExt cx="7485028" cy="7440739"/>
          </a:xfrm>
        </p:grpSpPr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8454398B-02E4-4E3B-82DC-B930CDE9D878}"/>
                </a:ext>
              </a:extLst>
            </p:cNvPr>
            <p:cNvSpPr/>
            <p:nvPr/>
          </p:nvSpPr>
          <p:spPr>
            <a:xfrm>
              <a:off x="9167494" y="3709750"/>
              <a:ext cx="6057900" cy="6019800"/>
            </a:xfrm>
            <a:custGeom>
              <a:avLst/>
              <a:gdLst>
                <a:gd name="connsiteX0" fmla="*/ 6057900 w 6057900"/>
                <a:gd name="connsiteY0" fmla="*/ 3009900 h 6019800"/>
                <a:gd name="connsiteX1" fmla="*/ 3028950 w 6057900"/>
                <a:gd name="connsiteY1" fmla="*/ 6019800 h 6019800"/>
                <a:gd name="connsiteX2" fmla="*/ 0 w 6057900"/>
                <a:gd name="connsiteY2" fmla="*/ 3009900 h 6019800"/>
                <a:gd name="connsiteX3" fmla="*/ 3028950 w 6057900"/>
                <a:gd name="connsiteY3" fmla="*/ 0 h 6019800"/>
                <a:gd name="connsiteX4" fmla="*/ 6057900 w 6057900"/>
                <a:gd name="connsiteY4" fmla="*/ 3009900 h 6019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6019800">
                  <a:moveTo>
                    <a:pt x="6057900" y="3009900"/>
                  </a:moveTo>
                  <a:cubicBezTo>
                    <a:pt x="6057900" y="4672222"/>
                    <a:pt x="4701793" y="6019800"/>
                    <a:pt x="3028950" y="6019800"/>
                  </a:cubicBezTo>
                  <a:cubicBezTo>
                    <a:pt x="1356107" y="6019800"/>
                    <a:pt x="0" y="4672222"/>
                    <a:pt x="0" y="3009900"/>
                  </a:cubicBezTo>
                  <a:cubicBezTo>
                    <a:pt x="0" y="1347578"/>
                    <a:pt x="1356107" y="0"/>
                    <a:pt x="3028950" y="0"/>
                  </a:cubicBezTo>
                  <a:cubicBezTo>
                    <a:pt x="4701793" y="0"/>
                    <a:pt x="6057900" y="1347578"/>
                    <a:pt x="6057900" y="3009900"/>
                  </a:cubicBezTo>
                  <a:close/>
                </a:path>
              </a:pathLst>
            </a:custGeom>
            <a:solidFill>
              <a:srgbClr val="EFF9FB"/>
            </a:solidFill>
            <a:ln w="9525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22854" tIns="11427" rIns="22854" bIns="1142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114254"/>
              <a:endParaRPr lang="en-US" sz="450">
                <a:solidFill>
                  <a:srgbClr val="172144"/>
                </a:solidFill>
                <a:latin typeface="Calibri"/>
              </a:endParaRPr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C6C4FDE8-66CF-496B-BD20-47CC9297225F}"/>
                </a:ext>
              </a:extLst>
            </p:cNvPr>
            <p:cNvSpPr/>
            <p:nvPr/>
          </p:nvSpPr>
          <p:spPr>
            <a:xfrm>
              <a:off x="9075076" y="3848108"/>
              <a:ext cx="6237023" cy="6204984"/>
            </a:xfrm>
            <a:custGeom>
              <a:avLst/>
              <a:gdLst>
                <a:gd name="connsiteX0" fmla="*/ 5568315 w 5562600"/>
                <a:gd name="connsiteY0" fmla="*/ 2767013 h 5534025"/>
                <a:gd name="connsiteX1" fmla="*/ 2784158 w 5562600"/>
                <a:gd name="connsiteY1" fmla="*/ 5534025 h 5534025"/>
                <a:gd name="connsiteX2" fmla="*/ 0 w 5562600"/>
                <a:gd name="connsiteY2" fmla="*/ 2767013 h 5534025"/>
                <a:gd name="connsiteX3" fmla="*/ 2784158 w 5562600"/>
                <a:gd name="connsiteY3" fmla="*/ 0 h 5534025"/>
                <a:gd name="connsiteX4" fmla="*/ 5568315 w 5562600"/>
                <a:gd name="connsiteY4" fmla="*/ 2767013 h 5534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62600" h="5534025">
                  <a:moveTo>
                    <a:pt x="5568315" y="2767013"/>
                  </a:moveTo>
                  <a:cubicBezTo>
                    <a:pt x="5568315" y="4295192"/>
                    <a:pt x="4321805" y="5534025"/>
                    <a:pt x="2784158" y="5534025"/>
                  </a:cubicBezTo>
                  <a:cubicBezTo>
                    <a:pt x="1246510" y="5534025"/>
                    <a:pt x="0" y="4295192"/>
                    <a:pt x="0" y="2767013"/>
                  </a:cubicBezTo>
                  <a:cubicBezTo>
                    <a:pt x="0" y="1238834"/>
                    <a:pt x="1246510" y="0"/>
                    <a:pt x="2784158" y="0"/>
                  </a:cubicBezTo>
                  <a:cubicBezTo>
                    <a:pt x="4321805" y="0"/>
                    <a:pt x="5568315" y="1238834"/>
                    <a:pt x="5568315" y="2767013"/>
                  </a:cubicBezTo>
                  <a:close/>
                </a:path>
              </a:pathLst>
            </a:custGeom>
            <a:gradFill flip="none" rotWithShape="1">
              <a:gsLst>
                <a:gs pos="43000">
                  <a:srgbClr val="EFF9FB"/>
                </a:gs>
                <a:gs pos="0">
                  <a:srgbClr val="FBDBEA"/>
                </a:gs>
              </a:gsLst>
              <a:lin ang="16200000" scaled="1"/>
              <a:tileRect/>
            </a:gradFill>
            <a:ln w="9525" cap="flat">
              <a:noFill/>
              <a:prstDash val="solid"/>
              <a:miter/>
            </a:ln>
            <a:effectLst>
              <a:softEdge rad="381000"/>
            </a:effectLst>
          </p:spPr>
          <p:txBody>
            <a:bodyPr rot="0" spcFirstLastPara="0" vertOverflow="overflow" horzOverflow="overflow" vert="horz" wrap="square" lIns="22854" tIns="11427" rIns="22854" bIns="1142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114254"/>
              <a:endParaRPr lang="en-US" sz="450">
                <a:solidFill>
                  <a:srgbClr val="172144"/>
                </a:solidFill>
                <a:latin typeface="Calibri"/>
              </a:endParaRPr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E78F2D10-07C0-450F-B515-0C0BC2A83F9D}"/>
                </a:ext>
              </a:extLst>
            </p:cNvPr>
            <p:cNvSpPr/>
            <p:nvPr/>
          </p:nvSpPr>
          <p:spPr>
            <a:xfrm>
              <a:off x="8451073" y="2889337"/>
              <a:ext cx="7485028" cy="7440739"/>
            </a:xfrm>
            <a:custGeom>
              <a:avLst/>
              <a:gdLst>
                <a:gd name="connsiteX0" fmla="*/ 4831080 w 4829175"/>
                <a:gd name="connsiteY0" fmla="*/ 2400300 h 4800600"/>
                <a:gd name="connsiteX1" fmla="*/ 2415540 w 4829175"/>
                <a:gd name="connsiteY1" fmla="*/ 4800600 h 4800600"/>
                <a:gd name="connsiteX2" fmla="*/ 0 w 4829175"/>
                <a:gd name="connsiteY2" fmla="*/ 2400300 h 4800600"/>
                <a:gd name="connsiteX3" fmla="*/ 2415540 w 4829175"/>
                <a:gd name="connsiteY3" fmla="*/ 0 h 4800600"/>
                <a:gd name="connsiteX4" fmla="*/ 4831080 w 4829175"/>
                <a:gd name="connsiteY4" fmla="*/ 2400300 h 4800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829175" h="4800600">
                  <a:moveTo>
                    <a:pt x="4831080" y="2400300"/>
                  </a:moveTo>
                  <a:cubicBezTo>
                    <a:pt x="4831080" y="3725949"/>
                    <a:pt x="3749606" y="4800600"/>
                    <a:pt x="2415540" y="4800600"/>
                  </a:cubicBezTo>
                  <a:cubicBezTo>
                    <a:pt x="1081474" y="4800600"/>
                    <a:pt x="0" y="3725949"/>
                    <a:pt x="0" y="2400300"/>
                  </a:cubicBezTo>
                  <a:cubicBezTo>
                    <a:pt x="0" y="1074651"/>
                    <a:pt x="1081474" y="0"/>
                    <a:pt x="2415540" y="0"/>
                  </a:cubicBezTo>
                  <a:cubicBezTo>
                    <a:pt x="3749606" y="0"/>
                    <a:pt x="4831080" y="1074651"/>
                    <a:pt x="4831080" y="2400300"/>
                  </a:cubicBezTo>
                  <a:close/>
                </a:path>
              </a:pathLst>
            </a:custGeom>
            <a:gradFill>
              <a:gsLst>
                <a:gs pos="100000">
                  <a:srgbClr val="EFF9FB"/>
                </a:gs>
                <a:gs pos="0">
                  <a:srgbClr val="B0A9DB"/>
                </a:gs>
              </a:gsLst>
              <a:lin ang="16200000" scaled="1"/>
            </a:gradFill>
            <a:ln w="9525" cap="flat">
              <a:noFill/>
              <a:prstDash val="solid"/>
              <a:miter/>
            </a:ln>
            <a:effectLst>
              <a:softEdge rad="1270000"/>
            </a:effectLst>
          </p:spPr>
          <p:txBody>
            <a:bodyPr rot="0" spcFirstLastPara="0" vertOverflow="overflow" horzOverflow="overflow" vert="horz" wrap="square" lIns="22854" tIns="11427" rIns="22854" bIns="1142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114254"/>
              <a:endParaRPr lang="en-US" sz="450">
                <a:solidFill>
                  <a:srgbClr val="172144"/>
                </a:solidFill>
                <a:latin typeface="Calibri"/>
              </a:endParaRPr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C83E0848-1AA9-4564-BC85-422320DD937F}"/>
                </a:ext>
              </a:extLst>
            </p:cNvPr>
            <p:cNvSpPr/>
            <p:nvPr/>
          </p:nvSpPr>
          <p:spPr>
            <a:xfrm>
              <a:off x="9663795" y="3421389"/>
              <a:ext cx="5059585" cy="5036535"/>
            </a:xfrm>
            <a:custGeom>
              <a:avLst/>
              <a:gdLst>
                <a:gd name="connsiteX0" fmla="*/ 4189095 w 4181475"/>
                <a:gd name="connsiteY0" fmla="*/ 2081213 h 4162425"/>
                <a:gd name="connsiteX1" fmla="*/ 2094548 w 4181475"/>
                <a:gd name="connsiteY1" fmla="*/ 4162425 h 4162425"/>
                <a:gd name="connsiteX2" fmla="*/ 0 w 4181475"/>
                <a:gd name="connsiteY2" fmla="*/ 2081213 h 4162425"/>
                <a:gd name="connsiteX3" fmla="*/ 2094548 w 4181475"/>
                <a:gd name="connsiteY3" fmla="*/ 0 h 4162425"/>
                <a:gd name="connsiteX4" fmla="*/ 4189095 w 4181475"/>
                <a:gd name="connsiteY4" fmla="*/ 2081213 h 4162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81475" h="4162425">
                  <a:moveTo>
                    <a:pt x="4189095" y="2081213"/>
                  </a:moveTo>
                  <a:cubicBezTo>
                    <a:pt x="4189095" y="3230635"/>
                    <a:pt x="3251335" y="4162425"/>
                    <a:pt x="2094548" y="4162425"/>
                  </a:cubicBezTo>
                  <a:cubicBezTo>
                    <a:pt x="937761" y="4162425"/>
                    <a:pt x="0" y="3230635"/>
                    <a:pt x="0" y="2081213"/>
                  </a:cubicBezTo>
                  <a:cubicBezTo>
                    <a:pt x="0" y="931791"/>
                    <a:pt x="937761" y="0"/>
                    <a:pt x="2094548" y="0"/>
                  </a:cubicBezTo>
                  <a:cubicBezTo>
                    <a:pt x="3251335" y="0"/>
                    <a:pt x="4189095" y="931791"/>
                    <a:pt x="4189095" y="2081213"/>
                  </a:cubicBezTo>
                  <a:close/>
                </a:path>
              </a:pathLst>
            </a:custGeom>
            <a:gradFill>
              <a:gsLst>
                <a:gs pos="100000">
                  <a:srgbClr val="FFFFFF">
                    <a:alpha val="66000"/>
                  </a:srgbClr>
                </a:gs>
                <a:gs pos="0">
                  <a:srgbClr val="B0A9DB">
                    <a:alpha val="0"/>
                  </a:srgbClr>
                </a:gs>
              </a:gsLst>
              <a:lin ang="16200000" scaled="1"/>
            </a:gradFill>
            <a:ln w="9525" cap="flat">
              <a:noFill/>
              <a:prstDash val="solid"/>
              <a:miter/>
            </a:ln>
            <a:effectLst>
              <a:softEdge rad="508000"/>
            </a:effectLst>
          </p:spPr>
          <p:txBody>
            <a:bodyPr rot="0" spcFirstLastPara="0" vertOverflow="overflow" horzOverflow="overflow" vert="horz" wrap="square" lIns="22854" tIns="11427" rIns="22854" bIns="1142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114254"/>
              <a:endParaRPr lang="en-US" sz="450">
                <a:solidFill>
                  <a:srgbClr val="172144"/>
                </a:solidFill>
                <a:latin typeface="Calibri"/>
              </a:endParaRPr>
            </a:p>
          </p:txBody>
        </p:sp>
      </p:grp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314E8C6D-C6C7-42F1-A70A-5C90479A0987}"/>
              </a:ext>
            </a:extLst>
          </p:cNvPr>
          <p:cNvSpPr/>
          <p:nvPr/>
        </p:nvSpPr>
        <p:spPr>
          <a:xfrm>
            <a:off x="0" y="447"/>
            <a:ext cx="12192000" cy="6857107"/>
          </a:xfrm>
          <a:custGeom>
            <a:avLst/>
            <a:gdLst>
              <a:gd name="connsiteX0" fmla="*/ 952523 w 24387176"/>
              <a:gd name="connsiteY0" fmla="*/ 433137 h 13716000"/>
              <a:gd name="connsiteX1" fmla="*/ 433138 w 24387176"/>
              <a:gd name="connsiteY1" fmla="*/ 952523 h 13716000"/>
              <a:gd name="connsiteX2" fmla="*/ 433138 w 24387176"/>
              <a:gd name="connsiteY2" fmla="*/ 12763477 h 13716000"/>
              <a:gd name="connsiteX3" fmla="*/ 952523 w 24387176"/>
              <a:gd name="connsiteY3" fmla="*/ 13282863 h 13716000"/>
              <a:gd name="connsiteX4" fmla="*/ 23434648 w 24387176"/>
              <a:gd name="connsiteY4" fmla="*/ 13282863 h 13716000"/>
              <a:gd name="connsiteX5" fmla="*/ 23954036 w 24387176"/>
              <a:gd name="connsiteY5" fmla="*/ 12763477 h 13716000"/>
              <a:gd name="connsiteX6" fmla="*/ 23954036 w 24387176"/>
              <a:gd name="connsiteY6" fmla="*/ 952523 h 13716000"/>
              <a:gd name="connsiteX7" fmla="*/ 23434648 w 24387176"/>
              <a:gd name="connsiteY7" fmla="*/ 433137 h 13716000"/>
              <a:gd name="connsiteX8" fmla="*/ 0 w 24387176"/>
              <a:gd name="connsiteY8" fmla="*/ 0 h 13716000"/>
              <a:gd name="connsiteX9" fmla="*/ 24387176 w 24387176"/>
              <a:gd name="connsiteY9" fmla="*/ 0 h 13716000"/>
              <a:gd name="connsiteX10" fmla="*/ 24387176 w 24387176"/>
              <a:gd name="connsiteY10" fmla="*/ 13716000 h 13716000"/>
              <a:gd name="connsiteX11" fmla="*/ 0 w 24387176"/>
              <a:gd name="connsiteY11" fmla="*/ 13716000 h 137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4387176" h="13716000">
                <a:moveTo>
                  <a:pt x="952523" y="433137"/>
                </a:moveTo>
                <a:cubicBezTo>
                  <a:pt x="665674" y="433137"/>
                  <a:pt x="433138" y="665674"/>
                  <a:pt x="433138" y="952523"/>
                </a:cubicBezTo>
                <a:lnTo>
                  <a:pt x="433138" y="12763477"/>
                </a:lnTo>
                <a:cubicBezTo>
                  <a:pt x="433138" y="13050326"/>
                  <a:pt x="665674" y="13282863"/>
                  <a:pt x="952523" y="13282863"/>
                </a:cubicBezTo>
                <a:lnTo>
                  <a:pt x="23434648" y="13282863"/>
                </a:lnTo>
                <a:cubicBezTo>
                  <a:pt x="23721500" y="13282863"/>
                  <a:pt x="23954036" y="13050326"/>
                  <a:pt x="23954036" y="12763477"/>
                </a:cubicBezTo>
                <a:lnTo>
                  <a:pt x="23954036" y="952523"/>
                </a:lnTo>
                <a:cubicBezTo>
                  <a:pt x="23954036" y="665674"/>
                  <a:pt x="23721500" y="433137"/>
                  <a:pt x="23434648" y="433137"/>
                </a:cubicBezTo>
                <a:close/>
                <a:moveTo>
                  <a:pt x="0" y="0"/>
                </a:moveTo>
                <a:lnTo>
                  <a:pt x="24387176" y="0"/>
                </a:lnTo>
                <a:lnTo>
                  <a:pt x="24387176" y="13716000"/>
                </a:lnTo>
                <a:lnTo>
                  <a:pt x="0" y="13716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90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3A35037D-FF98-4E61-A851-5E4C88404AA1}"/>
              </a:ext>
            </a:extLst>
          </p:cNvPr>
          <p:cNvSpPr txBox="1"/>
          <p:nvPr/>
        </p:nvSpPr>
        <p:spPr>
          <a:xfrm>
            <a:off x="1692524" y="2875001"/>
            <a:ext cx="8806962" cy="1107996"/>
          </a:xfrm>
          <a:prstGeom prst="rect">
            <a:avLst/>
          </a:prstGeom>
          <a:noFill/>
          <a:effectLst>
            <a:outerShdw blurRad="203200" dist="76200" dir="3900000" algn="l" rotWithShape="0">
              <a:schemeClr val="accent6">
                <a:lumMod val="75000"/>
                <a:alpha val="40000"/>
              </a:schemeClr>
            </a:outerShdw>
          </a:effectLst>
        </p:spPr>
        <p:txBody>
          <a:bodyPr wrap="none" rtlCol="0" anchor="ctr">
            <a:spAutoFit/>
          </a:bodyPr>
          <a:lstStyle/>
          <a:p>
            <a:pPr algn="ctr"/>
            <a:r>
              <a:rPr lang="ru-RU" sz="6600" dirty="0">
                <a:solidFill>
                  <a:schemeClr val="accent6"/>
                </a:solidFill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ПУТЬ К </a:t>
            </a:r>
            <a:r>
              <a:rPr lang="en-US" sz="6600" dirty="0">
                <a:solidFill>
                  <a:schemeClr val="accent6"/>
                </a:solidFill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ZERO WASTE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6747E38D-BAFA-424A-931B-6E47B9FDAB08}"/>
              </a:ext>
            </a:extLst>
          </p:cNvPr>
          <p:cNvSpPr txBox="1"/>
          <p:nvPr/>
        </p:nvSpPr>
        <p:spPr>
          <a:xfrm>
            <a:off x="4079445" y="2271462"/>
            <a:ext cx="3917676" cy="307777"/>
          </a:xfrm>
          <a:prstGeom prst="rect">
            <a:avLst/>
          </a:prstGeom>
          <a:noFill/>
          <a:effectLst>
            <a:outerShdw blurRad="203200" dist="76200" dir="3900000" algn="l" rotWithShape="0">
              <a:schemeClr val="accent6">
                <a:lumMod val="75000"/>
                <a:alpha val="40000"/>
              </a:schemeClr>
            </a:outerShdw>
          </a:effectLst>
        </p:spPr>
        <p:txBody>
          <a:bodyPr wrap="none" rtlCol="0" anchor="ctr">
            <a:spAutoFit/>
          </a:bodyPr>
          <a:lstStyle/>
          <a:p>
            <a:pPr algn="ctr"/>
            <a:r>
              <a:rPr lang="ru-RU" sz="1400" dirty="0">
                <a:solidFill>
                  <a:schemeClr val="accent6"/>
                </a:solidFill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Классный час для учащихся 11 класса</a:t>
            </a:r>
            <a:endParaRPr lang="en-US" sz="1400" dirty="0">
              <a:solidFill>
                <a:schemeClr val="accent6"/>
              </a:solidFill>
              <a:latin typeface="Open Sans Extrabold" panose="020B0906030804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221B539-FA35-4632-87AC-B2659E6B3656}"/>
              </a:ext>
            </a:extLst>
          </p:cNvPr>
          <p:cNvSpPr txBox="1"/>
          <p:nvPr/>
        </p:nvSpPr>
        <p:spPr>
          <a:xfrm>
            <a:off x="3386285" y="4250100"/>
            <a:ext cx="5608587" cy="523220"/>
          </a:xfrm>
          <a:prstGeom prst="rect">
            <a:avLst/>
          </a:prstGeom>
          <a:noFill/>
          <a:effectLst>
            <a:outerShdw blurRad="203200" dist="76200" dir="3900000" algn="l" rotWithShape="0">
              <a:schemeClr val="accent6">
                <a:lumMod val="75000"/>
                <a:alpha val="40000"/>
              </a:schemeClr>
            </a:outerShdw>
          </a:effectLst>
        </p:spPr>
        <p:txBody>
          <a:bodyPr wrap="none" rtlCol="0" anchor="ctr">
            <a:spAutoFit/>
          </a:bodyPr>
          <a:lstStyle/>
          <a:p>
            <a:pPr algn="ctr"/>
            <a:r>
              <a:rPr lang="ru-RU" sz="1400" dirty="0">
                <a:solidFill>
                  <a:schemeClr val="accent6"/>
                </a:solidFill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Классный руководитель Остапчук Динара </a:t>
            </a:r>
            <a:r>
              <a:rPr lang="ru-RU" sz="1400" dirty="0" err="1">
                <a:solidFill>
                  <a:schemeClr val="accent6"/>
                </a:solidFill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Кашифовна</a:t>
            </a:r>
            <a:r>
              <a:rPr lang="ru-RU" sz="1400" dirty="0">
                <a:solidFill>
                  <a:schemeClr val="accent6"/>
                </a:solidFill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,</a:t>
            </a:r>
          </a:p>
          <a:p>
            <a:pPr algn="ctr"/>
            <a:r>
              <a:rPr lang="ru-RU" sz="1400" dirty="0">
                <a:solidFill>
                  <a:schemeClr val="accent6"/>
                </a:solidFill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Березовский городской округ, БМАОУ СОШ №10</a:t>
            </a:r>
            <a:endParaRPr lang="en-US" sz="1400" dirty="0">
              <a:solidFill>
                <a:schemeClr val="accent6"/>
              </a:solidFill>
              <a:latin typeface="Open Sans Extrabold" panose="020B0906030804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6013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6" presetClass="path" presetSubtype="0" repeatCount="indefinite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00638E-6 -3.51852E-6 L 0.62746 -1.10277 " pathEditMode="relative" rAng="0" ptsTypes="AA">
                                          <p:cBhvr>
                                            <p:cTn id="6" dur="4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1370" y="-551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" presetID="56" presetClass="path" presetSubtype="0" repeatCount="indefinite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4.98373E-6 4.25926E-6 L 0.84012 -1.47443 " pathEditMode="relative" rAng="0" ptsTypes="AA">
                                          <p:cBhvr>
                                            <p:cTn id="8" dur="8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2006" y="-7372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" presetID="56" presetClass="path" presetSubtype="0" repeatCount="indefinite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928E-6 -3.33333E-6 L 0.8842 -1.55902 " pathEditMode="relative" rAng="0" ptsTypes="AA">
                                          <p:cBhvr>
                                            <p:cTn id="1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4206" y="-7795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" presetID="56" presetClass="path" presetSubtype="0" repeatCount="indefinite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37443E-7 -3.88889E-6 L 0.62746 -1.10277 " pathEditMode="relative" rAng="0" ptsTypes="AA">
                                          <p:cBhvr>
                                            <p:cTn id="12" dur="8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1370" y="-551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" presetID="56" presetClass="path" presetSubtype="0" repeatCount="indefinite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928E-6 -3.33333E-6 L 0.8842 -1.55902 " pathEditMode="relative" rAng="0" ptsTypes="AA">
                                          <p:cBhvr>
                                            <p:cTn id="14" dur="6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4206" y="-7795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" presetID="56" presetClass="path" presetSubtype="0" repeatCount="indefinite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00638E-6 -3.51852E-6 L 0.62746 -1.10277 " pathEditMode="relative" rAng="0" ptsTypes="AA">
                                          <p:cBhvr>
                                            <p:cTn id="16" dur="8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1370" y="-551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" presetID="56" presetClass="path" presetSubtype="0" repeatCount="indefinite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928E-6 -3.33333E-6 L 0.8842 -1.55902 " pathEditMode="relative" rAng="0" ptsTypes="AA">
                                          <p:cBhvr>
                                            <p:cTn id="18" dur="4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4206" y="-7795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9" presetID="56" presetClass="path" presetSubtype="0" repeatCount="indefinite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928E-6 -3.33333E-6 L 0.8842 -1.55902 " pathEditMode="relative" rAng="0" ptsTypes="AA">
                                          <p:cBhvr>
                                            <p:cTn id="20" dur="9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4206" y="-7795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1" presetID="56" presetClass="path" presetSubtype="0" repeatCount="indefinite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928E-6 -3.33333E-6 L 0.8842 -1.55902 " pathEditMode="relative" rAng="0" ptsTypes="AA">
                                          <p:cBhvr>
                                            <p:cTn id="22" dur="4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4206" y="-7795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3" presetID="56" presetClass="path" presetSubtype="0" repeatCount="indefinite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27562E-6 5.55556E-7 L 1.22855 -2.1684 " pathEditMode="relative" rAng="0" ptsTypes="AA">
                                          <p:cBhvr>
                                            <p:cTn id="24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61424" y="-10842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" presetID="56" presetClass="path" presetSubtype="0" repeatCount="indefinite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928E-6 -3.33333E-6 L 0.8842 -1.55902 " pathEditMode="relative" rAng="0" ptsTypes="AA">
                                          <p:cBhvr>
                                            <p:cTn id="26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4206" y="-7795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7" presetID="56" presetClass="path" presetSubtype="0" repeatCount="indefinite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928E-6 -3.33333E-6 L 0.8842 -1.55902 " pathEditMode="relative" rAng="0" ptsTypes="AA">
                                          <p:cBhvr>
                                            <p:cTn id="2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4206" y="-7795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9" presetID="56" presetClass="path" presetSubtype="0" repeatCount="indefinite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78362E-6 -4.07407E-6 L 0.88419 -1.55902 " pathEditMode="relative" rAng="0" ptsTypes="AA">
                                          <p:cBhvr>
                                            <p:cTn id="30" dur="7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4206" y="-7795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" presetID="56" presetClass="path" presetSubtype="0" repeatCount="indefinite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78362E-6 -4.07407E-6 L 0.88419 -1.55902 " pathEditMode="relative" rAng="0" ptsTypes="AA">
                                          <p:cBhvr>
                                            <p:cTn id="32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4206" y="-7795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" presetID="56" presetClass="path" presetSubtype="0" repeatCount="indefinite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01549E-6 -4.62963E-6 L 0.46355 -0.80717 " pathEditMode="relative" rAng="0" ptsTypes="AA">
                                          <p:cBhvr>
                                            <p:cTn id="34" dur="4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174" y="-4035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nodeType="withEffect" p14:presetBounceEnd="72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37" dur="2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38" dur="2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grpId="0" nodeType="withEffect" p14:presetBounceEnd="72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41" dur="2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42" dur="2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44" presetID="2" presetClass="entr" presetSubtype="4" fill="hold" grpId="0" nodeType="afterEffect" p14:presetBounceEnd="7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46" dur="2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47" dur="2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49" presetID="2" presetClass="entr" presetSubtype="4" fill="hold" grpId="0" nodeType="afterEffect" p14:presetBounceEnd="7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51" dur="2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52" dur="2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2" grpId="0" animBg="1"/>
          <p:bldP spid="4" grpId="0" animBg="1"/>
          <p:bldP spid="6" grpId="0" animBg="1"/>
          <p:bldP spid="5" grpId="0" animBg="1"/>
          <p:bldP spid="3" grpId="0" animBg="1"/>
          <p:bldP spid="10" grpId="0" animBg="1"/>
          <p:bldP spid="11" grpId="0" animBg="1"/>
          <p:bldP spid="12" grpId="0" animBg="1"/>
          <p:bldP spid="15" grpId="0" animBg="1"/>
          <p:bldP spid="17" grpId="0" animBg="1"/>
          <p:bldP spid="18" grpId="0" animBg="1"/>
          <p:bldP spid="19" grpId="0" animBg="1"/>
          <p:bldP spid="16" grpId="0" animBg="1"/>
          <p:bldP spid="30" grpId="0" animBg="1"/>
          <p:bldP spid="38" grpId="0"/>
          <p:bldP spid="35" grpId="0"/>
          <p:bldP spid="39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6" presetClass="path" presetSubtype="0" repeatCount="indefinite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00638E-6 -3.51852E-6 L 0.62746 -1.10277 " pathEditMode="relative" rAng="0" ptsTypes="AA">
                                          <p:cBhvr>
                                            <p:cTn id="6" dur="4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1370" y="-551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" presetID="56" presetClass="path" presetSubtype="0" repeatCount="indefinite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4.98373E-6 4.25926E-6 L 0.84012 -1.47443 " pathEditMode="relative" rAng="0" ptsTypes="AA">
                                          <p:cBhvr>
                                            <p:cTn id="8" dur="8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2006" y="-7372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" presetID="56" presetClass="path" presetSubtype="0" repeatCount="indefinite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928E-6 -3.33333E-6 L 0.8842 -1.55902 " pathEditMode="relative" rAng="0" ptsTypes="AA">
                                          <p:cBhvr>
                                            <p:cTn id="1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4206" y="-7795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" presetID="56" presetClass="path" presetSubtype="0" repeatCount="indefinite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37443E-7 -3.88889E-6 L 0.62746 -1.10277 " pathEditMode="relative" rAng="0" ptsTypes="AA">
                                          <p:cBhvr>
                                            <p:cTn id="12" dur="8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1370" y="-551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" presetID="56" presetClass="path" presetSubtype="0" repeatCount="indefinite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928E-6 -3.33333E-6 L 0.8842 -1.55902 " pathEditMode="relative" rAng="0" ptsTypes="AA">
                                          <p:cBhvr>
                                            <p:cTn id="14" dur="6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4206" y="-7795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" presetID="56" presetClass="path" presetSubtype="0" repeatCount="indefinite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00638E-6 -3.51852E-6 L 0.62746 -1.10277 " pathEditMode="relative" rAng="0" ptsTypes="AA">
                                          <p:cBhvr>
                                            <p:cTn id="16" dur="8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1370" y="-551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" presetID="56" presetClass="path" presetSubtype="0" repeatCount="indefinite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928E-6 -3.33333E-6 L 0.8842 -1.55902 " pathEditMode="relative" rAng="0" ptsTypes="AA">
                                          <p:cBhvr>
                                            <p:cTn id="18" dur="4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4206" y="-7795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9" presetID="56" presetClass="path" presetSubtype="0" repeatCount="indefinite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928E-6 -3.33333E-6 L 0.8842 -1.55902 " pathEditMode="relative" rAng="0" ptsTypes="AA">
                                          <p:cBhvr>
                                            <p:cTn id="20" dur="9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4206" y="-7795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1" presetID="56" presetClass="path" presetSubtype="0" repeatCount="indefinite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928E-6 -3.33333E-6 L 0.8842 -1.55902 " pathEditMode="relative" rAng="0" ptsTypes="AA">
                                          <p:cBhvr>
                                            <p:cTn id="22" dur="4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4206" y="-7795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3" presetID="56" presetClass="path" presetSubtype="0" repeatCount="indefinite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27562E-6 5.55556E-7 L 1.22855 -2.1684 " pathEditMode="relative" rAng="0" ptsTypes="AA">
                                          <p:cBhvr>
                                            <p:cTn id="24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61424" y="-10842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" presetID="56" presetClass="path" presetSubtype="0" repeatCount="indefinite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928E-6 -3.33333E-6 L 0.8842 -1.55902 " pathEditMode="relative" rAng="0" ptsTypes="AA">
                                          <p:cBhvr>
                                            <p:cTn id="26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4206" y="-7795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7" presetID="56" presetClass="path" presetSubtype="0" repeatCount="indefinite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928E-6 -3.33333E-6 L 0.8842 -1.55902 " pathEditMode="relative" rAng="0" ptsTypes="AA">
                                          <p:cBhvr>
                                            <p:cTn id="2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4206" y="-7795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9" presetID="56" presetClass="path" presetSubtype="0" repeatCount="indefinite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78362E-6 -4.07407E-6 L 0.88419 -1.55902 " pathEditMode="relative" rAng="0" ptsTypes="AA">
                                          <p:cBhvr>
                                            <p:cTn id="30" dur="7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4206" y="-7795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" presetID="56" presetClass="path" presetSubtype="0" repeatCount="indefinite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78362E-6 -4.07407E-6 L 0.88419 -1.55902 " pathEditMode="relative" rAng="0" ptsTypes="AA">
                                          <p:cBhvr>
                                            <p:cTn id="32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4206" y="-7795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" presetID="56" presetClass="path" presetSubtype="0" repeatCount="indefinite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01549E-6 -4.62963E-6 L 0.46355 -0.80717 " pathEditMode="relative" rAng="0" ptsTypes="AA">
                                          <p:cBhvr>
                                            <p:cTn id="34" dur="4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174" y="-4035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2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2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2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2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44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2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2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49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2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2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2" grpId="0" animBg="1"/>
          <p:bldP spid="4" grpId="0" animBg="1"/>
          <p:bldP spid="6" grpId="0" animBg="1"/>
          <p:bldP spid="5" grpId="0" animBg="1"/>
          <p:bldP spid="3" grpId="0" animBg="1"/>
          <p:bldP spid="10" grpId="0" animBg="1"/>
          <p:bldP spid="11" grpId="0" animBg="1"/>
          <p:bldP spid="12" grpId="0" animBg="1"/>
          <p:bldP spid="15" grpId="0" animBg="1"/>
          <p:bldP spid="17" grpId="0" animBg="1"/>
          <p:bldP spid="18" grpId="0" animBg="1"/>
          <p:bldP spid="19" grpId="0" animBg="1"/>
          <p:bldP spid="16" grpId="0" animBg="1"/>
          <p:bldP spid="30" grpId="0" animBg="1"/>
          <p:bldP spid="38" grpId="0"/>
          <p:bldP spid="35" grpId="0"/>
          <p:bldP spid="39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8" name="Group 87">
            <a:extLst>
              <a:ext uri="{FF2B5EF4-FFF2-40B4-BE49-F238E27FC236}">
                <a16:creationId xmlns:a16="http://schemas.microsoft.com/office/drawing/2014/main" id="{E2F65A7E-12EE-4E6D-9D01-84505D7C7E9F}"/>
              </a:ext>
            </a:extLst>
          </p:cNvPr>
          <p:cNvGrpSpPr/>
          <p:nvPr/>
        </p:nvGrpSpPr>
        <p:grpSpPr>
          <a:xfrm>
            <a:off x="11294733" y="1355906"/>
            <a:ext cx="4602662" cy="4602662"/>
            <a:chOff x="9831386" y="4495799"/>
            <a:chExt cx="4724401" cy="4724401"/>
          </a:xfrm>
        </p:grpSpPr>
        <p:sp>
          <p:nvSpPr>
            <p:cNvPr id="89" name="Oval 88">
              <a:extLst>
                <a:ext uri="{FF2B5EF4-FFF2-40B4-BE49-F238E27FC236}">
                  <a16:creationId xmlns:a16="http://schemas.microsoft.com/office/drawing/2014/main" id="{633028AA-DFE0-4D4D-82B6-943D00947324}"/>
                </a:ext>
              </a:extLst>
            </p:cNvPr>
            <p:cNvSpPr/>
            <p:nvPr/>
          </p:nvSpPr>
          <p:spPr>
            <a:xfrm>
              <a:off x="9831387" y="4495800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13500000" sx="95000" sy="95000" algn="br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90" name="Oval 89">
              <a:extLst>
                <a:ext uri="{FF2B5EF4-FFF2-40B4-BE49-F238E27FC236}">
                  <a16:creationId xmlns:a16="http://schemas.microsoft.com/office/drawing/2014/main" id="{05727138-325F-4C4D-A7B8-3DDF19CC9DC9}"/>
                </a:ext>
              </a:extLst>
            </p:cNvPr>
            <p:cNvSpPr/>
            <p:nvPr/>
          </p:nvSpPr>
          <p:spPr>
            <a:xfrm>
              <a:off x="9831386" y="4495799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2700000" sx="95000" sy="95000" algn="br" rotWithShape="0">
                <a:schemeClr val="accent1">
                  <a:lumMod val="60000"/>
                  <a:lumOff val="40000"/>
                  <a:alpha val="8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  <p:grpSp>
        <p:nvGrpSpPr>
          <p:cNvPr id="73" name="Group 72">
            <a:extLst>
              <a:ext uri="{FF2B5EF4-FFF2-40B4-BE49-F238E27FC236}">
                <a16:creationId xmlns:a16="http://schemas.microsoft.com/office/drawing/2014/main" id="{5F71B996-86B5-4F20-8A8A-4A37BD660CCE}"/>
              </a:ext>
            </a:extLst>
          </p:cNvPr>
          <p:cNvGrpSpPr/>
          <p:nvPr/>
        </p:nvGrpSpPr>
        <p:grpSpPr>
          <a:xfrm>
            <a:off x="4085589" y="-2380550"/>
            <a:ext cx="4184238" cy="4184238"/>
            <a:chOff x="9831386" y="4495799"/>
            <a:chExt cx="4724401" cy="4724401"/>
          </a:xfrm>
        </p:grpSpPr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39F2A3E9-28B3-4C9D-9238-C1042ECA865A}"/>
                </a:ext>
              </a:extLst>
            </p:cNvPr>
            <p:cNvSpPr/>
            <p:nvPr/>
          </p:nvSpPr>
          <p:spPr>
            <a:xfrm>
              <a:off x="9831387" y="4495800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13500000" sx="95000" sy="95000" algn="br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75" name="Oval 74">
              <a:extLst>
                <a:ext uri="{FF2B5EF4-FFF2-40B4-BE49-F238E27FC236}">
                  <a16:creationId xmlns:a16="http://schemas.microsoft.com/office/drawing/2014/main" id="{BBBCFB47-7C98-4D44-90A4-08606CF1B814}"/>
                </a:ext>
              </a:extLst>
            </p:cNvPr>
            <p:cNvSpPr/>
            <p:nvPr/>
          </p:nvSpPr>
          <p:spPr>
            <a:xfrm>
              <a:off x="9831386" y="4495799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2700000" sx="95000" sy="95000" algn="br" rotWithShape="0">
                <a:schemeClr val="accent1">
                  <a:lumMod val="60000"/>
                  <a:lumOff val="40000"/>
                  <a:alpha val="8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  <p:grpSp>
        <p:nvGrpSpPr>
          <p:cNvPr id="91" name="Group 90">
            <a:extLst>
              <a:ext uri="{FF2B5EF4-FFF2-40B4-BE49-F238E27FC236}">
                <a16:creationId xmlns:a16="http://schemas.microsoft.com/office/drawing/2014/main" id="{A938020B-8299-4987-926C-1AB703146655}"/>
              </a:ext>
            </a:extLst>
          </p:cNvPr>
          <p:cNvGrpSpPr/>
          <p:nvPr/>
        </p:nvGrpSpPr>
        <p:grpSpPr>
          <a:xfrm>
            <a:off x="3369915" y="4865319"/>
            <a:ext cx="4602662" cy="4602662"/>
            <a:chOff x="9831386" y="4495799"/>
            <a:chExt cx="4724401" cy="4724401"/>
          </a:xfrm>
        </p:grpSpPr>
        <p:sp>
          <p:nvSpPr>
            <p:cNvPr id="92" name="Oval 91">
              <a:extLst>
                <a:ext uri="{FF2B5EF4-FFF2-40B4-BE49-F238E27FC236}">
                  <a16:creationId xmlns:a16="http://schemas.microsoft.com/office/drawing/2014/main" id="{40FE29A1-57D2-4E39-B7BE-64E046C4BFE7}"/>
                </a:ext>
              </a:extLst>
            </p:cNvPr>
            <p:cNvSpPr/>
            <p:nvPr/>
          </p:nvSpPr>
          <p:spPr>
            <a:xfrm>
              <a:off x="9831387" y="4495800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13500000" sx="95000" sy="95000" algn="br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93" name="Oval 92">
              <a:extLst>
                <a:ext uri="{FF2B5EF4-FFF2-40B4-BE49-F238E27FC236}">
                  <a16:creationId xmlns:a16="http://schemas.microsoft.com/office/drawing/2014/main" id="{B9021A4E-F82D-44BD-8788-B55A6F597FDD}"/>
                </a:ext>
              </a:extLst>
            </p:cNvPr>
            <p:cNvSpPr/>
            <p:nvPr/>
          </p:nvSpPr>
          <p:spPr>
            <a:xfrm>
              <a:off x="9831386" y="4495799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2700000" sx="95000" sy="95000" algn="br" rotWithShape="0">
                <a:schemeClr val="accent1">
                  <a:lumMod val="60000"/>
                  <a:lumOff val="40000"/>
                  <a:alpha val="8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  <p:grpSp>
        <p:nvGrpSpPr>
          <p:cNvPr id="82" name="Group 81">
            <a:extLst>
              <a:ext uri="{FF2B5EF4-FFF2-40B4-BE49-F238E27FC236}">
                <a16:creationId xmlns:a16="http://schemas.microsoft.com/office/drawing/2014/main" id="{52BFC9E6-7230-4C81-ACB9-9FAC0DE75E85}"/>
              </a:ext>
            </a:extLst>
          </p:cNvPr>
          <p:cNvGrpSpPr/>
          <p:nvPr/>
        </p:nvGrpSpPr>
        <p:grpSpPr>
          <a:xfrm>
            <a:off x="-1680453" y="4648781"/>
            <a:ext cx="4184238" cy="4184238"/>
            <a:chOff x="9831386" y="4495799"/>
            <a:chExt cx="4724401" cy="4724401"/>
          </a:xfrm>
        </p:grpSpPr>
        <p:sp>
          <p:nvSpPr>
            <p:cNvPr id="83" name="Oval 82">
              <a:extLst>
                <a:ext uri="{FF2B5EF4-FFF2-40B4-BE49-F238E27FC236}">
                  <a16:creationId xmlns:a16="http://schemas.microsoft.com/office/drawing/2014/main" id="{37741F3C-93D5-4DBE-9470-C0CDFD909109}"/>
                </a:ext>
              </a:extLst>
            </p:cNvPr>
            <p:cNvSpPr/>
            <p:nvPr/>
          </p:nvSpPr>
          <p:spPr>
            <a:xfrm>
              <a:off x="9831387" y="4495800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13500000" sx="95000" sy="95000" algn="br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84" name="Oval 83">
              <a:extLst>
                <a:ext uri="{FF2B5EF4-FFF2-40B4-BE49-F238E27FC236}">
                  <a16:creationId xmlns:a16="http://schemas.microsoft.com/office/drawing/2014/main" id="{455030DB-5511-4277-BC8C-AAE09CCBE919}"/>
                </a:ext>
              </a:extLst>
            </p:cNvPr>
            <p:cNvSpPr/>
            <p:nvPr/>
          </p:nvSpPr>
          <p:spPr>
            <a:xfrm>
              <a:off x="9831386" y="4495799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2700000" sx="95000" sy="95000" algn="br" rotWithShape="0">
                <a:schemeClr val="accent1">
                  <a:lumMod val="60000"/>
                  <a:lumOff val="40000"/>
                  <a:alpha val="8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  <p:sp>
        <p:nvSpPr>
          <p:cNvPr id="115" name="Freeform: Shape 114">
            <a:extLst>
              <a:ext uri="{FF2B5EF4-FFF2-40B4-BE49-F238E27FC236}">
                <a16:creationId xmlns:a16="http://schemas.microsoft.com/office/drawing/2014/main" id="{BAF3F5EA-E26D-48C3-97C5-24687D696CC3}"/>
              </a:ext>
            </a:extLst>
          </p:cNvPr>
          <p:cNvSpPr/>
          <p:nvPr/>
        </p:nvSpPr>
        <p:spPr>
          <a:xfrm>
            <a:off x="0" y="447"/>
            <a:ext cx="12192000" cy="6857107"/>
          </a:xfrm>
          <a:custGeom>
            <a:avLst/>
            <a:gdLst>
              <a:gd name="connsiteX0" fmla="*/ 952523 w 24387176"/>
              <a:gd name="connsiteY0" fmla="*/ 433137 h 13716000"/>
              <a:gd name="connsiteX1" fmla="*/ 433138 w 24387176"/>
              <a:gd name="connsiteY1" fmla="*/ 952523 h 13716000"/>
              <a:gd name="connsiteX2" fmla="*/ 433138 w 24387176"/>
              <a:gd name="connsiteY2" fmla="*/ 12763477 h 13716000"/>
              <a:gd name="connsiteX3" fmla="*/ 952523 w 24387176"/>
              <a:gd name="connsiteY3" fmla="*/ 13282863 h 13716000"/>
              <a:gd name="connsiteX4" fmla="*/ 23434648 w 24387176"/>
              <a:gd name="connsiteY4" fmla="*/ 13282863 h 13716000"/>
              <a:gd name="connsiteX5" fmla="*/ 23954036 w 24387176"/>
              <a:gd name="connsiteY5" fmla="*/ 12763477 h 13716000"/>
              <a:gd name="connsiteX6" fmla="*/ 23954036 w 24387176"/>
              <a:gd name="connsiteY6" fmla="*/ 952523 h 13716000"/>
              <a:gd name="connsiteX7" fmla="*/ 23434648 w 24387176"/>
              <a:gd name="connsiteY7" fmla="*/ 433137 h 13716000"/>
              <a:gd name="connsiteX8" fmla="*/ 0 w 24387176"/>
              <a:gd name="connsiteY8" fmla="*/ 0 h 13716000"/>
              <a:gd name="connsiteX9" fmla="*/ 24387176 w 24387176"/>
              <a:gd name="connsiteY9" fmla="*/ 0 h 13716000"/>
              <a:gd name="connsiteX10" fmla="*/ 24387176 w 24387176"/>
              <a:gd name="connsiteY10" fmla="*/ 13716000 h 13716000"/>
              <a:gd name="connsiteX11" fmla="*/ 0 w 24387176"/>
              <a:gd name="connsiteY11" fmla="*/ 13716000 h 137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4387176" h="13716000">
                <a:moveTo>
                  <a:pt x="952523" y="433137"/>
                </a:moveTo>
                <a:cubicBezTo>
                  <a:pt x="665674" y="433137"/>
                  <a:pt x="433138" y="665674"/>
                  <a:pt x="433138" y="952523"/>
                </a:cubicBezTo>
                <a:lnTo>
                  <a:pt x="433138" y="12763477"/>
                </a:lnTo>
                <a:cubicBezTo>
                  <a:pt x="433138" y="13050326"/>
                  <a:pt x="665674" y="13282863"/>
                  <a:pt x="952523" y="13282863"/>
                </a:cubicBezTo>
                <a:lnTo>
                  <a:pt x="23434648" y="13282863"/>
                </a:lnTo>
                <a:cubicBezTo>
                  <a:pt x="23721500" y="13282863"/>
                  <a:pt x="23954036" y="13050326"/>
                  <a:pt x="23954036" y="12763477"/>
                </a:cubicBezTo>
                <a:lnTo>
                  <a:pt x="23954036" y="952523"/>
                </a:lnTo>
                <a:cubicBezTo>
                  <a:pt x="23954036" y="665674"/>
                  <a:pt x="23721500" y="433137"/>
                  <a:pt x="23434648" y="433137"/>
                </a:cubicBezTo>
                <a:close/>
                <a:moveTo>
                  <a:pt x="0" y="0"/>
                </a:moveTo>
                <a:lnTo>
                  <a:pt x="24387176" y="0"/>
                </a:lnTo>
                <a:lnTo>
                  <a:pt x="24387176" y="13716000"/>
                </a:lnTo>
                <a:lnTo>
                  <a:pt x="0" y="13716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sz="900"/>
              <a:t>w</a:t>
            </a:r>
          </a:p>
        </p:txBody>
      </p:sp>
      <p:grpSp>
        <p:nvGrpSpPr>
          <p:cNvPr id="103" name="Group 102">
            <a:extLst>
              <a:ext uri="{FF2B5EF4-FFF2-40B4-BE49-F238E27FC236}">
                <a16:creationId xmlns:a16="http://schemas.microsoft.com/office/drawing/2014/main" id="{F33B0665-9C10-4E3C-9E95-9002F151F050}"/>
              </a:ext>
            </a:extLst>
          </p:cNvPr>
          <p:cNvGrpSpPr/>
          <p:nvPr/>
        </p:nvGrpSpPr>
        <p:grpSpPr>
          <a:xfrm>
            <a:off x="1178473" y="2484030"/>
            <a:ext cx="1869718" cy="1869718"/>
            <a:chOff x="9831386" y="4495799"/>
            <a:chExt cx="4724401" cy="4724401"/>
          </a:xfrm>
        </p:grpSpPr>
        <p:sp>
          <p:nvSpPr>
            <p:cNvPr id="104" name="Oval 103">
              <a:extLst>
                <a:ext uri="{FF2B5EF4-FFF2-40B4-BE49-F238E27FC236}">
                  <a16:creationId xmlns:a16="http://schemas.microsoft.com/office/drawing/2014/main" id="{97BDD9E2-226C-4D91-BE6A-A462E9676658}"/>
                </a:ext>
              </a:extLst>
            </p:cNvPr>
            <p:cNvSpPr/>
            <p:nvPr/>
          </p:nvSpPr>
          <p:spPr>
            <a:xfrm>
              <a:off x="9831387" y="4495800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13500000" sx="95000" sy="95000" algn="br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105" name="Oval 104">
              <a:extLst>
                <a:ext uri="{FF2B5EF4-FFF2-40B4-BE49-F238E27FC236}">
                  <a16:creationId xmlns:a16="http://schemas.microsoft.com/office/drawing/2014/main" id="{A007F62F-0D73-429E-A627-60AE8981715F}"/>
                </a:ext>
              </a:extLst>
            </p:cNvPr>
            <p:cNvSpPr/>
            <p:nvPr/>
          </p:nvSpPr>
          <p:spPr>
            <a:xfrm>
              <a:off x="9831386" y="4495799"/>
              <a:ext cx="4724400" cy="47244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>
              <a:outerShdw blurRad="1270000" dist="533400" dir="2700000" sx="95000" sy="95000" algn="br" rotWithShape="0">
                <a:schemeClr val="accent1">
                  <a:lumMod val="60000"/>
                  <a:lumOff val="40000"/>
                  <a:alpha val="8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  <p:grpSp>
        <p:nvGrpSpPr>
          <p:cNvPr id="106" name="Group 105">
            <a:extLst>
              <a:ext uri="{FF2B5EF4-FFF2-40B4-BE49-F238E27FC236}">
                <a16:creationId xmlns:a16="http://schemas.microsoft.com/office/drawing/2014/main" id="{0EEBB556-EBE6-4668-A48D-44225D295339}"/>
              </a:ext>
            </a:extLst>
          </p:cNvPr>
          <p:cNvGrpSpPr/>
          <p:nvPr/>
        </p:nvGrpSpPr>
        <p:grpSpPr>
          <a:xfrm>
            <a:off x="3472742" y="2050161"/>
            <a:ext cx="2737455" cy="2737455"/>
            <a:chOff x="9831386" y="4495799"/>
            <a:chExt cx="4724401" cy="4724401"/>
          </a:xfrm>
        </p:grpSpPr>
        <p:sp>
          <p:nvSpPr>
            <p:cNvPr id="107" name="Oval 106">
              <a:extLst>
                <a:ext uri="{FF2B5EF4-FFF2-40B4-BE49-F238E27FC236}">
                  <a16:creationId xmlns:a16="http://schemas.microsoft.com/office/drawing/2014/main" id="{995C8EA3-10DE-4E9B-B3AD-7B682AFE732C}"/>
                </a:ext>
              </a:extLst>
            </p:cNvPr>
            <p:cNvSpPr/>
            <p:nvPr/>
          </p:nvSpPr>
          <p:spPr>
            <a:xfrm>
              <a:off x="9831387" y="4495800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13500000" sx="95000" sy="95000" algn="br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>
                <a:solidFill>
                  <a:schemeClr val="bg1"/>
                </a:solidFill>
              </a:endParaRPr>
            </a:p>
          </p:txBody>
        </p:sp>
        <p:sp>
          <p:nvSpPr>
            <p:cNvPr id="108" name="Oval 107">
              <a:extLst>
                <a:ext uri="{FF2B5EF4-FFF2-40B4-BE49-F238E27FC236}">
                  <a16:creationId xmlns:a16="http://schemas.microsoft.com/office/drawing/2014/main" id="{D15640D5-26F9-4C9D-80CB-8FD8B28D2C63}"/>
                </a:ext>
              </a:extLst>
            </p:cNvPr>
            <p:cNvSpPr/>
            <p:nvPr/>
          </p:nvSpPr>
          <p:spPr>
            <a:xfrm>
              <a:off x="9831386" y="4495799"/>
              <a:ext cx="4724400" cy="47244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outerShdw blurRad="1270000" dist="533400" dir="2700000" sx="95000" sy="95000" algn="br" rotWithShape="0">
                <a:schemeClr val="accent1">
                  <a:lumMod val="60000"/>
                  <a:lumOff val="40000"/>
                  <a:alpha val="8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>
                <a:solidFill>
                  <a:schemeClr val="bg1"/>
                </a:solidFill>
              </a:endParaRPr>
            </a:p>
          </p:txBody>
        </p:sp>
      </p:grpSp>
      <p:grpSp>
        <p:nvGrpSpPr>
          <p:cNvPr id="109" name="Group 108">
            <a:extLst>
              <a:ext uri="{FF2B5EF4-FFF2-40B4-BE49-F238E27FC236}">
                <a16:creationId xmlns:a16="http://schemas.microsoft.com/office/drawing/2014/main" id="{FCE58E1B-E542-43D6-8EA4-0F0C466B50AD}"/>
              </a:ext>
            </a:extLst>
          </p:cNvPr>
          <p:cNvGrpSpPr/>
          <p:nvPr/>
        </p:nvGrpSpPr>
        <p:grpSpPr>
          <a:xfrm>
            <a:off x="6563170" y="1214541"/>
            <a:ext cx="4408697" cy="4408697"/>
            <a:chOff x="9831386" y="4495799"/>
            <a:chExt cx="4724401" cy="4724401"/>
          </a:xfrm>
        </p:grpSpPr>
        <p:sp>
          <p:nvSpPr>
            <p:cNvPr id="110" name="Oval 109">
              <a:extLst>
                <a:ext uri="{FF2B5EF4-FFF2-40B4-BE49-F238E27FC236}">
                  <a16:creationId xmlns:a16="http://schemas.microsoft.com/office/drawing/2014/main" id="{9625DFD4-B9B8-4B71-9ABE-2C14340F1302}"/>
                </a:ext>
              </a:extLst>
            </p:cNvPr>
            <p:cNvSpPr/>
            <p:nvPr/>
          </p:nvSpPr>
          <p:spPr>
            <a:xfrm>
              <a:off x="9831387" y="4495800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13500000" sx="95000" sy="95000" algn="br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111" name="Oval 110">
              <a:extLst>
                <a:ext uri="{FF2B5EF4-FFF2-40B4-BE49-F238E27FC236}">
                  <a16:creationId xmlns:a16="http://schemas.microsoft.com/office/drawing/2014/main" id="{CD257D0A-63CB-4F17-B1C2-6367041BB8F3}"/>
                </a:ext>
              </a:extLst>
            </p:cNvPr>
            <p:cNvSpPr/>
            <p:nvPr/>
          </p:nvSpPr>
          <p:spPr>
            <a:xfrm>
              <a:off x="9831386" y="4495799"/>
              <a:ext cx="4724400" cy="47244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  <a:effectLst>
              <a:outerShdw blurRad="1270000" dist="533400" dir="2700000" sx="95000" sy="95000" algn="br" rotWithShape="0">
                <a:schemeClr val="accent1">
                  <a:lumMod val="60000"/>
                  <a:lumOff val="40000"/>
                  <a:alpha val="8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D6474D84-A448-4B25-985A-2DAC342B8AEC}"/>
              </a:ext>
            </a:extLst>
          </p:cNvPr>
          <p:cNvGrpSpPr/>
          <p:nvPr/>
        </p:nvGrpSpPr>
        <p:grpSpPr>
          <a:xfrm>
            <a:off x="8976584" y="-3158677"/>
            <a:ext cx="4602662" cy="4602662"/>
            <a:chOff x="9831386" y="4495799"/>
            <a:chExt cx="4724401" cy="4724401"/>
          </a:xfrm>
        </p:grpSpPr>
        <p:sp>
          <p:nvSpPr>
            <p:cNvPr id="77" name="Oval 76">
              <a:extLst>
                <a:ext uri="{FF2B5EF4-FFF2-40B4-BE49-F238E27FC236}">
                  <a16:creationId xmlns:a16="http://schemas.microsoft.com/office/drawing/2014/main" id="{5A02777E-50F4-47D3-A779-DF1708F9C837}"/>
                </a:ext>
              </a:extLst>
            </p:cNvPr>
            <p:cNvSpPr/>
            <p:nvPr/>
          </p:nvSpPr>
          <p:spPr>
            <a:xfrm>
              <a:off x="9831387" y="4495800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13500000" sx="95000" sy="95000" algn="br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78" name="Oval 77">
              <a:extLst>
                <a:ext uri="{FF2B5EF4-FFF2-40B4-BE49-F238E27FC236}">
                  <a16:creationId xmlns:a16="http://schemas.microsoft.com/office/drawing/2014/main" id="{72B45E39-A884-427E-A5DC-CF2E52A289F4}"/>
                </a:ext>
              </a:extLst>
            </p:cNvPr>
            <p:cNvSpPr/>
            <p:nvPr/>
          </p:nvSpPr>
          <p:spPr>
            <a:xfrm>
              <a:off x="9831386" y="4495799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2700000" sx="95000" sy="95000" algn="br" rotWithShape="0">
                <a:schemeClr val="accent1">
                  <a:lumMod val="60000"/>
                  <a:lumOff val="40000"/>
                  <a:alpha val="8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  <p:grpSp>
        <p:nvGrpSpPr>
          <p:cNvPr id="79" name="Group 78">
            <a:extLst>
              <a:ext uri="{FF2B5EF4-FFF2-40B4-BE49-F238E27FC236}">
                <a16:creationId xmlns:a16="http://schemas.microsoft.com/office/drawing/2014/main" id="{3417D34F-E1EC-41AA-A235-3D526CE4CF34}"/>
              </a:ext>
            </a:extLst>
          </p:cNvPr>
          <p:cNvGrpSpPr/>
          <p:nvPr/>
        </p:nvGrpSpPr>
        <p:grpSpPr>
          <a:xfrm>
            <a:off x="-2627875" y="1625225"/>
            <a:ext cx="3143680" cy="3143680"/>
            <a:chOff x="9831386" y="4495799"/>
            <a:chExt cx="4724401" cy="4724401"/>
          </a:xfrm>
        </p:grpSpPr>
        <p:sp>
          <p:nvSpPr>
            <p:cNvPr id="80" name="Oval 79">
              <a:extLst>
                <a:ext uri="{FF2B5EF4-FFF2-40B4-BE49-F238E27FC236}">
                  <a16:creationId xmlns:a16="http://schemas.microsoft.com/office/drawing/2014/main" id="{772E9776-FA4F-48E1-AFAD-D6CBF22C2F64}"/>
                </a:ext>
              </a:extLst>
            </p:cNvPr>
            <p:cNvSpPr/>
            <p:nvPr/>
          </p:nvSpPr>
          <p:spPr>
            <a:xfrm>
              <a:off x="9831387" y="4495800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13500000" sx="95000" sy="95000" algn="br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81" name="Oval 80">
              <a:extLst>
                <a:ext uri="{FF2B5EF4-FFF2-40B4-BE49-F238E27FC236}">
                  <a16:creationId xmlns:a16="http://schemas.microsoft.com/office/drawing/2014/main" id="{4745E494-D55A-4906-9F4A-31738E3F4C27}"/>
                </a:ext>
              </a:extLst>
            </p:cNvPr>
            <p:cNvSpPr/>
            <p:nvPr/>
          </p:nvSpPr>
          <p:spPr>
            <a:xfrm>
              <a:off x="9831386" y="4495799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2700000" sx="95000" sy="95000" algn="br" rotWithShape="0">
                <a:schemeClr val="accent1">
                  <a:lumMod val="60000"/>
                  <a:lumOff val="40000"/>
                  <a:alpha val="8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  <p:grpSp>
        <p:nvGrpSpPr>
          <p:cNvPr id="85" name="Group 84">
            <a:extLst>
              <a:ext uri="{FF2B5EF4-FFF2-40B4-BE49-F238E27FC236}">
                <a16:creationId xmlns:a16="http://schemas.microsoft.com/office/drawing/2014/main" id="{C5AF6EC7-11B6-4024-BA5C-4EA1CD4EA526}"/>
              </a:ext>
            </a:extLst>
          </p:cNvPr>
          <p:cNvGrpSpPr/>
          <p:nvPr/>
        </p:nvGrpSpPr>
        <p:grpSpPr>
          <a:xfrm>
            <a:off x="2055756" y="4125561"/>
            <a:ext cx="1774525" cy="1774525"/>
            <a:chOff x="9831386" y="4495799"/>
            <a:chExt cx="4724401" cy="4724401"/>
          </a:xfrm>
        </p:grpSpPr>
        <p:sp>
          <p:nvSpPr>
            <p:cNvPr id="86" name="Oval 85">
              <a:extLst>
                <a:ext uri="{FF2B5EF4-FFF2-40B4-BE49-F238E27FC236}">
                  <a16:creationId xmlns:a16="http://schemas.microsoft.com/office/drawing/2014/main" id="{B0515898-6823-41F7-852A-036A73F00E78}"/>
                </a:ext>
              </a:extLst>
            </p:cNvPr>
            <p:cNvSpPr/>
            <p:nvPr/>
          </p:nvSpPr>
          <p:spPr>
            <a:xfrm>
              <a:off x="9831387" y="4495800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13500000" sx="95000" sy="95000" algn="br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87" name="Oval 86">
              <a:extLst>
                <a:ext uri="{FF2B5EF4-FFF2-40B4-BE49-F238E27FC236}">
                  <a16:creationId xmlns:a16="http://schemas.microsoft.com/office/drawing/2014/main" id="{6DB1D9DE-59C3-4424-A7CE-C82EA51E0D5E}"/>
                </a:ext>
              </a:extLst>
            </p:cNvPr>
            <p:cNvSpPr/>
            <p:nvPr/>
          </p:nvSpPr>
          <p:spPr>
            <a:xfrm>
              <a:off x="9831386" y="4495799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2700000" sx="95000" sy="95000" algn="br" rotWithShape="0">
                <a:schemeClr val="accent1">
                  <a:lumMod val="60000"/>
                  <a:lumOff val="40000"/>
                  <a:alpha val="8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  <p:grpSp>
        <p:nvGrpSpPr>
          <p:cNvPr id="97" name="Group 96">
            <a:extLst>
              <a:ext uri="{FF2B5EF4-FFF2-40B4-BE49-F238E27FC236}">
                <a16:creationId xmlns:a16="http://schemas.microsoft.com/office/drawing/2014/main" id="{F2CD2763-160E-4CCA-A7B9-421D682076B5}"/>
              </a:ext>
            </a:extLst>
          </p:cNvPr>
          <p:cNvGrpSpPr/>
          <p:nvPr/>
        </p:nvGrpSpPr>
        <p:grpSpPr>
          <a:xfrm>
            <a:off x="3378907" y="1005611"/>
            <a:ext cx="1055407" cy="1055407"/>
            <a:chOff x="9831386" y="4495799"/>
            <a:chExt cx="4724401" cy="4724401"/>
          </a:xfrm>
        </p:grpSpPr>
        <p:sp>
          <p:nvSpPr>
            <p:cNvPr id="98" name="Oval 97">
              <a:extLst>
                <a:ext uri="{FF2B5EF4-FFF2-40B4-BE49-F238E27FC236}">
                  <a16:creationId xmlns:a16="http://schemas.microsoft.com/office/drawing/2014/main" id="{5E6888E5-BA70-49B4-BB49-1FB3CC281AC0}"/>
                </a:ext>
              </a:extLst>
            </p:cNvPr>
            <p:cNvSpPr/>
            <p:nvPr/>
          </p:nvSpPr>
          <p:spPr>
            <a:xfrm>
              <a:off x="9831387" y="4495800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13500000" sx="95000" sy="95000" algn="br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99" name="Oval 98">
              <a:extLst>
                <a:ext uri="{FF2B5EF4-FFF2-40B4-BE49-F238E27FC236}">
                  <a16:creationId xmlns:a16="http://schemas.microsoft.com/office/drawing/2014/main" id="{3293E39F-025D-49BA-927E-F4101D784C95}"/>
                </a:ext>
              </a:extLst>
            </p:cNvPr>
            <p:cNvSpPr/>
            <p:nvPr/>
          </p:nvSpPr>
          <p:spPr>
            <a:xfrm>
              <a:off x="9831386" y="4495799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2700000" sx="95000" sy="95000" algn="br" rotWithShape="0">
                <a:schemeClr val="accent1">
                  <a:lumMod val="60000"/>
                  <a:lumOff val="40000"/>
                  <a:alpha val="8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  <p:sp>
        <p:nvSpPr>
          <p:cNvPr id="112" name="Today…">
            <a:extLst>
              <a:ext uri="{FF2B5EF4-FFF2-40B4-BE49-F238E27FC236}">
                <a16:creationId xmlns:a16="http://schemas.microsoft.com/office/drawing/2014/main" id="{66F1FE8D-76F0-40B7-AC55-9B4AD6E99FA8}"/>
              </a:ext>
            </a:extLst>
          </p:cNvPr>
          <p:cNvSpPr txBox="1"/>
          <p:nvPr/>
        </p:nvSpPr>
        <p:spPr>
          <a:xfrm>
            <a:off x="1423239" y="3034219"/>
            <a:ext cx="1380186" cy="76931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 numCol="1" anchor="t">
            <a:spAutoFit/>
          </a:bodyPr>
          <a:lstStyle/>
          <a:p>
            <a:pPr algn="ctr">
              <a:defRPr sz="1800" b="0">
                <a:solidFill>
                  <a:srgbClr val="2C2E3C"/>
                </a:solidFill>
                <a:latin typeface="Aileron Light"/>
                <a:ea typeface="Aileron Light"/>
                <a:cs typeface="Aileron Light"/>
                <a:sym typeface="Aileron Light"/>
              </a:defRPr>
            </a:pPr>
            <a:r>
              <a:rPr lang="ru-RU" sz="900" dirty="0">
                <a:solidFill>
                  <a:schemeClr val="bg1"/>
                </a:solidFill>
                <a:latin typeface="Open Sans Bold" panose="020B0806030504020204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Россиянин использует</a:t>
            </a:r>
            <a:endParaRPr sz="900" dirty="0">
              <a:solidFill>
                <a:schemeClr val="bg1"/>
              </a:solidFill>
              <a:latin typeface="Open Sans Bold" panose="020B0806030504020204" pitchFamily="34" charset="0"/>
              <a:ea typeface="Open Sans Bold" panose="020B0806030504020204" pitchFamily="34" charset="0"/>
              <a:cs typeface="Open Sans Bold" panose="020B0806030504020204" pitchFamily="34" charset="0"/>
            </a:endParaRPr>
          </a:p>
          <a:p>
            <a:pPr algn="ctr">
              <a:defRPr sz="6400">
                <a:solidFill>
                  <a:srgbClr val="2C2E3C"/>
                </a:solidFill>
                <a:latin typeface="Aileron"/>
                <a:ea typeface="Aileron"/>
                <a:cs typeface="Aileron"/>
                <a:sym typeface="Aileron"/>
              </a:defRPr>
            </a:pPr>
            <a:r>
              <a:rPr lang="ru-RU" sz="3199" dirty="0">
                <a:solidFill>
                  <a:schemeClr val="bg1"/>
                </a:solidFill>
                <a:latin typeface="Open Sans Bold" panose="020B0806030504020204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181 </a:t>
            </a:r>
            <a:endParaRPr sz="3199" dirty="0">
              <a:solidFill>
                <a:schemeClr val="bg1"/>
              </a:solidFill>
              <a:latin typeface="Open Sans Bold" panose="020B0806030504020204" pitchFamily="34" charset="0"/>
              <a:ea typeface="Open Sans Bold" panose="020B0806030504020204" pitchFamily="34" charset="0"/>
              <a:cs typeface="Open Sans Bold" panose="020B0806030504020204" pitchFamily="34" charset="0"/>
            </a:endParaRPr>
          </a:p>
          <a:p>
            <a:pPr algn="ctr">
              <a:defRPr sz="1800">
                <a:solidFill>
                  <a:srgbClr val="2C2E3C"/>
                </a:solidFill>
                <a:latin typeface="Aileron"/>
                <a:ea typeface="Aileron"/>
                <a:cs typeface="Aileron"/>
                <a:sym typeface="Aileron"/>
              </a:defRPr>
            </a:pPr>
            <a:r>
              <a:rPr lang="ru-RU" sz="900" dirty="0">
                <a:solidFill>
                  <a:schemeClr val="bg1"/>
                </a:solidFill>
                <a:latin typeface="Open Sans Bold" panose="020B0806030504020204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пакет в год</a:t>
            </a:r>
            <a:endParaRPr sz="900" dirty="0">
              <a:solidFill>
                <a:schemeClr val="bg1"/>
              </a:solidFill>
              <a:latin typeface="Open Sans Bold" panose="020B0806030504020204" pitchFamily="34" charset="0"/>
              <a:ea typeface="Open Sans Bold" panose="020B0806030504020204" pitchFamily="34" charset="0"/>
              <a:cs typeface="Open Sans Bold" panose="020B0806030504020204" pitchFamily="34" charset="0"/>
            </a:endParaRPr>
          </a:p>
        </p:txBody>
      </p:sp>
      <p:sp>
        <p:nvSpPr>
          <p:cNvPr id="113" name="Today…">
            <a:extLst>
              <a:ext uri="{FF2B5EF4-FFF2-40B4-BE49-F238E27FC236}">
                <a16:creationId xmlns:a16="http://schemas.microsoft.com/office/drawing/2014/main" id="{A0FCF2A1-2908-4E24-8A82-8365773ECB9A}"/>
              </a:ext>
            </a:extLst>
          </p:cNvPr>
          <p:cNvSpPr txBox="1"/>
          <p:nvPr/>
        </p:nvSpPr>
        <p:spPr>
          <a:xfrm>
            <a:off x="3954208" y="2895737"/>
            <a:ext cx="1774524" cy="104631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/>
          <a:p>
            <a:pPr algn="ctr">
              <a:defRPr sz="1800" b="0">
                <a:solidFill>
                  <a:srgbClr val="2C2E3C"/>
                </a:solidFill>
                <a:latin typeface="Aileron Light"/>
                <a:ea typeface="Aileron Light"/>
                <a:cs typeface="Aileron Light"/>
                <a:sym typeface="Aileron Light"/>
              </a:defRPr>
            </a:pPr>
            <a:r>
              <a:rPr lang="ru-RU" sz="1400" dirty="0">
                <a:solidFill>
                  <a:schemeClr val="bg1"/>
                </a:solidFill>
                <a:latin typeface="Open Sans Bold" panose="020B0806030504020204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1 житель создает</a:t>
            </a:r>
            <a:endParaRPr sz="1400" dirty="0">
              <a:solidFill>
                <a:schemeClr val="bg1"/>
              </a:solidFill>
              <a:latin typeface="Open Sans Bold" panose="020B0806030504020204" pitchFamily="34" charset="0"/>
              <a:ea typeface="Open Sans Bold" panose="020B0806030504020204" pitchFamily="34" charset="0"/>
              <a:cs typeface="Open Sans Bold" panose="020B0806030504020204" pitchFamily="34" charset="0"/>
            </a:endParaRPr>
          </a:p>
          <a:p>
            <a:pPr algn="ctr">
              <a:defRPr sz="6400">
                <a:solidFill>
                  <a:srgbClr val="2C2E3C"/>
                </a:solidFill>
                <a:latin typeface="Aileron"/>
                <a:ea typeface="Aileron"/>
                <a:cs typeface="Aileron"/>
                <a:sym typeface="Aileron"/>
              </a:defRPr>
            </a:pPr>
            <a:r>
              <a:rPr lang="ru-RU" sz="3999" dirty="0">
                <a:solidFill>
                  <a:schemeClr val="bg1"/>
                </a:solidFill>
                <a:latin typeface="Open Sans Bold" panose="020B0806030504020204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400 кг</a:t>
            </a:r>
            <a:endParaRPr sz="3999" dirty="0">
              <a:solidFill>
                <a:schemeClr val="bg1"/>
              </a:solidFill>
              <a:latin typeface="Open Sans Bold" panose="020B0806030504020204" pitchFamily="34" charset="0"/>
              <a:ea typeface="Open Sans Bold" panose="020B0806030504020204" pitchFamily="34" charset="0"/>
              <a:cs typeface="Open Sans Bold" panose="020B0806030504020204" pitchFamily="34" charset="0"/>
            </a:endParaRPr>
          </a:p>
          <a:p>
            <a:pPr algn="ctr">
              <a:defRPr sz="1800">
                <a:solidFill>
                  <a:srgbClr val="2C2E3C"/>
                </a:solidFill>
                <a:latin typeface="Aileron"/>
                <a:ea typeface="Aileron"/>
                <a:cs typeface="Aileron"/>
                <a:sym typeface="Aileron"/>
              </a:defRPr>
            </a:pPr>
            <a:r>
              <a:rPr lang="ru-RU" sz="1400" dirty="0">
                <a:solidFill>
                  <a:schemeClr val="bg1"/>
                </a:solidFill>
                <a:latin typeface="Open Sans Bold" panose="020B0806030504020204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мусора в год</a:t>
            </a:r>
            <a:endParaRPr sz="1400" dirty="0">
              <a:solidFill>
                <a:schemeClr val="bg1"/>
              </a:solidFill>
              <a:latin typeface="Open Sans Bold" panose="020B0806030504020204" pitchFamily="34" charset="0"/>
              <a:ea typeface="Open Sans Bold" panose="020B0806030504020204" pitchFamily="34" charset="0"/>
              <a:cs typeface="Open Sans Bold" panose="020B0806030504020204" pitchFamily="34" charset="0"/>
            </a:endParaRPr>
          </a:p>
        </p:txBody>
      </p:sp>
      <p:sp>
        <p:nvSpPr>
          <p:cNvPr id="114" name="Today…">
            <a:extLst>
              <a:ext uri="{FF2B5EF4-FFF2-40B4-BE49-F238E27FC236}">
                <a16:creationId xmlns:a16="http://schemas.microsoft.com/office/drawing/2014/main" id="{A571446E-1605-46E9-910F-BDFF69D28463}"/>
              </a:ext>
            </a:extLst>
          </p:cNvPr>
          <p:cNvSpPr txBox="1"/>
          <p:nvPr/>
        </p:nvSpPr>
        <p:spPr>
          <a:xfrm>
            <a:off x="7362485" y="2707492"/>
            <a:ext cx="2868669" cy="129253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/>
          <a:p>
            <a:pPr algn="ctr">
              <a:defRPr sz="1800" b="0">
                <a:solidFill>
                  <a:srgbClr val="2C2E3C"/>
                </a:solidFill>
                <a:latin typeface="Aileron Light"/>
                <a:ea typeface="Aileron Light"/>
                <a:cs typeface="Aileron Light"/>
                <a:sym typeface="Aileron Light"/>
              </a:defRPr>
            </a:pPr>
            <a:r>
              <a:rPr lang="ru-RU" dirty="0">
                <a:solidFill>
                  <a:schemeClr val="bg1"/>
                </a:solidFill>
                <a:latin typeface="Open Sans Bold" panose="020B0806030504020204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Средняя семья создаёт</a:t>
            </a:r>
            <a:endParaRPr dirty="0">
              <a:solidFill>
                <a:schemeClr val="bg1"/>
              </a:solidFill>
              <a:latin typeface="Open Sans Bold" panose="020B0806030504020204" pitchFamily="34" charset="0"/>
              <a:ea typeface="Open Sans Bold" panose="020B0806030504020204" pitchFamily="34" charset="0"/>
              <a:cs typeface="Open Sans Bold" panose="020B0806030504020204" pitchFamily="34" charset="0"/>
            </a:endParaRPr>
          </a:p>
          <a:p>
            <a:pPr algn="ctr">
              <a:defRPr sz="6400">
                <a:solidFill>
                  <a:srgbClr val="2C2E3C"/>
                </a:solidFill>
                <a:latin typeface="Aileron"/>
                <a:ea typeface="Aileron"/>
                <a:cs typeface="Aileron"/>
                <a:sym typeface="Aileron"/>
              </a:defRPr>
            </a:pPr>
            <a:r>
              <a:rPr lang="ru-RU" sz="4799" dirty="0">
                <a:solidFill>
                  <a:schemeClr val="bg1"/>
                </a:solidFill>
                <a:latin typeface="Open Sans Bold" panose="020B0806030504020204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1600 кг</a:t>
            </a:r>
            <a:endParaRPr sz="4799" dirty="0">
              <a:solidFill>
                <a:schemeClr val="bg1"/>
              </a:solidFill>
              <a:latin typeface="Open Sans Bold" panose="020B0806030504020204" pitchFamily="34" charset="0"/>
              <a:ea typeface="Open Sans Bold" panose="020B0806030504020204" pitchFamily="34" charset="0"/>
              <a:cs typeface="Open Sans Bold" panose="020B0806030504020204" pitchFamily="34" charset="0"/>
            </a:endParaRPr>
          </a:p>
          <a:p>
            <a:pPr algn="ctr">
              <a:defRPr sz="1800">
                <a:solidFill>
                  <a:srgbClr val="2C2E3C"/>
                </a:solidFill>
                <a:latin typeface="Aileron"/>
                <a:ea typeface="Aileron"/>
                <a:cs typeface="Aileron"/>
                <a:sym typeface="Aileron"/>
              </a:defRPr>
            </a:pPr>
            <a:r>
              <a:rPr lang="ru-RU" dirty="0">
                <a:solidFill>
                  <a:schemeClr val="bg1"/>
                </a:solidFill>
                <a:latin typeface="Open Sans Bold" panose="020B0806030504020204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мусора в год</a:t>
            </a:r>
            <a:endParaRPr dirty="0">
              <a:solidFill>
                <a:schemeClr val="bg1"/>
              </a:solidFill>
              <a:latin typeface="Open Sans Bold" panose="020B0806030504020204" pitchFamily="34" charset="0"/>
              <a:ea typeface="Open Sans Bold" panose="020B0806030504020204" pitchFamily="34" charset="0"/>
              <a:cs typeface="Open Sans Bold" panose="020B0806030504020204" pitchFamily="34" charset="0"/>
            </a:endParaRPr>
          </a:p>
        </p:txBody>
      </p:sp>
      <p:grpSp>
        <p:nvGrpSpPr>
          <p:cNvPr id="70" name="Group 69">
            <a:extLst>
              <a:ext uri="{FF2B5EF4-FFF2-40B4-BE49-F238E27FC236}">
                <a16:creationId xmlns:a16="http://schemas.microsoft.com/office/drawing/2014/main" id="{C238FFA8-F40A-4DA6-A6A2-2BDCA79D19C7}"/>
              </a:ext>
            </a:extLst>
          </p:cNvPr>
          <p:cNvGrpSpPr/>
          <p:nvPr/>
        </p:nvGrpSpPr>
        <p:grpSpPr>
          <a:xfrm>
            <a:off x="-426176" y="-1673697"/>
            <a:ext cx="3803853" cy="3803853"/>
            <a:chOff x="9831386" y="4495799"/>
            <a:chExt cx="4724401" cy="4724401"/>
          </a:xfrm>
        </p:grpSpPr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447B09C0-5682-4745-8EF9-7CF09650748D}"/>
                </a:ext>
              </a:extLst>
            </p:cNvPr>
            <p:cNvSpPr/>
            <p:nvPr/>
          </p:nvSpPr>
          <p:spPr>
            <a:xfrm>
              <a:off x="9831387" y="4495800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13500000" sx="95000" sy="95000" algn="br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72" name="Oval 71">
              <a:extLst>
                <a:ext uri="{FF2B5EF4-FFF2-40B4-BE49-F238E27FC236}">
                  <a16:creationId xmlns:a16="http://schemas.microsoft.com/office/drawing/2014/main" id="{3D5C0BA2-2DCD-4F74-B50C-6D274E317DAA}"/>
                </a:ext>
              </a:extLst>
            </p:cNvPr>
            <p:cNvSpPr/>
            <p:nvPr/>
          </p:nvSpPr>
          <p:spPr>
            <a:xfrm>
              <a:off x="9831386" y="4495799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2700000" sx="95000" sy="95000" algn="br" rotWithShape="0">
                <a:schemeClr val="accent1">
                  <a:lumMod val="60000"/>
                  <a:lumOff val="40000"/>
                  <a:alpha val="8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  <p:grpSp>
        <p:nvGrpSpPr>
          <p:cNvPr id="94" name="Group 93">
            <a:extLst>
              <a:ext uri="{FF2B5EF4-FFF2-40B4-BE49-F238E27FC236}">
                <a16:creationId xmlns:a16="http://schemas.microsoft.com/office/drawing/2014/main" id="{85FCB82B-A409-4520-961D-F1F6ED15C30D}"/>
              </a:ext>
            </a:extLst>
          </p:cNvPr>
          <p:cNvGrpSpPr/>
          <p:nvPr/>
        </p:nvGrpSpPr>
        <p:grpSpPr>
          <a:xfrm>
            <a:off x="8374532" y="5856377"/>
            <a:ext cx="3803853" cy="3803853"/>
            <a:chOff x="9831386" y="4495799"/>
            <a:chExt cx="4724401" cy="4724401"/>
          </a:xfrm>
        </p:grpSpPr>
        <p:sp>
          <p:nvSpPr>
            <p:cNvPr id="95" name="Oval 94">
              <a:extLst>
                <a:ext uri="{FF2B5EF4-FFF2-40B4-BE49-F238E27FC236}">
                  <a16:creationId xmlns:a16="http://schemas.microsoft.com/office/drawing/2014/main" id="{58E805FF-3D22-4C58-A033-2130EC363BBC}"/>
                </a:ext>
              </a:extLst>
            </p:cNvPr>
            <p:cNvSpPr/>
            <p:nvPr/>
          </p:nvSpPr>
          <p:spPr>
            <a:xfrm>
              <a:off x="9831387" y="4495800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13500000" sx="95000" sy="95000" algn="br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96" name="Oval 95">
              <a:extLst>
                <a:ext uri="{FF2B5EF4-FFF2-40B4-BE49-F238E27FC236}">
                  <a16:creationId xmlns:a16="http://schemas.microsoft.com/office/drawing/2014/main" id="{DCE4234C-5C88-4919-BFB7-DDB37285EC6E}"/>
                </a:ext>
              </a:extLst>
            </p:cNvPr>
            <p:cNvSpPr/>
            <p:nvPr/>
          </p:nvSpPr>
          <p:spPr>
            <a:xfrm>
              <a:off x="9831386" y="4495799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2700000" sx="95000" sy="95000" algn="br" rotWithShape="0">
                <a:schemeClr val="accent1">
                  <a:lumMod val="60000"/>
                  <a:lumOff val="40000"/>
                  <a:alpha val="8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</p:spTree>
    <p:extLst>
      <p:ext uri="{BB962C8B-B14F-4D97-AF65-F5344CB8AC3E}">
        <p14:creationId xmlns:p14="http://schemas.microsoft.com/office/powerpoint/2010/main" val="4100303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7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7" dur="2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8" dur="2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 p14:presetBounceEnd="72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11" dur="2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12" dur="2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 p14:presetBounceEnd="72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15" dur="2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16" dur="2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nodeType="withEffect" p14:presetBounceEnd="72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19" dur="2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20" dur="2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nodeType="withEffect" p14:presetBounceEnd="72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23" dur="2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24" dur="2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nodeType="withEffect" p14:presetBounceEnd="72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27" dur="25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28" dur="25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nodeType="withEffect" p14:presetBounceEnd="72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31" dur="2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32" dur="2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nodeType="withEffect" p14:presetBounceEnd="72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35" dur="2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36" dur="2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fill="hold" nodeType="withEffect" p14:presetBounceEnd="72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39" dur="2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40" dur="2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1" fill="hold" nodeType="withEffect" p14:presetBounceEnd="72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43" dur="2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44" dur="2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49" presetClass="entr" presetSubtype="0" decel="10000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49" presetClass="entr" presetSubtype="0" decel="10000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1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49" presetClass="entr" presetSubtype="0" decel="100000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1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6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1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6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1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7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4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2" grpId="0"/>
          <p:bldP spid="113" grpId="0"/>
          <p:bldP spid="114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2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2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2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2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2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2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25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25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2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2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2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2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2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2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1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2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2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49" presetClass="entr" presetSubtype="0" decel="10000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49" presetClass="entr" presetSubtype="0" decel="100000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1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49" presetClass="entr" presetSubtype="0" decel="100000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1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6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1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6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1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7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4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2" grpId="0"/>
          <p:bldP spid="113" grpId="0"/>
          <p:bldP spid="114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9285497B-685D-40B4-AA57-43E140EAD644}"/>
              </a:ext>
            </a:extLst>
          </p:cNvPr>
          <p:cNvSpPr/>
          <p:nvPr/>
        </p:nvSpPr>
        <p:spPr>
          <a:xfrm>
            <a:off x="0" y="447"/>
            <a:ext cx="12192000" cy="6857107"/>
          </a:xfrm>
          <a:custGeom>
            <a:avLst/>
            <a:gdLst>
              <a:gd name="connsiteX0" fmla="*/ 952523 w 24387176"/>
              <a:gd name="connsiteY0" fmla="*/ 433137 h 13716000"/>
              <a:gd name="connsiteX1" fmla="*/ 433138 w 24387176"/>
              <a:gd name="connsiteY1" fmla="*/ 952523 h 13716000"/>
              <a:gd name="connsiteX2" fmla="*/ 433138 w 24387176"/>
              <a:gd name="connsiteY2" fmla="*/ 12763477 h 13716000"/>
              <a:gd name="connsiteX3" fmla="*/ 952523 w 24387176"/>
              <a:gd name="connsiteY3" fmla="*/ 13282863 h 13716000"/>
              <a:gd name="connsiteX4" fmla="*/ 23434648 w 24387176"/>
              <a:gd name="connsiteY4" fmla="*/ 13282863 h 13716000"/>
              <a:gd name="connsiteX5" fmla="*/ 23954036 w 24387176"/>
              <a:gd name="connsiteY5" fmla="*/ 12763477 h 13716000"/>
              <a:gd name="connsiteX6" fmla="*/ 23954036 w 24387176"/>
              <a:gd name="connsiteY6" fmla="*/ 952523 h 13716000"/>
              <a:gd name="connsiteX7" fmla="*/ 23434648 w 24387176"/>
              <a:gd name="connsiteY7" fmla="*/ 433137 h 13716000"/>
              <a:gd name="connsiteX8" fmla="*/ 0 w 24387176"/>
              <a:gd name="connsiteY8" fmla="*/ 0 h 13716000"/>
              <a:gd name="connsiteX9" fmla="*/ 24387176 w 24387176"/>
              <a:gd name="connsiteY9" fmla="*/ 0 h 13716000"/>
              <a:gd name="connsiteX10" fmla="*/ 24387176 w 24387176"/>
              <a:gd name="connsiteY10" fmla="*/ 13716000 h 13716000"/>
              <a:gd name="connsiteX11" fmla="*/ 0 w 24387176"/>
              <a:gd name="connsiteY11" fmla="*/ 13716000 h 137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4387176" h="13716000">
                <a:moveTo>
                  <a:pt x="952523" y="433137"/>
                </a:moveTo>
                <a:cubicBezTo>
                  <a:pt x="665674" y="433137"/>
                  <a:pt x="433138" y="665674"/>
                  <a:pt x="433138" y="952523"/>
                </a:cubicBezTo>
                <a:lnTo>
                  <a:pt x="433138" y="12763477"/>
                </a:lnTo>
                <a:cubicBezTo>
                  <a:pt x="433138" y="13050326"/>
                  <a:pt x="665674" y="13282863"/>
                  <a:pt x="952523" y="13282863"/>
                </a:cubicBezTo>
                <a:lnTo>
                  <a:pt x="23434648" y="13282863"/>
                </a:lnTo>
                <a:cubicBezTo>
                  <a:pt x="23721500" y="13282863"/>
                  <a:pt x="23954036" y="13050326"/>
                  <a:pt x="23954036" y="12763477"/>
                </a:cubicBezTo>
                <a:lnTo>
                  <a:pt x="23954036" y="952523"/>
                </a:lnTo>
                <a:cubicBezTo>
                  <a:pt x="23954036" y="665674"/>
                  <a:pt x="23721500" y="433137"/>
                  <a:pt x="23434648" y="433137"/>
                </a:cubicBezTo>
                <a:close/>
                <a:moveTo>
                  <a:pt x="0" y="0"/>
                </a:moveTo>
                <a:lnTo>
                  <a:pt x="24387176" y="0"/>
                </a:lnTo>
                <a:lnTo>
                  <a:pt x="24387176" y="13716000"/>
                </a:lnTo>
                <a:lnTo>
                  <a:pt x="0" y="13716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900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03295ACF-AAA7-4A2F-B300-4CF434067544}"/>
              </a:ext>
            </a:extLst>
          </p:cNvPr>
          <p:cNvSpPr/>
          <p:nvPr/>
        </p:nvSpPr>
        <p:spPr>
          <a:xfrm rot="18900000">
            <a:off x="-3428034" y="8129517"/>
            <a:ext cx="3632838" cy="322138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57CEFCAD-49D1-43A5-A25D-35677B2D6447}"/>
              </a:ext>
            </a:extLst>
          </p:cNvPr>
          <p:cNvSpPr/>
          <p:nvPr/>
        </p:nvSpPr>
        <p:spPr>
          <a:xfrm rot="18900000">
            <a:off x="965938" y="8879625"/>
            <a:ext cx="9949176" cy="1451763"/>
          </a:xfrm>
          <a:prstGeom prst="roundRect">
            <a:avLst>
              <a:gd name="adj" fmla="val 50000"/>
            </a:avLst>
          </a:prstGeom>
          <a:solidFill>
            <a:schemeClr val="accent4">
              <a:alpha val="70000"/>
            </a:schemeClr>
          </a:solidFill>
          <a:ln>
            <a:noFill/>
          </a:ln>
          <a:effectLst>
            <a:softEdge rad="1143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34E54AC8-9091-4DF7-8C25-B79C8C5BCB2E}"/>
              </a:ext>
            </a:extLst>
          </p:cNvPr>
          <p:cNvSpPr/>
          <p:nvPr/>
        </p:nvSpPr>
        <p:spPr>
          <a:xfrm rot="18900000">
            <a:off x="-6400251" y="7867989"/>
            <a:ext cx="6626589" cy="627755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ffectLst>
            <a:softEdge rad="355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D4B27FB-C5FD-4BB1-898B-574B799ABCEB}"/>
              </a:ext>
            </a:extLst>
          </p:cNvPr>
          <p:cNvSpPr/>
          <p:nvPr/>
        </p:nvSpPr>
        <p:spPr>
          <a:xfrm rot="18900000">
            <a:off x="-2799721" y="7800097"/>
            <a:ext cx="7079375" cy="627755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>
            <a:noFill/>
          </a:ln>
          <a:effectLst>
            <a:softEdge rad="355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18512242-E204-43C4-84F4-A871FB295C35}"/>
              </a:ext>
            </a:extLst>
          </p:cNvPr>
          <p:cNvSpPr/>
          <p:nvPr/>
        </p:nvSpPr>
        <p:spPr>
          <a:xfrm rot="18900000">
            <a:off x="-2964122" y="8034583"/>
            <a:ext cx="5616052" cy="950003"/>
          </a:xfrm>
          <a:prstGeom prst="roundRect">
            <a:avLst>
              <a:gd name="adj" fmla="val 50000"/>
            </a:avLst>
          </a:prstGeom>
          <a:solidFill>
            <a:schemeClr val="accent3">
              <a:alpha val="84000"/>
            </a:schemeClr>
          </a:solidFill>
          <a:ln>
            <a:noFill/>
          </a:ln>
          <a:effectLst>
            <a:softEdge rad="596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E0249C3D-825C-479D-9930-D843B497C648}"/>
              </a:ext>
            </a:extLst>
          </p:cNvPr>
          <p:cNvSpPr/>
          <p:nvPr/>
        </p:nvSpPr>
        <p:spPr>
          <a:xfrm rot="18900000">
            <a:off x="-5458248" y="13309463"/>
            <a:ext cx="9949176" cy="950003"/>
          </a:xfrm>
          <a:prstGeom prst="roundRect">
            <a:avLst>
              <a:gd name="adj" fmla="val 50000"/>
            </a:avLst>
          </a:prstGeom>
          <a:solidFill>
            <a:schemeClr val="bg1">
              <a:alpha val="84000"/>
            </a:schemeClr>
          </a:solidFill>
          <a:ln>
            <a:noFill/>
          </a:ln>
          <a:effectLst>
            <a:softEdge rad="596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801202A1-F55D-4806-899B-B9F2A9F6C00E}"/>
              </a:ext>
            </a:extLst>
          </p:cNvPr>
          <p:cNvSpPr/>
          <p:nvPr/>
        </p:nvSpPr>
        <p:spPr>
          <a:xfrm rot="18900000">
            <a:off x="-6713221" y="2770708"/>
            <a:ext cx="9949176" cy="950003"/>
          </a:xfrm>
          <a:prstGeom prst="roundRect">
            <a:avLst>
              <a:gd name="adj" fmla="val 50000"/>
            </a:avLst>
          </a:prstGeom>
          <a:solidFill>
            <a:schemeClr val="accent5">
              <a:alpha val="84000"/>
            </a:schemeClr>
          </a:solidFill>
          <a:ln>
            <a:noFill/>
          </a:ln>
          <a:effectLst>
            <a:softEdge rad="596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4441059D-6786-4994-B038-6CE0BB857BF6}"/>
              </a:ext>
            </a:extLst>
          </p:cNvPr>
          <p:cNvSpPr/>
          <p:nvPr/>
        </p:nvSpPr>
        <p:spPr>
          <a:xfrm rot="18900000">
            <a:off x="-5921066" y="7654110"/>
            <a:ext cx="7079375" cy="322138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8A145C30-1D21-43D6-88A7-7BF9CDA5808C}"/>
              </a:ext>
            </a:extLst>
          </p:cNvPr>
          <p:cNvSpPr/>
          <p:nvPr/>
        </p:nvSpPr>
        <p:spPr>
          <a:xfrm rot="18900000">
            <a:off x="-896737" y="8147686"/>
            <a:ext cx="8566043" cy="322138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875A9523-5BDD-4EFF-A9A0-FE943E059081}"/>
              </a:ext>
            </a:extLst>
          </p:cNvPr>
          <p:cNvSpPr/>
          <p:nvPr/>
        </p:nvSpPr>
        <p:spPr>
          <a:xfrm rot="18900000">
            <a:off x="-5177137" y="5011735"/>
            <a:ext cx="6435795" cy="32213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387480FB-2D05-4A0C-B72B-EEE97D057305}"/>
              </a:ext>
            </a:extLst>
          </p:cNvPr>
          <p:cNvSpPr/>
          <p:nvPr/>
        </p:nvSpPr>
        <p:spPr>
          <a:xfrm rot="18900000">
            <a:off x="4084994" y="7788580"/>
            <a:ext cx="4835308" cy="322138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DF52A58F-D16E-498B-AF00-0D409EBCDE2D}"/>
              </a:ext>
            </a:extLst>
          </p:cNvPr>
          <p:cNvSpPr/>
          <p:nvPr/>
        </p:nvSpPr>
        <p:spPr>
          <a:xfrm rot="18900000">
            <a:off x="-248120" y="7855107"/>
            <a:ext cx="4395735" cy="32213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3BC46E1D-9B53-4214-B014-00FBFBD4D779}"/>
              </a:ext>
            </a:extLst>
          </p:cNvPr>
          <p:cNvSpPr/>
          <p:nvPr/>
        </p:nvSpPr>
        <p:spPr>
          <a:xfrm rot="18900000">
            <a:off x="4113432" y="8421554"/>
            <a:ext cx="9422648" cy="322138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8A37EFF2-49B2-42BE-8AE7-75662DCC3CA9}"/>
              </a:ext>
            </a:extLst>
          </p:cNvPr>
          <p:cNvGrpSpPr/>
          <p:nvPr/>
        </p:nvGrpSpPr>
        <p:grpSpPr>
          <a:xfrm>
            <a:off x="8506170" y="2541738"/>
            <a:ext cx="1774525" cy="1774525"/>
            <a:chOff x="9831387" y="4495800"/>
            <a:chExt cx="4724400" cy="4724400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8EDC414-0476-4F5D-9428-C665A02D8F69}"/>
                </a:ext>
              </a:extLst>
            </p:cNvPr>
            <p:cNvSpPr/>
            <p:nvPr/>
          </p:nvSpPr>
          <p:spPr>
            <a:xfrm>
              <a:off x="9831387" y="4495800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13500000" sx="95000" sy="95000" algn="br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7DE7A0A8-8057-48AD-BEC9-AA6C816B9BB7}"/>
                </a:ext>
              </a:extLst>
            </p:cNvPr>
            <p:cNvSpPr/>
            <p:nvPr/>
          </p:nvSpPr>
          <p:spPr>
            <a:xfrm>
              <a:off x="9831387" y="4495800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2700000" sx="95000" sy="95000" algn="br" rotWithShape="0">
                <a:schemeClr val="accent1">
                  <a:lumMod val="60000"/>
                  <a:lumOff val="40000"/>
                  <a:alpha val="8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B64741DF-C9C0-4EFF-BD3D-D12725317381}"/>
              </a:ext>
            </a:extLst>
          </p:cNvPr>
          <p:cNvSpPr txBox="1"/>
          <p:nvPr/>
        </p:nvSpPr>
        <p:spPr>
          <a:xfrm>
            <a:off x="8903283" y="2921262"/>
            <a:ext cx="970137" cy="5538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999" dirty="0">
                <a:latin typeface="Open Sans Bold" panose="020B0806030504020204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90%</a:t>
            </a:r>
            <a:endParaRPr lang="en-US" sz="3999" dirty="0">
              <a:latin typeface="Open Sans Bold" panose="020B0806030504020204" pitchFamily="34" charset="0"/>
              <a:ea typeface="Open Sans Bold" panose="020B0806030504020204" pitchFamily="34" charset="0"/>
              <a:cs typeface="Open Sans Bold" panose="020B0806030504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9C50B08-C7FD-4690-B901-7781B053FB0A}"/>
              </a:ext>
            </a:extLst>
          </p:cNvPr>
          <p:cNvSpPr txBox="1"/>
          <p:nvPr/>
        </p:nvSpPr>
        <p:spPr>
          <a:xfrm>
            <a:off x="8390153" y="3373119"/>
            <a:ext cx="203668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solidFill>
                  <a:schemeClr val="tx1">
                    <a:alpha val="50000"/>
                  </a:schemeClr>
                </a:solidFill>
              </a:rPr>
              <a:t>всего произведённого пластика так и не было переработано</a:t>
            </a:r>
            <a:endParaRPr lang="en-US" sz="1400" dirty="0">
              <a:solidFill>
                <a:schemeClr val="tx1">
                  <a:alpha val="50000"/>
                </a:schemeClr>
              </a:solidFill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04984398-9252-423E-8EBE-60699A15F82B}"/>
              </a:ext>
            </a:extLst>
          </p:cNvPr>
          <p:cNvGrpSpPr/>
          <p:nvPr/>
        </p:nvGrpSpPr>
        <p:grpSpPr>
          <a:xfrm>
            <a:off x="1323938" y="2248054"/>
            <a:ext cx="2361892" cy="2361892"/>
            <a:chOff x="2648219" y="4495800"/>
            <a:chExt cx="4724400" cy="4724400"/>
          </a:xfrm>
        </p:grpSpPr>
        <p:sp>
          <p:nvSpPr>
            <p:cNvPr id="3" name="Oval 2">
              <a:extLst>
                <a:ext uri="{FF2B5EF4-FFF2-40B4-BE49-F238E27FC236}">
                  <a16:creationId xmlns:a16="http://schemas.microsoft.com/office/drawing/2014/main" id="{6CB06B3B-C95D-4BBF-A1E9-6E44CA717105}"/>
                </a:ext>
              </a:extLst>
            </p:cNvPr>
            <p:cNvSpPr/>
            <p:nvPr/>
          </p:nvSpPr>
          <p:spPr>
            <a:xfrm>
              <a:off x="2648219" y="4495800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13500000" sx="95000" sy="95000" algn="br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FB7CE122-DF44-48A7-8C52-897B7AE597AC}"/>
                </a:ext>
              </a:extLst>
            </p:cNvPr>
            <p:cNvSpPr/>
            <p:nvPr/>
          </p:nvSpPr>
          <p:spPr>
            <a:xfrm>
              <a:off x="2648219" y="4495800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2700000" sx="95000" sy="95000" algn="br" rotWithShape="0">
                <a:schemeClr val="accent1">
                  <a:lumMod val="60000"/>
                  <a:lumOff val="40000"/>
                  <a:alpha val="8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66467025-D62B-4795-854D-7D9DE2B9E6B9}"/>
              </a:ext>
            </a:extLst>
          </p:cNvPr>
          <p:cNvSpPr txBox="1"/>
          <p:nvPr/>
        </p:nvSpPr>
        <p:spPr>
          <a:xfrm>
            <a:off x="1970123" y="2945631"/>
            <a:ext cx="1069524" cy="55387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ru-RU" sz="2999" dirty="0">
                <a:latin typeface="Open Sans Bold" panose="020B0806030504020204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40% </a:t>
            </a:r>
            <a:endParaRPr lang="en-US" sz="3999" dirty="0">
              <a:latin typeface="Open Sans Bold" panose="020B0806030504020204" pitchFamily="34" charset="0"/>
              <a:ea typeface="Open Sans Bold" panose="020B0806030504020204" pitchFamily="34" charset="0"/>
              <a:cs typeface="Open Sans Bold" panose="020B0806030504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BF0BBB3-7954-4397-B56F-99FB0C1D3FEF}"/>
              </a:ext>
            </a:extLst>
          </p:cNvPr>
          <p:cNvSpPr txBox="1"/>
          <p:nvPr/>
        </p:nvSpPr>
        <p:spPr>
          <a:xfrm>
            <a:off x="1598143" y="3366118"/>
            <a:ext cx="1866706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ru-RU" sz="1400" dirty="0">
                <a:solidFill>
                  <a:schemeClr val="tx1">
                    <a:alpha val="50000"/>
                  </a:schemeClr>
                </a:solidFill>
              </a:rPr>
              <a:t>Производимого в Европе пластика - упаковка</a:t>
            </a:r>
            <a:r>
              <a:rPr lang="pt-BR" sz="1400" dirty="0">
                <a:solidFill>
                  <a:schemeClr val="tx1">
                    <a:alpha val="50000"/>
                  </a:schemeClr>
                </a:solidFill>
              </a:rPr>
              <a:t>.</a:t>
            </a:r>
            <a:endParaRPr lang="en-US" sz="1400" dirty="0">
              <a:solidFill>
                <a:schemeClr val="tx1">
                  <a:alpha val="50000"/>
                </a:schemeClr>
              </a:solidFill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C0153C42-9CF5-4B69-A2AB-CAC2E0FE07E7}"/>
              </a:ext>
            </a:extLst>
          </p:cNvPr>
          <p:cNvGrpSpPr/>
          <p:nvPr/>
        </p:nvGrpSpPr>
        <p:grpSpPr>
          <a:xfrm>
            <a:off x="4366977" y="1699977"/>
            <a:ext cx="3458047" cy="3458047"/>
            <a:chOff x="9831387" y="4495800"/>
            <a:chExt cx="4724400" cy="4724400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715AC6D0-6CCC-4D23-AB6B-67CC83CC6980}"/>
                </a:ext>
              </a:extLst>
            </p:cNvPr>
            <p:cNvSpPr/>
            <p:nvPr/>
          </p:nvSpPr>
          <p:spPr>
            <a:xfrm>
              <a:off x="9831387" y="4495800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13500000" sx="95000" sy="95000" algn="br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5CF5D26E-E026-44AE-8ED5-955C556C2017}"/>
                </a:ext>
              </a:extLst>
            </p:cNvPr>
            <p:cNvSpPr/>
            <p:nvPr/>
          </p:nvSpPr>
          <p:spPr>
            <a:xfrm>
              <a:off x="9831387" y="4495800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2700000" sx="95000" sy="95000" algn="br" rotWithShape="0">
                <a:schemeClr val="accent1">
                  <a:lumMod val="60000"/>
                  <a:lumOff val="40000"/>
                  <a:alpha val="8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1B058564-5937-42AB-8D09-F6D94B8955A9}"/>
              </a:ext>
            </a:extLst>
          </p:cNvPr>
          <p:cNvSpPr txBox="1"/>
          <p:nvPr/>
        </p:nvSpPr>
        <p:spPr>
          <a:xfrm>
            <a:off x="4951986" y="3659763"/>
            <a:ext cx="2553714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ru-RU" dirty="0">
                <a:solidFill>
                  <a:schemeClr val="tx1">
                    <a:alpha val="50000"/>
                  </a:schemeClr>
                </a:solidFill>
              </a:rPr>
              <a:t>Химических веществ в пластиковой упаковке</a:t>
            </a:r>
            <a:r>
              <a:rPr lang="pt-BR" dirty="0">
                <a:solidFill>
                  <a:schemeClr val="tx1">
                    <a:alpha val="50000"/>
                  </a:schemeClr>
                </a:solidFill>
              </a:rPr>
              <a:t>.</a:t>
            </a:r>
            <a:endParaRPr lang="en-US" dirty="0">
              <a:solidFill>
                <a:schemeClr val="tx1">
                  <a:alpha val="50000"/>
                </a:schemeClr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45C64AF-6E11-4F7A-B1DB-D6D6B7D8F09D}"/>
              </a:ext>
            </a:extLst>
          </p:cNvPr>
          <p:cNvSpPr txBox="1"/>
          <p:nvPr/>
        </p:nvSpPr>
        <p:spPr>
          <a:xfrm>
            <a:off x="5359261" y="2813541"/>
            <a:ext cx="1473481" cy="769313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ru-RU" sz="4399" dirty="0">
                <a:latin typeface="Open Sans Bold" panose="020B0806030504020204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4000</a:t>
            </a:r>
            <a:endParaRPr lang="en-US" sz="6899" dirty="0">
              <a:latin typeface="Open Sans Bold" panose="020B0806030504020204" pitchFamily="34" charset="0"/>
              <a:ea typeface="Open Sans Bold" panose="020B0806030504020204" pitchFamily="34" charset="0"/>
              <a:cs typeface="Open Sans Bold" panose="020B0806030504020204" pitchFamily="34" charset="0"/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2928CCDE-D14C-4715-B19A-F703148E1174}"/>
              </a:ext>
            </a:extLst>
          </p:cNvPr>
          <p:cNvSpPr/>
          <p:nvPr/>
        </p:nvSpPr>
        <p:spPr>
          <a:xfrm rot="18900000">
            <a:off x="-4011137" y="5187531"/>
            <a:ext cx="5995893" cy="950003"/>
          </a:xfrm>
          <a:prstGeom prst="roundRect">
            <a:avLst>
              <a:gd name="adj" fmla="val 50000"/>
            </a:avLst>
          </a:prstGeom>
          <a:solidFill>
            <a:schemeClr val="accent1">
              <a:alpha val="65000"/>
            </a:schemeClr>
          </a:solidFill>
          <a:ln>
            <a:noFill/>
          </a:ln>
          <a:effectLst>
            <a:softEdge rad="508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26ED4BBF-8DF7-482D-9196-7BBAE7788AC4}"/>
              </a:ext>
            </a:extLst>
          </p:cNvPr>
          <p:cNvSpPr/>
          <p:nvPr/>
        </p:nvSpPr>
        <p:spPr>
          <a:xfrm rot="18900000">
            <a:off x="-1802913" y="8918667"/>
            <a:ext cx="9949176" cy="950003"/>
          </a:xfrm>
          <a:prstGeom prst="roundRect">
            <a:avLst>
              <a:gd name="adj" fmla="val 50000"/>
            </a:avLst>
          </a:prstGeom>
          <a:solidFill>
            <a:schemeClr val="bg1">
              <a:alpha val="84000"/>
            </a:schemeClr>
          </a:solidFill>
          <a:ln>
            <a:noFill/>
          </a:ln>
          <a:effectLst>
            <a:softEdge rad="596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AB7182CC-4F4E-4694-A7C6-3BFC4BCEB878}"/>
              </a:ext>
            </a:extLst>
          </p:cNvPr>
          <p:cNvSpPr/>
          <p:nvPr/>
        </p:nvSpPr>
        <p:spPr>
          <a:xfrm rot="18900000">
            <a:off x="516343" y="8221418"/>
            <a:ext cx="3632838" cy="627755"/>
          </a:xfrm>
          <a:prstGeom prst="roundRect">
            <a:avLst>
              <a:gd name="adj" fmla="val 50000"/>
            </a:avLst>
          </a:prstGeom>
          <a:solidFill>
            <a:schemeClr val="accent5">
              <a:alpha val="68000"/>
            </a:schemeClr>
          </a:solidFill>
          <a:ln>
            <a:noFill/>
          </a:ln>
          <a:effectLst>
            <a:softEdge rad="355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</p:spTree>
    <p:extLst>
      <p:ext uri="{BB962C8B-B14F-4D97-AF65-F5344CB8AC3E}">
        <p14:creationId xmlns:p14="http://schemas.microsoft.com/office/powerpoint/2010/main" val="2871131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6" presetClass="path" presetSubtype="0" repeatCount="indefinite" accel="47000" decel="53000" autoRev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00638E-6 -3.51852E-6 L 0.62746 -1.10277 " pathEditMode="relative" rAng="0" ptsTypes="AA">
                                          <p:cBhvr>
                                            <p:cTn id="6" dur="47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1370" y="-551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" presetID="56" presetClass="path" presetSubtype="0" repeatCount="indefinite" accel="47000" decel="53000" autoRev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4.98373E-6 4.25926E-6 L 0.84012 -1.47443 " pathEditMode="relative" rAng="0" ptsTypes="AA">
                                          <p:cBhvr>
                                            <p:cTn id="8" dur="47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2006" y="-7372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" presetID="56" presetClass="path" presetSubtype="0" repeatCount="indefinite" accel="47000" decel="53000" autoRev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0104 -1.85185E-6 L 0.88528 -1.55903 " pathEditMode="relative" rAng="0" ptsTypes="AA">
                                          <p:cBhvr>
                                            <p:cTn id="10" dur="47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4206" y="-77963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" presetID="56" presetClass="path" presetSubtype="0" repeatCount="indefinite" accel="47000" decel="53000" autoRev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4.65825E-6 -3.88889E-6 L 0.62745 -1.10277 " pathEditMode="relative" rAng="0" ptsTypes="AA">
                                          <p:cBhvr>
                                            <p:cTn id="12" dur="47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1370" y="-551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" presetID="56" presetClass="path" presetSubtype="0" repeatCount="indefinite" accel="47000" decel="53000" autoRev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3544E-6 -2.40741E-6 L 0.8842 -1.55903 " pathEditMode="relative" rAng="0" ptsTypes="AA">
                                          <p:cBhvr>
                                            <p:cTn id="14" dur="47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4206" y="-7795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" presetID="56" presetClass="path" presetSubtype="0" repeatCount="indefinite" accel="47000" decel="53000" autoRev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00638E-6 -3.51852E-6 L 0.62746 -1.10277 " pathEditMode="relative" rAng="0" ptsTypes="AA">
                                          <p:cBhvr>
                                            <p:cTn id="16" dur="4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1370" y="-551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" presetID="56" presetClass="path" presetSubtype="0" repeatCount="indefinite" accel="47000" decel="53000" autoRev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928E-6 -3.33333E-6 L 0.8842 -1.55902 " pathEditMode="relative" rAng="0" ptsTypes="AA">
                                          <p:cBhvr>
                                            <p:cTn id="18" dur="47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4206" y="-7795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9" presetID="56" presetClass="path" presetSubtype="0" repeatCount="indefinite" accel="47000" decel="53000" autoRev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5106E-6 3.51852E-6 L 0.88419 -1.55903 " pathEditMode="relative" rAng="0" ptsTypes="AA">
                                          <p:cBhvr>
                                            <p:cTn id="20" dur="475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4206" y="-7795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1" presetID="56" presetClass="path" presetSubtype="0" repeatCount="indefinite" accel="47000" decel="53000" autoRev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928E-6 -3.33333E-6 L 0.8842 -1.55902 " pathEditMode="relative" rAng="0" ptsTypes="AA">
                                          <p:cBhvr>
                                            <p:cTn id="22" dur="47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4206" y="-7795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3" presetID="56" presetClass="path" presetSubtype="0" repeatCount="indefinite" accel="47000" decel="53000" autoRev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27562E-6 5.55556E-7 L 1.22855 -2.1684 " pathEditMode="relative" rAng="0" ptsTypes="AA">
                                          <p:cBhvr>
                                            <p:cTn id="24" dur="4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61424" y="-10842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" presetID="56" presetClass="path" presetSubtype="0" repeatCount="indefinite" accel="47000" decel="53000" autoRev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928E-6 -3.33333E-6 L 0.8842 -1.55902 " pathEditMode="relative" rAng="0" ptsTypes="AA">
                                          <p:cBhvr>
                                            <p:cTn id="26" dur="4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4206" y="-7795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7" presetID="56" presetClass="path" presetSubtype="0" repeatCount="indefinite" accel="47000" decel="53000" autoRev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10129E-6 -4.44444E-6 L 0.88419 -1.55902 " pathEditMode="relative" rAng="0" ptsTypes="AA">
                                          <p:cBhvr>
                                            <p:cTn id="28" dur="47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4206" y="-7795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9" presetID="56" presetClass="path" presetSubtype="0" repeatCount="indefinite" accel="47000" decel="53000" autoRev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78362E-6 -4.07407E-6 L 0.88419 -1.55902 " pathEditMode="relative" rAng="0" ptsTypes="AA">
                                          <p:cBhvr>
                                            <p:cTn id="30" dur="475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4206" y="-7795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" presetID="56" presetClass="path" presetSubtype="0" repeatCount="indefinite" accel="47000" decel="53000" autoRev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78362E-6 -4.07407E-6 L 0.88419 -1.55902 " pathEditMode="relative" rAng="0" ptsTypes="AA">
                                          <p:cBhvr>
                                            <p:cTn id="32" dur="47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4206" y="-7795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" presetID="56" presetClass="path" presetSubtype="0" repeatCount="indefinite" accel="47000" decel="53000" autoRev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01549E-6 -4.62963E-6 L 0.46355 -0.80717 " pathEditMode="relative" rAng="0" ptsTypes="AA">
                                          <p:cBhvr>
                                            <p:cTn id="34" dur="47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174" y="-40359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9500"/>
                                </p:stCondLst>
                                <p:childTnLst>
                                  <p:par>
                                    <p:cTn id="36" presetID="2" presetClass="entr" presetSubtype="4" fill="hold" nodeType="afterEffect" p14:presetBounceEnd="7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38" dur="2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39" dur="2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12000"/>
                                </p:stCondLst>
                                <p:childTnLst>
                                  <p:par>
                                    <p:cTn id="41" presetID="2" presetClass="entr" presetSubtype="4" fill="hold" nodeType="afterEffect" p14:presetBounceEnd="7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43" dur="2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44" dur="2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14500"/>
                                </p:stCondLst>
                                <p:childTnLst>
                                  <p:par>
                                    <p:cTn id="46" presetID="2" presetClass="entr" presetSubtype="4" fill="hold" nodeType="afterEffect" p14:presetBounceEnd="7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48" dur="2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49" dur="2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17000"/>
                                </p:stCondLst>
                                <p:childTnLst>
                                  <p:par>
                                    <p:cTn id="5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17500"/>
                                </p:stCondLst>
                                <p:childTnLst>
                                  <p:par>
                                    <p:cTn id="6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18000"/>
                                </p:stCondLst>
                                <p:childTnLst>
                                  <p:par>
                                    <p:cTn id="7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  <p:bldP spid="22" grpId="0" animBg="1"/>
          <p:bldP spid="23" grpId="0" animBg="1"/>
          <p:bldP spid="26" grpId="0" animBg="1"/>
          <p:bldP spid="27" grpId="0" animBg="1"/>
          <p:bldP spid="29" grpId="0" animBg="1"/>
          <p:bldP spid="30" grpId="0" animBg="1"/>
          <p:bldP spid="31" grpId="0" animBg="1"/>
          <p:bldP spid="32" grpId="0" animBg="1"/>
          <p:bldP spid="33" grpId="0" animBg="1"/>
          <p:bldP spid="34" grpId="0" animBg="1"/>
          <p:bldP spid="35" grpId="0" animBg="1"/>
          <p:bldP spid="17" grpId="0"/>
          <p:bldP spid="18" grpId="0"/>
          <p:bldP spid="12" grpId="0"/>
          <p:bldP spid="13" grpId="0"/>
          <p:bldP spid="15" grpId="0"/>
          <p:bldP spid="16" grpId="0"/>
          <p:bldP spid="21" grpId="0" animBg="1"/>
          <p:bldP spid="28" grpId="0" animBg="1"/>
          <p:bldP spid="24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6" presetClass="path" presetSubtype="0" repeatCount="indefinite" accel="47000" decel="53000" autoRev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00638E-6 -3.51852E-6 L 0.62746 -1.10277 " pathEditMode="relative" rAng="0" ptsTypes="AA">
                                          <p:cBhvr>
                                            <p:cTn id="6" dur="47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1370" y="-551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" presetID="56" presetClass="path" presetSubtype="0" repeatCount="indefinite" accel="47000" decel="53000" autoRev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4.98373E-6 4.25926E-6 L 0.84012 -1.47443 " pathEditMode="relative" rAng="0" ptsTypes="AA">
                                          <p:cBhvr>
                                            <p:cTn id="8" dur="47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2006" y="-7372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" presetID="56" presetClass="path" presetSubtype="0" repeatCount="indefinite" accel="47000" decel="53000" autoRev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0104 -1.85185E-6 L 0.88528 -1.55903 " pathEditMode="relative" rAng="0" ptsTypes="AA">
                                          <p:cBhvr>
                                            <p:cTn id="10" dur="47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4206" y="-77963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" presetID="56" presetClass="path" presetSubtype="0" repeatCount="indefinite" accel="47000" decel="53000" autoRev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4.65825E-6 -3.88889E-6 L 0.62745 -1.10277 " pathEditMode="relative" rAng="0" ptsTypes="AA">
                                          <p:cBhvr>
                                            <p:cTn id="12" dur="47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1370" y="-551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" presetID="56" presetClass="path" presetSubtype="0" repeatCount="indefinite" accel="47000" decel="53000" autoRev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3544E-6 -2.40741E-6 L 0.8842 -1.55903 " pathEditMode="relative" rAng="0" ptsTypes="AA">
                                          <p:cBhvr>
                                            <p:cTn id="14" dur="47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4206" y="-7795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" presetID="56" presetClass="path" presetSubtype="0" repeatCount="indefinite" accel="47000" decel="53000" autoRev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00638E-6 -3.51852E-6 L 0.62746 -1.10277 " pathEditMode="relative" rAng="0" ptsTypes="AA">
                                          <p:cBhvr>
                                            <p:cTn id="16" dur="4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1370" y="-5513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" presetID="56" presetClass="path" presetSubtype="0" repeatCount="indefinite" accel="47000" decel="53000" autoRev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928E-6 -3.33333E-6 L 0.8842 -1.55902 " pathEditMode="relative" rAng="0" ptsTypes="AA">
                                          <p:cBhvr>
                                            <p:cTn id="18" dur="47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4206" y="-7795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9" presetID="56" presetClass="path" presetSubtype="0" repeatCount="indefinite" accel="47000" decel="53000" autoRev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5106E-6 3.51852E-6 L 0.88419 -1.55903 " pathEditMode="relative" rAng="0" ptsTypes="AA">
                                          <p:cBhvr>
                                            <p:cTn id="20" dur="475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4206" y="-7795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1" presetID="56" presetClass="path" presetSubtype="0" repeatCount="indefinite" accel="47000" decel="53000" autoRev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928E-6 -3.33333E-6 L 0.8842 -1.55902 " pathEditMode="relative" rAng="0" ptsTypes="AA">
                                          <p:cBhvr>
                                            <p:cTn id="22" dur="47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4206" y="-7795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3" presetID="56" presetClass="path" presetSubtype="0" repeatCount="indefinite" accel="47000" decel="53000" autoRev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27562E-6 5.55556E-7 L 1.22855 -2.1684 " pathEditMode="relative" rAng="0" ptsTypes="AA">
                                          <p:cBhvr>
                                            <p:cTn id="24" dur="4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61424" y="-10842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" presetID="56" presetClass="path" presetSubtype="0" repeatCount="indefinite" accel="47000" decel="53000" autoRev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928E-6 -3.33333E-6 L 0.8842 -1.55902 " pathEditMode="relative" rAng="0" ptsTypes="AA">
                                          <p:cBhvr>
                                            <p:cTn id="26" dur="47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4206" y="-7795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7" presetID="56" presetClass="path" presetSubtype="0" repeatCount="indefinite" accel="47000" decel="53000" autoRev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10129E-6 -4.44444E-6 L 0.88419 -1.55902 " pathEditMode="relative" rAng="0" ptsTypes="AA">
                                          <p:cBhvr>
                                            <p:cTn id="28" dur="47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4206" y="-7795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9" presetID="56" presetClass="path" presetSubtype="0" repeatCount="indefinite" accel="47000" decel="53000" autoRev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78362E-6 -4.07407E-6 L 0.88419 -1.55902 " pathEditMode="relative" rAng="0" ptsTypes="AA">
                                          <p:cBhvr>
                                            <p:cTn id="30" dur="475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4206" y="-7795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" presetID="56" presetClass="path" presetSubtype="0" repeatCount="indefinite" accel="47000" decel="53000" autoRev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78362E-6 -4.07407E-6 L 0.88419 -1.55902 " pathEditMode="relative" rAng="0" ptsTypes="AA">
                                          <p:cBhvr>
                                            <p:cTn id="32" dur="47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4206" y="-7795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" presetID="56" presetClass="path" presetSubtype="0" repeatCount="indefinite" accel="47000" decel="53000" autoRev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01549E-6 -4.62963E-6 L 0.46355 -0.80717 " pathEditMode="relative" rAng="0" ptsTypes="AA">
                                          <p:cBhvr>
                                            <p:cTn id="34" dur="47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174" y="-40359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9500"/>
                                </p:stCondLst>
                                <p:childTnLst>
                                  <p:par>
                                    <p:cTn id="36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2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2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12000"/>
                                </p:stCondLst>
                                <p:childTnLst>
                                  <p:par>
                                    <p:cTn id="41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2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2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14500"/>
                                </p:stCondLst>
                                <p:childTnLst>
                                  <p:par>
                                    <p:cTn id="46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2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2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17000"/>
                                </p:stCondLst>
                                <p:childTnLst>
                                  <p:par>
                                    <p:cTn id="5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17500"/>
                                </p:stCondLst>
                                <p:childTnLst>
                                  <p:par>
                                    <p:cTn id="6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18000"/>
                                </p:stCondLst>
                                <p:childTnLst>
                                  <p:par>
                                    <p:cTn id="7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  <p:bldP spid="22" grpId="0" animBg="1"/>
          <p:bldP spid="23" grpId="0" animBg="1"/>
          <p:bldP spid="26" grpId="0" animBg="1"/>
          <p:bldP spid="27" grpId="0" animBg="1"/>
          <p:bldP spid="29" grpId="0" animBg="1"/>
          <p:bldP spid="30" grpId="0" animBg="1"/>
          <p:bldP spid="31" grpId="0" animBg="1"/>
          <p:bldP spid="32" grpId="0" animBg="1"/>
          <p:bldP spid="33" grpId="0" animBg="1"/>
          <p:bldP spid="34" grpId="0" animBg="1"/>
          <p:bldP spid="35" grpId="0" animBg="1"/>
          <p:bldP spid="17" grpId="0"/>
          <p:bldP spid="18" grpId="0"/>
          <p:bldP spid="12" grpId="0"/>
          <p:bldP spid="13" grpId="0"/>
          <p:bldP spid="15" grpId="0"/>
          <p:bldP spid="16" grpId="0"/>
          <p:bldP spid="21" grpId="0" animBg="1"/>
          <p:bldP spid="28" grpId="0" animBg="1"/>
          <p:bldP spid="24" grpId="0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>
            <a:extLst>
              <a:ext uri="{FF2B5EF4-FFF2-40B4-BE49-F238E27FC236}">
                <a16:creationId xmlns:a16="http://schemas.microsoft.com/office/drawing/2014/main" id="{07FE96E4-58FD-4E15-B724-55FFA47D5C88}"/>
              </a:ext>
            </a:extLst>
          </p:cNvPr>
          <p:cNvGrpSpPr/>
          <p:nvPr/>
        </p:nvGrpSpPr>
        <p:grpSpPr>
          <a:xfrm>
            <a:off x="3032930" y="365930"/>
            <a:ext cx="6126140" cy="6126140"/>
            <a:chOff x="9831387" y="4495800"/>
            <a:chExt cx="4724400" cy="4724400"/>
          </a:xfrm>
        </p:grpSpPr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477519E3-F86E-4916-B290-743E0A29B877}"/>
                </a:ext>
              </a:extLst>
            </p:cNvPr>
            <p:cNvSpPr/>
            <p:nvPr/>
          </p:nvSpPr>
          <p:spPr>
            <a:xfrm>
              <a:off x="9831387" y="4495800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13500000" sx="95000" sy="95000" algn="br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288FE695-C811-45B3-80E1-1CB5E0D333D3}"/>
                </a:ext>
              </a:extLst>
            </p:cNvPr>
            <p:cNvSpPr/>
            <p:nvPr/>
          </p:nvSpPr>
          <p:spPr>
            <a:xfrm>
              <a:off x="9831387" y="4495800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2700000" sx="95000" sy="95000" algn="br" rotWithShape="0">
                <a:schemeClr val="accent1">
                  <a:lumMod val="60000"/>
                  <a:lumOff val="40000"/>
                  <a:alpha val="8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672EEF4E-F265-4D93-AF23-30B8AA6E5573}"/>
              </a:ext>
            </a:extLst>
          </p:cNvPr>
          <p:cNvGrpSpPr/>
          <p:nvPr/>
        </p:nvGrpSpPr>
        <p:grpSpPr>
          <a:xfrm rot="5400000">
            <a:off x="3717650" y="1050650"/>
            <a:ext cx="4756701" cy="4756701"/>
            <a:chOff x="9974262" y="4638675"/>
            <a:chExt cx="4438650" cy="4438650"/>
          </a:xfrm>
        </p:grpSpPr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10CA1962-FECC-4697-9705-ACB792785970}"/>
                </a:ext>
              </a:extLst>
            </p:cNvPr>
            <p:cNvSpPr/>
            <p:nvPr/>
          </p:nvSpPr>
          <p:spPr>
            <a:xfrm>
              <a:off x="9974262" y="4638675"/>
              <a:ext cx="4438650" cy="4438650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53" name="Arc 52">
              <a:extLst>
                <a:ext uri="{FF2B5EF4-FFF2-40B4-BE49-F238E27FC236}">
                  <a16:creationId xmlns:a16="http://schemas.microsoft.com/office/drawing/2014/main" id="{0F90AA50-F62C-4A1E-8FDB-04DA4CD5DA5A}"/>
                </a:ext>
              </a:extLst>
            </p:cNvPr>
            <p:cNvSpPr/>
            <p:nvPr/>
          </p:nvSpPr>
          <p:spPr>
            <a:xfrm rot="16200000">
              <a:off x="9974262" y="4638675"/>
              <a:ext cx="4438650" cy="4438650"/>
            </a:xfrm>
            <a:prstGeom prst="arc">
              <a:avLst/>
            </a:prstGeom>
            <a:noFill/>
            <a:ln w="508000" cap="rnd">
              <a:solidFill>
                <a:schemeClr val="tx1">
                  <a:alpha val="9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D36E61A3-FA09-4EF8-9129-09CAD42E6533}"/>
              </a:ext>
            </a:extLst>
          </p:cNvPr>
          <p:cNvGrpSpPr/>
          <p:nvPr/>
        </p:nvGrpSpPr>
        <p:grpSpPr>
          <a:xfrm rot="5400000">
            <a:off x="3717650" y="1050650"/>
            <a:ext cx="4756701" cy="4756701"/>
            <a:chOff x="9974262" y="4638675"/>
            <a:chExt cx="4438650" cy="4438650"/>
          </a:xfrm>
          <a:effectLst>
            <a:outerShdw blurRad="723900" algn="ctr" rotWithShape="0">
              <a:schemeClr val="accent2"/>
            </a:outerShdw>
          </a:effectLst>
        </p:grpSpPr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ECC04606-E935-4FB3-BA5B-9D46BEDA108F}"/>
                </a:ext>
              </a:extLst>
            </p:cNvPr>
            <p:cNvSpPr/>
            <p:nvPr/>
          </p:nvSpPr>
          <p:spPr>
            <a:xfrm>
              <a:off x="9974262" y="4638675"/>
              <a:ext cx="4438650" cy="4438650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56" name="Arc 55">
              <a:extLst>
                <a:ext uri="{FF2B5EF4-FFF2-40B4-BE49-F238E27FC236}">
                  <a16:creationId xmlns:a16="http://schemas.microsoft.com/office/drawing/2014/main" id="{049D2C7D-167A-424F-945E-CEDD2C23F4A8}"/>
                </a:ext>
              </a:extLst>
            </p:cNvPr>
            <p:cNvSpPr/>
            <p:nvPr/>
          </p:nvSpPr>
          <p:spPr>
            <a:xfrm rot="16200000">
              <a:off x="9974262" y="4638675"/>
              <a:ext cx="4438650" cy="4438650"/>
            </a:xfrm>
            <a:prstGeom prst="arc">
              <a:avLst/>
            </a:prstGeom>
            <a:noFill/>
            <a:ln w="254000" cap="rnd">
              <a:gradFill>
                <a:gsLst>
                  <a:gs pos="0">
                    <a:schemeClr val="accent5"/>
                  </a:gs>
                  <a:gs pos="100000">
                    <a:schemeClr val="bg2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  <p:sp>
        <p:nvSpPr>
          <p:cNvPr id="60" name="TextBox 59">
            <a:extLst>
              <a:ext uri="{FF2B5EF4-FFF2-40B4-BE49-F238E27FC236}">
                <a16:creationId xmlns:a16="http://schemas.microsoft.com/office/drawing/2014/main" id="{D4AF1913-8E29-4B9A-BFA5-E10D9EDF682B}"/>
              </a:ext>
            </a:extLst>
          </p:cNvPr>
          <p:cNvSpPr txBox="1"/>
          <p:nvPr/>
        </p:nvSpPr>
        <p:spPr>
          <a:xfrm>
            <a:off x="1610225" y="2617400"/>
            <a:ext cx="8971559" cy="1623201"/>
          </a:xfrm>
          <a:prstGeom prst="rect">
            <a:avLst/>
          </a:prstGeom>
          <a:noFill/>
          <a:effectLst>
            <a:outerShdw blurRad="203200" dist="76200" dir="3900000" algn="l" rotWithShape="0">
              <a:schemeClr val="accent6">
                <a:lumMod val="75000"/>
                <a:alpha val="40000"/>
              </a:schemeClr>
            </a:outerShdw>
          </a:effectLst>
        </p:spPr>
        <p:txBody>
          <a:bodyPr wrap="none" rtlCol="0" anchor="ctr">
            <a:spAutoFit/>
          </a:bodyPr>
          <a:lstStyle/>
          <a:p>
            <a:pPr algn="ctr"/>
            <a:r>
              <a:rPr lang="ru-RU" sz="9948" dirty="0">
                <a:solidFill>
                  <a:schemeClr val="tx1">
                    <a:lumMod val="90000"/>
                    <a:lumOff val="10000"/>
                  </a:schemeClr>
                </a:solidFill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ЧТО ДЕЛАТЬ?</a:t>
            </a:r>
            <a:endParaRPr lang="en-US" sz="9948" dirty="0">
              <a:solidFill>
                <a:schemeClr val="tx1">
                  <a:lumMod val="90000"/>
                  <a:lumOff val="10000"/>
                </a:schemeClr>
              </a:solidFill>
              <a:latin typeface="Open Sans Extrabold" panose="020B0906030804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64" name="Freeform: Shape 63">
            <a:extLst>
              <a:ext uri="{FF2B5EF4-FFF2-40B4-BE49-F238E27FC236}">
                <a16:creationId xmlns:a16="http://schemas.microsoft.com/office/drawing/2014/main" id="{B22161A6-C36C-4B16-8D40-834E675B3729}"/>
              </a:ext>
            </a:extLst>
          </p:cNvPr>
          <p:cNvSpPr/>
          <p:nvPr/>
        </p:nvSpPr>
        <p:spPr>
          <a:xfrm>
            <a:off x="0" y="447"/>
            <a:ext cx="12192000" cy="6857107"/>
          </a:xfrm>
          <a:custGeom>
            <a:avLst/>
            <a:gdLst>
              <a:gd name="connsiteX0" fmla="*/ 952523 w 24387176"/>
              <a:gd name="connsiteY0" fmla="*/ 433137 h 13716000"/>
              <a:gd name="connsiteX1" fmla="*/ 433138 w 24387176"/>
              <a:gd name="connsiteY1" fmla="*/ 952523 h 13716000"/>
              <a:gd name="connsiteX2" fmla="*/ 433138 w 24387176"/>
              <a:gd name="connsiteY2" fmla="*/ 12763477 h 13716000"/>
              <a:gd name="connsiteX3" fmla="*/ 952523 w 24387176"/>
              <a:gd name="connsiteY3" fmla="*/ 13282863 h 13716000"/>
              <a:gd name="connsiteX4" fmla="*/ 23434648 w 24387176"/>
              <a:gd name="connsiteY4" fmla="*/ 13282863 h 13716000"/>
              <a:gd name="connsiteX5" fmla="*/ 23954036 w 24387176"/>
              <a:gd name="connsiteY5" fmla="*/ 12763477 h 13716000"/>
              <a:gd name="connsiteX6" fmla="*/ 23954036 w 24387176"/>
              <a:gd name="connsiteY6" fmla="*/ 952523 h 13716000"/>
              <a:gd name="connsiteX7" fmla="*/ 23434648 w 24387176"/>
              <a:gd name="connsiteY7" fmla="*/ 433137 h 13716000"/>
              <a:gd name="connsiteX8" fmla="*/ 0 w 24387176"/>
              <a:gd name="connsiteY8" fmla="*/ 0 h 13716000"/>
              <a:gd name="connsiteX9" fmla="*/ 24387176 w 24387176"/>
              <a:gd name="connsiteY9" fmla="*/ 0 h 13716000"/>
              <a:gd name="connsiteX10" fmla="*/ 24387176 w 24387176"/>
              <a:gd name="connsiteY10" fmla="*/ 13716000 h 13716000"/>
              <a:gd name="connsiteX11" fmla="*/ 0 w 24387176"/>
              <a:gd name="connsiteY11" fmla="*/ 13716000 h 137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4387176" h="13716000">
                <a:moveTo>
                  <a:pt x="952523" y="433137"/>
                </a:moveTo>
                <a:cubicBezTo>
                  <a:pt x="665674" y="433137"/>
                  <a:pt x="433138" y="665674"/>
                  <a:pt x="433138" y="952523"/>
                </a:cubicBezTo>
                <a:lnTo>
                  <a:pt x="433138" y="12763477"/>
                </a:lnTo>
                <a:cubicBezTo>
                  <a:pt x="433138" y="13050326"/>
                  <a:pt x="665674" y="13282863"/>
                  <a:pt x="952523" y="13282863"/>
                </a:cubicBezTo>
                <a:lnTo>
                  <a:pt x="23434648" y="13282863"/>
                </a:lnTo>
                <a:cubicBezTo>
                  <a:pt x="23721500" y="13282863"/>
                  <a:pt x="23954036" y="13050326"/>
                  <a:pt x="23954036" y="12763477"/>
                </a:cubicBezTo>
                <a:lnTo>
                  <a:pt x="23954036" y="952523"/>
                </a:lnTo>
                <a:cubicBezTo>
                  <a:pt x="23954036" y="665674"/>
                  <a:pt x="23721500" y="433137"/>
                  <a:pt x="23434648" y="433137"/>
                </a:cubicBezTo>
                <a:close/>
                <a:moveTo>
                  <a:pt x="0" y="0"/>
                </a:moveTo>
                <a:lnTo>
                  <a:pt x="24387176" y="0"/>
                </a:lnTo>
                <a:lnTo>
                  <a:pt x="24387176" y="13716000"/>
                </a:lnTo>
                <a:lnTo>
                  <a:pt x="0" y="13716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900"/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E82F2282-4F26-4410-BC18-15504703CF20}"/>
              </a:ext>
            </a:extLst>
          </p:cNvPr>
          <p:cNvGrpSpPr/>
          <p:nvPr/>
        </p:nvGrpSpPr>
        <p:grpSpPr>
          <a:xfrm flipH="1" flipV="1">
            <a:off x="4619231" y="1952232"/>
            <a:ext cx="2953538" cy="2953537"/>
            <a:chOff x="9974261" y="4638675"/>
            <a:chExt cx="4438651" cy="4438650"/>
          </a:xfrm>
        </p:grpSpPr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F2C7DE58-9B94-4001-B636-EFB8FCA52297}"/>
                </a:ext>
              </a:extLst>
            </p:cNvPr>
            <p:cNvSpPr/>
            <p:nvPr/>
          </p:nvSpPr>
          <p:spPr>
            <a:xfrm>
              <a:off x="9974262" y="4638675"/>
              <a:ext cx="4438650" cy="4438650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41" name="Arc 40">
              <a:extLst>
                <a:ext uri="{FF2B5EF4-FFF2-40B4-BE49-F238E27FC236}">
                  <a16:creationId xmlns:a16="http://schemas.microsoft.com/office/drawing/2014/main" id="{F8EBE99A-E8DE-476A-92EC-C1896FF9DA96}"/>
                </a:ext>
              </a:extLst>
            </p:cNvPr>
            <p:cNvSpPr/>
            <p:nvPr/>
          </p:nvSpPr>
          <p:spPr>
            <a:xfrm rot="16200000">
              <a:off x="9974261" y="4638675"/>
              <a:ext cx="4438650" cy="4438650"/>
            </a:xfrm>
            <a:prstGeom prst="arc">
              <a:avLst/>
            </a:prstGeom>
            <a:noFill/>
            <a:ln w="508000" cap="rnd">
              <a:solidFill>
                <a:schemeClr val="tx1">
                  <a:alpha val="9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696299FC-8FC4-4484-8159-ED7D46EB0CDD}"/>
              </a:ext>
            </a:extLst>
          </p:cNvPr>
          <p:cNvGrpSpPr/>
          <p:nvPr/>
        </p:nvGrpSpPr>
        <p:grpSpPr>
          <a:xfrm flipH="1" flipV="1">
            <a:off x="4619232" y="1952232"/>
            <a:ext cx="2953537" cy="2953537"/>
            <a:chOff x="9974262" y="4638675"/>
            <a:chExt cx="4438650" cy="4438650"/>
          </a:xfrm>
          <a:effectLst>
            <a:outerShdw blurRad="723900" algn="ctr" rotWithShape="0">
              <a:schemeClr val="accent2"/>
            </a:outerShdw>
          </a:effectLst>
        </p:grpSpPr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E196FDDC-6D17-436D-BC62-3BD89C45892A}"/>
                </a:ext>
              </a:extLst>
            </p:cNvPr>
            <p:cNvSpPr/>
            <p:nvPr/>
          </p:nvSpPr>
          <p:spPr>
            <a:xfrm>
              <a:off x="9974262" y="4638675"/>
              <a:ext cx="4438650" cy="4438650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44" name="Arc 43">
              <a:extLst>
                <a:ext uri="{FF2B5EF4-FFF2-40B4-BE49-F238E27FC236}">
                  <a16:creationId xmlns:a16="http://schemas.microsoft.com/office/drawing/2014/main" id="{E65CB32F-8F2C-43E6-826E-4568415B297C}"/>
                </a:ext>
              </a:extLst>
            </p:cNvPr>
            <p:cNvSpPr/>
            <p:nvPr/>
          </p:nvSpPr>
          <p:spPr>
            <a:xfrm rot="16200000">
              <a:off x="9974262" y="4638675"/>
              <a:ext cx="4438650" cy="4438650"/>
            </a:xfrm>
            <a:prstGeom prst="arc">
              <a:avLst/>
            </a:prstGeom>
            <a:noFill/>
            <a:ln w="254000" cap="rnd">
              <a:gradFill>
                <a:gsLst>
                  <a:gs pos="1000">
                    <a:schemeClr val="accent6"/>
                  </a:gs>
                  <a:gs pos="100000">
                    <a:schemeClr val="accent5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76CD4127-BE47-483D-BC6F-35034E9EBC80}"/>
              </a:ext>
            </a:extLst>
          </p:cNvPr>
          <p:cNvGrpSpPr/>
          <p:nvPr/>
        </p:nvGrpSpPr>
        <p:grpSpPr>
          <a:xfrm rot="16200000">
            <a:off x="4130421" y="1463421"/>
            <a:ext cx="3931158" cy="3931158"/>
            <a:chOff x="9974262" y="4638675"/>
            <a:chExt cx="4438650" cy="4438650"/>
          </a:xfrm>
        </p:grpSpPr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8F3A1D31-94E2-4095-8B2E-4FEFE2DBAC11}"/>
                </a:ext>
              </a:extLst>
            </p:cNvPr>
            <p:cNvSpPr/>
            <p:nvPr/>
          </p:nvSpPr>
          <p:spPr>
            <a:xfrm>
              <a:off x="9974262" y="4638675"/>
              <a:ext cx="4438650" cy="4438650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47" name="Arc 46">
              <a:extLst>
                <a:ext uri="{FF2B5EF4-FFF2-40B4-BE49-F238E27FC236}">
                  <a16:creationId xmlns:a16="http://schemas.microsoft.com/office/drawing/2014/main" id="{7645E48A-A029-456E-ABCA-79482DB9FACA}"/>
                </a:ext>
              </a:extLst>
            </p:cNvPr>
            <p:cNvSpPr/>
            <p:nvPr/>
          </p:nvSpPr>
          <p:spPr>
            <a:xfrm rot="16200000">
              <a:off x="9974262" y="4638675"/>
              <a:ext cx="4438650" cy="4438650"/>
            </a:xfrm>
            <a:prstGeom prst="arc">
              <a:avLst/>
            </a:prstGeom>
            <a:noFill/>
            <a:ln w="508000" cap="rnd">
              <a:solidFill>
                <a:schemeClr val="tx1">
                  <a:alpha val="9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927C025A-EF57-4485-A4AD-863E327A82DD}"/>
              </a:ext>
            </a:extLst>
          </p:cNvPr>
          <p:cNvGrpSpPr/>
          <p:nvPr/>
        </p:nvGrpSpPr>
        <p:grpSpPr>
          <a:xfrm>
            <a:off x="4986482" y="2319482"/>
            <a:ext cx="2219036" cy="2219036"/>
            <a:chOff x="9974262" y="4638675"/>
            <a:chExt cx="4438650" cy="4438650"/>
          </a:xfrm>
        </p:grpSpPr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9F4C8BB0-057E-4A53-90FA-25E3FFE6FD9F}"/>
                </a:ext>
              </a:extLst>
            </p:cNvPr>
            <p:cNvSpPr/>
            <p:nvPr/>
          </p:nvSpPr>
          <p:spPr>
            <a:xfrm>
              <a:off x="9974262" y="4638675"/>
              <a:ext cx="4438650" cy="4438650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50" name="Arc 49">
              <a:extLst>
                <a:ext uri="{FF2B5EF4-FFF2-40B4-BE49-F238E27FC236}">
                  <a16:creationId xmlns:a16="http://schemas.microsoft.com/office/drawing/2014/main" id="{C9F163F5-C650-489D-BAD4-5FB60D2DD374}"/>
                </a:ext>
              </a:extLst>
            </p:cNvPr>
            <p:cNvSpPr/>
            <p:nvPr/>
          </p:nvSpPr>
          <p:spPr>
            <a:xfrm rot="16200000">
              <a:off x="9974262" y="4638675"/>
              <a:ext cx="4438650" cy="4438650"/>
            </a:xfrm>
            <a:prstGeom prst="arc">
              <a:avLst/>
            </a:prstGeom>
            <a:noFill/>
            <a:ln w="508000" cap="rnd">
              <a:solidFill>
                <a:schemeClr val="tx1">
                  <a:alpha val="9000"/>
                </a:schemeClr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2C97D8D8-0684-4CFD-85BF-E610104F6686}"/>
              </a:ext>
            </a:extLst>
          </p:cNvPr>
          <p:cNvGrpSpPr/>
          <p:nvPr/>
        </p:nvGrpSpPr>
        <p:grpSpPr>
          <a:xfrm>
            <a:off x="4986482" y="2319482"/>
            <a:ext cx="2219036" cy="2219036"/>
            <a:chOff x="9974262" y="4638675"/>
            <a:chExt cx="4438650" cy="4438650"/>
          </a:xfrm>
          <a:effectLst>
            <a:outerShdw blurRad="723900" algn="ctr" rotWithShape="0">
              <a:schemeClr val="accent2"/>
            </a:outerShdw>
          </a:effectLst>
        </p:grpSpPr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1F19A559-F9AD-4CD3-88CF-F709AE709D22}"/>
                </a:ext>
              </a:extLst>
            </p:cNvPr>
            <p:cNvSpPr/>
            <p:nvPr/>
          </p:nvSpPr>
          <p:spPr>
            <a:xfrm>
              <a:off x="9974262" y="4638675"/>
              <a:ext cx="4438650" cy="4438650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59" name="Arc 58">
              <a:extLst>
                <a:ext uri="{FF2B5EF4-FFF2-40B4-BE49-F238E27FC236}">
                  <a16:creationId xmlns:a16="http://schemas.microsoft.com/office/drawing/2014/main" id="{BE8AB47C-EDB6-4993-B6D8-CD723E3726FF}"/>
                </a:ext>
              </a:extLst>
            </p:cNvPr>
            <p:cNvSpPr/>
            <p:nvPr/>
          </p:nvSpPr>
          <p:spPr>
            <a:xfrm rot="16200000">
              <a:off x="9974262" y="4638675"/>
              <a:ext cx="4438650" cy="4438650"/>
            </a:xfrm>
            <a:prstGeom prst="arc">
              <a:avLst/>
            </a:prstGeom>
            <a:noFill/>
            <a:ln w="254000" cap="rnd">
              <a:gradFill>
                <a:gsLst>
                  <a:gs pos="0">
                    <a:schemeClr val="accent1"/>
                  </a:gs>
                  <a:gs pos="100000">
                    <a:schemeClr val="tx2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1FB709B4-AD4E-4C02-8469-A94CA66A8CB2}"/>
              </a:ext>
            </a:extLst>
          </p:cNvPr>
          <p:cNvGrpSpPr/>
          <p:nvPr/>
        </p:nvGrpSpPr>
        <p:grpSpPr>
          <a:xfrm rot="16200000">
            <a:off x="4130421" y="1463421"/>
            <a:ext cx="3931158" cy="3931158"/>
            <a:chOff x="9974262" y="4638675"/>
            <a:chExt cx="4438650" cy="4438650"/>
          </a:xfrm>
          <a:effectLst>
            <a:outerShdw blurRad="723900" algn="ctr" rotWithShape="0">
              <a:schemeClr val="accent2"/>
            </a:outerShdw>
          </a:effectLst>
        </p:grpSpPr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8131F5D8-8ED4-445D-8645-827FF703CE84}"/>
                </a:ext>
              </a:extLst>
            </p:cNvPr>
            <p:cNvSpPr/>
            <p:nvPr/>
          </p:nvSpPr>
          <p:spPr>
            <a:xfrm>
              <a:off x="9974262" y="4638675"/>
              <a:ext cx="4438650" cy="4438650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63" name="Arc 62">
              <a:extLst>
                <a:ext uri="{FF2B5EF4-FFF2-40B4-BE49-F238E27FC236}">
                  <a16:creationId xmlns:a16="http://schemas.microsoft.com/office/drawing/2014/main" id="{1C0B46C3-4001-4757-9384-D0CD8DB6AC72}"/>
                </a:ext>
              </a:extLst>
            </p:cNvPr>
            <p:cNvSpPr/>
            <p:nvPr/>
          </p:nvSpPr>
          <p:spPr>
            <a:xfrm rot="16200000">
              <a:off x="9974262" y="4638675"/>
              <a:ext cx="4438650" cy="4438650"/>
            </a:xfrm>
            <a:prstGeom prst="arc">
              <a:avLst/>
            </a:prstGeom>
            <a:noFill/>
            <a:ln w="254000" cap="rnd">
              <a:gradFill>
                <a:gsLst>
                  <a:gs pos="0">
                    <a:schemeClr val="accent1"/>
                  </a:gs>
                  <a:gs pos="100000">
                    <a:schemeClr val="accent5"/>
                  </a:gs>
                </a:gsLst>
                <a:lin ang="5400000" scaled="1"/>
              </a:gra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</p:spTree>
    <p:extLst>
      <p:ext uri="{BB962C8B-B14F-4D97-AF65-F5344CB8AC3E}">
        <p14:creationId xmlns:p14="http://schemas.microsoft.com/office/powerpoint/2010/main" val="3358810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accel="50000" decel="5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-21600000">
                                      <p:cBhvr>
                                        <p:cTn id="1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accel="50000" decel="5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-21600000">
                                      <p:cBhvr>
                                        <p:cTn id="1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accel="50000" decel="5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-21600000">
                                      <p:cBhvr>
                                        <p:cTn id="1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accel="50000" decel="5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>
            <a:extLst>
              <a:ext uri="{FF2B5EF4-FFF2-40B4-BE49-F238E27FC236}">
                <a16:creationId xmlns:a16="http://schemas.microsoft.com/office/drawing/2014/main" id="{3F135CB8-148A-413F-B395-B4B39BA1FE3C}"/>
              </a:ext>
            </a:extLst>
          </p:cNvPr>
          <p:cNvGrpSpPr/>
          <p:nvPr/>
        </p:nvGrpSpPr>
        <p:grpSpPr>
          <a:xfrm>
            <a:off x="2963915" y="3968792"/>
            <a:ext cx="3284173" cy="2169730"/>
            <a:chOff x="6164575" y="7937724"/>
            <a:chExt cx="6569201" cy="4340026"/>
          </a:xfrm>
          <a:solidFill>
            <a:srgbClr val="92D050"/>
          </a:solidFill>
        </p:grpSpPr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038ADE1A-9A32-4334-8184-2AE4F43DA8F6}"/>
                </a:ext>
              </a:extLst>
            </p:cNvPr>
            <p:cNvGrpSpPr/>
            <p:nvPr/>
          </p:nvGrpSpPr>
          <p:grpSpPr>
            <a:xfrm>
              <a:off x="6164575" y="7937724"/>
              <a:ext cx="6569201" cy="4340026"/>
              <a:chOff x="11342688" y="7669213"/>
              <a:chExt cx="4935538" cy="3260726"/>
            </a:xfrm>
            <a:grpFill/>
          </p:grpSpPr>
          <p:sp>
            <p:nvSpPr>
              <p:cNvPr id="11" name="Freeform 9">
                <a:extLst>
                  <a:ext uri="{FF2B5EF4-FFF2-40B4-BE49-F238E27FC236}">
                    <a16:creationId xmlns:a16="http://schemas.microsoft.com/office/drawing/2014/main" id="{27A5E62E-E3E1-4614-A7CE-E52151287C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342688" y="7669213"/>
                <a:ext cx="3436938" cy="1346200"/>
              </a:xfrm>
              <a:custGeom>
                <a:avLst/>
                <a:gdLst>
                  <a:gd name="T0" fmla="*/ 657 w 2165"/>
                  <a:gd name="T1" fmla="*/ 243 h 848"/>
                  <a:gd name="T2" fmla="*/ 0 w 2165"/>
                  <a:gd name="T3" fmla="*/ 848 h 848"/>
                  <a:gd name="T4" fmla="*/ 1310 w 2165"/>
                  <a:gd name="T5" fmla="*/ 837 h 848"/>
                  <a:gd name="T6" fmla="*/ 2165 w 2165"/>
                  <a:gd name="T7" fmla="*/ 0 h 848"/>
                  <a:gd name="T8" fmla="*/ 657 w 2165"/>
                  <a:gd name="T9" fmla="*/ 243 h 8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5" h="848">
                    <a:moveTo>
                      <a:pt x="657" y="243"/>
                    </a:moveTo>
                    <a:lnTo>
                      <a:pt x="0" y="848"/>
                    </a:lnTo>
                    <a:lnTo>
                      <a:pt x="1310" y="837"/>
                    </a:lnTo>
                    <a:lnTo>
                      <a:pt x="2165" y="0"/>
                    </a:lnTo>
                    <a:lnTo>
                      <a:pt x="657" y="243"/>
                    </a:lnTo>
                    <a:close/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/>
              </a:p>
            </p:txBody>
          </p:sp>
          <p:sp>
            <p:nvSpPr>
              <p:cNvPr id="12" name="Freeform 10">
                <a:extLst>
                  <a:ext uri="{FF2B5EF4-FFF2-40B4-BE49-F238E27FC236}">
                    <a16:creationId xmlns:a16="http://schemas.microsoft.com/office/drawing/2014/main" id="{2DC97838-8FF0-46CE-86C6-9737FA1543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342688" y="8997951"/>
                <a:ext cx="2849563" cy="1931988"/>
              </a:xfrm>
              <a:custGeom>
                <a:avLst/>
                <a:gdLst>
                  <a:gd name="T0" fmla="*/ 1310 w 1795"/>
                  <a:gd name="T1" fmla="*/ 0 h 1217"/>
                  <a:gd name="T2" fmla="*/ 0 w 1795"/>
                  <a:gd name="T3" fmla="*/ 11 h 1217"/>
                  <a:gd name="T4" fmla="*/ 351 w 1795"/>
                  <a:gd name="T5" fmla="*/ 885 h 1217"/>
                  <a:gd name="T6" fmla="*/ 1795 w 1795"/>
                  <a:gd name="T7" fmla="*/ 1217 h 1217"/>
                  <a:gd name="T8" fmla="*/ 1310 w 1795"/>
                  <a:gd name="T9" fmla="*/ 0 h 1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95" h="1217">
                    <a:moveTo>
                      <a:pt x="1310" y="0"/>
                    </a:moveTo>
                    <a:lnTo>
                      <a:pt x="0" y="11"/>
                    </a:lnTo>
                    <a:lnTo>
                      <a:pt x="351" y="885"/>
                    </a:lnTo>
                    <a:lnTo>
                      <a:pt x="1795" y="1217"/>
                    </a:lnTo>
                    <a:lnTo>
                      <a:pt x="1310" y="0"/>
                    </a:lnTo>
                    <a:close/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/>
              </a:p>
            </p:txBody>
          </p:sp>
          <p:sp>
            <p:nvSpPr>
              <p:cNvPr id="13" name="Freeform 11">
                <a:extLst>
                  <a:ext uri="{FF2B5EF4-FFF2-40B4-BE49-F238E27FC236}">
                    <a16:creationId xmlns:a16="http://schemas.microsoft.com/office/drawing/2014/main" id="{2560906B-903C-42FA-A461-41FC055FAC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422313" y="7669213"/>
                <a:ext cx="2855913" cy="3260725"/>
              </a:xfrm>
              <a:custGeom>
                <a:avLst/>
                <a:gdLst>
                  <a:gd name="T0" fmla="*/ 855 w 1799"/>
                  <a:gd name="T1" fmla="*/ 0 h 2054"/>
                  <a:gd name="T2" fmla="*/ 0 w 1799"/>
                  <a:gd name="T3" fmla="*/ 837 h 2054"/>
                  <a:gd name="T4" fmla="*/ 485 w 1799"/>
                  <a:gd name="T5" fmla="*/ 2054 h 2054"/>
                  <a:gd name="T6" fmla="*/ 1605 w 1799"/>
                  <a:gd name="T7" fmla="*/ 1890 h 2054"/>
                  <a:gd name="T8" fmla="*/ 1799 w 1799"/>
                  <a:gd name="T9" fmla="*/ 657 h 2054"/>
                  <a:gd name="T10" fmla="*/ 855 w 1799"/>
                  <a:gd name="T11" fmla="*/ 0 h 20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99" h="2054">
                    <a:moveTo>
                      <a:pt x="855" y="0"/>
                    </a:moveTo>
                    <a:lnTo>
                      <a:pt x="0" y="837"/>
                    </a:lnTo>
                    <a:lnTo>
                      <a:pt x="485" y="2054"/>
                    </a:lnTo>
                    <a:lnTo>
                      <a:pt x="1605" y="1890"/>
                    </a:lnTo>
                    <a:lnTo>
                      <a:pt x="1799" y="657"/>
                    </a:lnTo>
                    <a:lnTo>
                      <a:pt x="855" y="0"/>
                    </a:lnTo>
                    <a:close/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/>
              </a:p>
            </p:txBody>
          </p:sp>
        </p:grp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C3163999-9449-49BE-B61B-76004E2416EC}"/>
                </a:ext>
              </a:extLst>
            </p:cNvPr>
            <p:cNvSpPr txBox="1"/>
            <p:nvPr/>
          </p:nvSpPr>
          <p:spPr>
            <a:xfrm>
              <a:off x="9440921" y="9279457"/>
              <a:ext cx="2909147" cy="147752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FFFFFF"/>
                  </a:solidFill>
                </a:rPr>
                <a:t>RECYCLE</a:t>
              </a:r>
            </a:p>
            <a:p>
              <a:pPr algn="ctr"/>
              <a:r>
                <a:rPr lang="ru-RU" sz="1200" b="1" dirty="0">
                  <a:solidFill>
                    <a:srgbClr val="FFFFFF"/>
                  </a:solidFill>
                </a:rPr>
                <a:t>ПЕРЕРАБАТЫВАЙ</a:t>
              </a:r>
              <a:r>
                <a:rPr lang="ru-RU" sz="1400" b="1" dirty="0">
                  <a:solidFill>
                    <a:srgbClr val="FFFFFF"/>
                  </a:solidFill>
                </a:rPr>
                <a:t> </a:t>
              </a:r>
              <a:endParaRPr lang="en-US" sz="1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5A71F2C5-71CA-4049-AD5D-81DD02CEF58F}"/>
              </a:ext>
            </a:extLst>
          </p:cNvPr>
          <p:cNvGrpSpPr/>
          <p:nvPr/>
        </p:nvGrpSpPr>
        <p:grpSpPr>
          <a:xfrm>
            <a:off x="3338917" y="1752583"/>
            <a:ext cx="3255652" cy="2307055"/>
            <a:chOff x="6914676" y="3504729"/>
            <a:chExt cx="6512151" cy="4614711"/>
          </a:xfrm>
        </p:grpSpPr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9E81A596-C47B-4887-9210-A3E6F6526B55}"/>
                </a:ext>
              </a:extLst>
            </p:cNvPr>
            <p:cNvGrpSpPr/>
            <p:nvPr/>
          </p:nvGrpSpPr>
          <p:grpSpPr>
            <a:xfrm>
              <a:off x="6914676" y="3504729"/>
              <a:ext cx="6512151" cy="4614711"/>
              <a:chOff x="11906250" y="4338638"/>
              <a:chExt cx="4892675" cy="3467101"/>
            </a:xfrm>
          </p:grpSpPr>
          <p:sp>
            <p:nvSpPr>
              <p:cNvPr id="7" name="Freeform 5">
                <a:extLst>
                  <a:ext uri="{FF2B5EF4-FFF2-40B4-BE49-F238E27FC236}">
                    <a16:creationId xmlns:a16="http://schemas.microsoft.com/office/drawing/2014/main" id="{CF3B8436-66A2-4520-B76F-FA98CBA01C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439650" y="7219951"/>
                <a:ext cx="4075113" cy="585788"/>
              </a:xfrm>
              <a:custGeom>
                <a:avLst/>
                <a:gdLst>
                  <a:gd name="T0" fmla="*/ 1511 w 2567"/>
                  <a:gd name="T1" fmla="*/ 67 h 369"/>
                  <a:gd name="T2" fmla="*/ 0 w 2567"/>
                  <a:gd name="T3" fmla="*/ 369 h 369"/>
                  <a:gd name="T4" fmla="*/ 817 w 2567"/>
                  <a:gd name="T5" fmla="*/ 313 h 369"/>
                  <a:gd name="T6" fmla="*/ 2567 w 2567"/>
                  <a:gd name="T7" fmla="*/ 0 h 369"/>
                  <a:gd name="T8" fmla="*/ 1511 w 2567"/>
                  <a:gd name="T9" fmla="*/ 67 h 3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67" h="369">
                    <a:moveTo>
                      <a:pt x="1511" y="67"/>
                    </a:moveTo>
                    <a:lnTo>
                      <a:pt x="0" y="369"/>
                    </a:lnTo>
                    <a:lnTo>
                      <a:pt x="817" y="313"/>
                    </a:lnTo>
                    <a:lnTo>
                      <a:pt x="2567" y="0"/>
                    </a:lnTo>
                    <a:lnTo>
                      <a:pt x="1511" y="67"/>
                    </a:ln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/>
              </a:p>
            </p:txBody>
          </p:sp>
          <p:sp>
            <p:nvSpPr>
              <p:cNvPr id="8" name="Freeform 6">
                <a:extLst>
                  <a:ext uri="{FF2B5EF4-FFF2-40B4-BE49-F238E27FC236}">
                    <a16:creationId xmlns:a16="http://schemas.microsoft.com/office/drawing/2014/main" id="{5E159BC5-E542-464B-B410-3930887A44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906250" y="4338638"/>
                <a:ext cx="3465513" cy="2127250"/>
              </a:xfrm>
              <a:custGeom>
                <a:avLst/>
                <a:gdLst>
                  <a:gd name="T0" fmla="*/ 623 w 2183"/>
                  <a:gd name="T1" fmla="*/ 803 h 1340"/>
                  <a:gd name="T2" fmla="*/ 0 w 2183"/>
                  <a:gd name="T3" fmla="*/ 1340 h 1340"/>
                  <a:gd name="T4" fmla="*/ 1384 w 2183"/>
                  <a:gd name="T5" fmla="*/ 713 h 1340"/>
                  <a:gd name="T6" fmla="*/ 2183 w 2183"/>
                  <a:gd name="T7" fmla="*/ 0 h 1340"/>
                  <a:gd name="T8" fmla="*/ 623 w 2183"/>
                  <a:gd name="T9" fmla="*/ 803 h 13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83" h="1340">
                    <a:moveTo>
                      <a:pt x="623" y="803"/>
                    </a:moveTo>
                    <a:lnTo>
                      <a:pt x="0" y="1340"/>
                    </a:lnTo>
                    <a:lnTo>
                      <a:pt x="1384" y="713"/>
                    </a:lnTo>
                    <a:lnTo>
                      <a:pt x="2183" y="0"/>
                    </a:lnTo>
                    <a:lnTo>
                      <a:pt x="623" y="803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/>
              </a:p>
            </p:txBody>
          </p:sp>
          <p:sp>
            <p:nvSpPr>
              <p:cNvPr id="9" name="Freeform 7">
                <a:extLst>
                  <a:ext uri="{FF2B5EF4-FFF2-40B4-BE49-F238E27FC236}">
                    <a16:creationId xmlns:a16="http://schemas.microsoft.com/office/drawing/2014/main" id="{F9EED9CE-2500-4B82-BD99-99C1C05389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103350" y="4338638"/>
                <a:ext cx="2695575" cy="2987675"/>
              </a:xfrm>
              <a:custGeom>
                <a:avLst/>
                <a:gdLst>
                  <a:gd name="T0" fmla="*/ 799 w 1698"/>
                  <a:gd name="T1" fmla="*/ 0 h 1882"/>
                  <a:gd name="T2" fmla="*/ 0 w 1698"/>
                  <a:gd name="T3" fmla="*/ 713 h 1882"/>
                  <a:gd name="T4" fmla="*/ 463 w 1698"/>
                  <a:gd name="T5" fmla="*/ 1882 h 1882"/>
                  <a:gd name="T6" fmla="*/ 1519 w 1698"/>
                  <a:gd name="T7" fmla="*/ 1815 h 1882"/>
                  <a:gd name="T8" fmla="*/ 1698 w 1698"/>
                  <a:gd name="T9" fmla="*/ 683 h 1882"/>
                  <a:gd name="T10" fmla="*/ 799 w 1698"/>
                  <a:gd name="T11" fmla="*/ 0 h 18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98" h="1882">
                    <a:moveTo>
                      <a:pt x="799" y="0"/>
                    </a:moveTo>
                    <a:lnTo>
                      <a:pt x="0" y="713"/>
                    </a:lnTo>
                    <a:lnTo>
                      <a:pt x="463" y="1882"/>
                    </a:lnTo>
                    <a:lnTo>
                      <a:pt x="1519" y="1815"/>
                    </a:lnTo>
                    <a:lnTo>
                      <a:pt x="1698" y="683"/>
                    </a:lnTo>
                    <a:lnTo>
                      <a:pt x="799" y="0"/>
                    </a:lnTo>
                    <a:close/>
                  </a:path>
                </a:pathLst>
              </a:custGeom>
              <a:solidFill>
                <a:schemeClr val="accent5"/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/>
              </a:p>
            </p:txBody>
          </p:sp>
          <p:sp>
            <p:nvSpPr>
              <p:cNvPr id="10" name="Freeform 8">
                <a:extLst>
                  <a:ext uri="{FF2B5EF4-FFF2-40B4-BE49-F238E27FC236}">
                    <a16:creationId xmlns:a16="http://schemas.microsoft.com/office/drawing/2014/main" id="{5FFA13FE-E241-4E76-8725-61DE0422AD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906250" y="5470526"/>
                <a:ext cx="2932113" cy="2335213"/>
              </a:xfrm>
              <a:custGeom>
                <a:avLst/>
                <a:gdLst>
                  <a:gd name="T0" fmla="*/ 1384 w 1847"/>
                  <a:gd name="T1" fmla="*/ 0 h 1471"/>
                  <a:gd name="T2" fmla="*/ 0 w 1847"/>
                  <a:gd name="T3" fmla="*/ 627 h 1471"/>
                  <a:gd name="T4" fmla="*/ 336 w 1847"/>
                  <a:gd name="T5" fmla="*/ 1471 h 1471"/>
                  <a:gd name="T6" fmla="*/ 1847 w 1847"/>
                  <a:gd name="T7" fmla="*/ 1169 h 1471"/>
                  <a:gd name="T8" fmla="*/ 1384 w 1847"/>
                  <a:gd name="T9" fmla="*/ 0 h 14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47" h="1471">
                    <a:moveTo>
                      <a:pt x="1384" y="0"/>
                    </a:moveTo>
                    <a:lnTo>
                      <a:pt x="0" y="627"/>
                    </a:lnTo>
                    <a:lnTo>
                      <a:pt x="336" y="1471"/>
                    </a:lnTo>
                    <a:lnTo>
                      <a:pt x="1847" y="1169"/>
                    </a:lnTo>
                    <a:lnTo>
                      <a:pt x="1384" y="0"/>
                    </a:ln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/>
              </a:p>
            </p:txBody>
          </p:sp>
        </p:grp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3747A18C-9ED6-4906-8F8C-25D18E2488BC}"/>
                </a:ext>
              </a:extLst>
            </p:cNvPr>
            <p:cNvSpPr txBox="1"/>
            <p:nvPr/>
          </p:nvSpPr>
          <p:spPr>
            <a:xfrm>
              <a:off x="10162550" y="4722480"/>
              <a:ext cx="3081969" cy="22778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>
                  <a:solidFill>
                    <a:srgbClr val="FFFFFF"/>
                  </a:solidFill>
                </a:rPr>
                <a:t>REUSE</a:t>
              </a:r>
            </a:p>
            <a:p>
              <a:pPr algn="ctr"/>
              <a:r>
                <a:rPr lang="ru-RU" b="1" dirty="0">
                  <a:solidFill>
                    <a:srgbClr val="FFFFFF"/>
                  </a:solidFill>
                </a:rPr>
                <a:t>ИСПОЛЬЗУЙ ПОВТОРНО</a:t>
              </a:r>
              <a:endParaRPr lang="en-US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3656A9F8-A38B-4148-9AFA-409DB75A5450}"/>
              </a:ext>
            </a:extLst>
          </p:cNvPr>
          <p:cNvGrpSpPr/>
          <p:nvPr/>
        </p:nvGrpSpPr>
        <p:grpSpPr>
          <a:xfrm>
            <a:off x="1888557" y="368773"/>
            <a:ext cx="2964101" cy="2740156"/>
            <a:chOff x="4013579" y="736748"/>
            <a:chExt cx="5928973" cy="5481025"/>
          </a:xfrm>
        </p:grpSpPr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FE96782E-67C1-476A-B91F-5868982E4275}"/>
                </a:ext>
              </a:extLst>
            </p:cNvPr>
            <p:cNvGrpSpPr/>
            <p:nvPr/>
          </p:nvGrpSpPr>
          <p:grpSpPr>
            <a:xfrm>
              <a:off x="4013579" y="736748"/>
              <a:ext cx="5928973" cy="5481025"/>
              <a:chOff x="9726613" y="2259013"/>
              <a:chExt cx="4454525" cy="4117975"/>
            </a:xfrm>
          </p:grpSpPr>
          <p:sp>
            <p:nvSpPr>
              <p:cNvPr id="14" name="Freeform 12">
                <a:extLst>
                  <a:ext uri="{FF2B5EF4-FFF2-40B4-BE49-F238E27FC236}">
                    <a16:creationId xmlns:a16="http://schemas.microsoft.com/office/drawing/2014/main" id="{6C8456B2-9227-48A8-A493-A933F63A9C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166475" y="2259013"/>
                <a:ext cx="3014663" cy="3040063"/>
              </a:xfrm>
              <a:custGeom>
                <a:avLst/>
                <a:gdLst>
                  <a:gd name="T0" fmla="*/ 914 w 1899"/>
                  <a:gd name="T1" fmla="*/ 0 h 1915"/>
                  <a:gd name="T2" fmla="*/ 0 w 1899"/>
                  <a:gd name="T3" fmla="*/ 690 h 1915"/>
                  <a:gd name="T4" fmla="*/ 488 w 1899"/>
                  <a:gd name="T5" fmla="*/ 1915 h 1915"/>
                  <a:gd name="T6" fmla="*/ 1671 w 1899"/>
                  <a:gd name="T7" fmla="*/ 1900 h 1915"/>
                  <a:gd name="T8" fmla="*/ 1899 w 1899"/>
                  <a:gd name="T9" fmla="*/ 746 h 1915"/>
                  <a:gd name="T10" fmla="*/ 914 w 1899"/>
                  <a:gd name="T11" fmla="*/ 0 h 19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99" h="1915">
                    <a:moveTo>
                      <a:pt x="914" y="0"/>
                    </a:moveTo>
                    <a:lnTo>
                      <a:pt x="0" y="690"/>
                    </a:lnTo>
                    <a:lnTo>
                      <a:pt x="488" y="1915"/>
                    </a:lnTo>
                    <a:lnTo>
                      <a:pt x="1671" y="1900"/>
                    </a:lnTo>
                    <a:lnTo>
                      <a:pt x="1899" y="746"/>
                    </a:lnTo>
                    <a:lnTo>
                      <a:pt x="914" y="0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/>
              </a:p>
            </p:txBody>
          </p:sp>
          <p:sp>
            <p:nvSpPr>
              <p:cNvPr id="15" name="Freeform 13">
                <a:extLst>
                  <a:ext uri="{FF2B5EF4-FFF2-40B4-BE49-F238E27FC236}">
                    <a16:creationId xmlns:a16="http://schemas.microsoft.com/office/drawing/2014/main" id="{317E4330-275F-4946-960E-0BD15BF1CE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283825" y="5275263"/>
                <a:ext cx="3535363" cy="1101725"/>
              </a:xfrm>
              <a:custGeom>
                <a:avLst/>
                <a:gdLst>
                  <a:gd name="T0" fmla="*/ 1044 w 2227"/>
                  <a:gd name="T1" fmla="*/ 15 h 694"/>
                  <a:gd name="T2" fmla="*/ 0 w 2227"/>
                  <a:gd name="T3" fmla="*/ 694 h 694"/>
                  <a:gd name="T4" fmla="*/ 888 w 2227"/>
                  <a:gd name="T5" fmla="*/ 665 h 694"/>
                  <a:gd name="T6" fmla="*/ 2227 w 2227"/>
                  <a:gd name="T7" fmla="*/ 0 h 694"/>
                  <a:gd name="T8" fmla="*/ 1044 w 2227"/>
                  <a:gd name="T9" fmla="*/ 15 h 6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27" h="694">
                    <a:moveTo>
                      <a:pt x="1044" y="15"/>
                    </a:moveTo>
                    <a:lnTo>
                      <a:pt x="0" y="694"/>
                    </a:lnTo>
                    <a:lnTo>
                      <a:pt x="888" y="665"/>
                    </a:lnTo>
                    <a:lnTo>
                      <a:pt x="2227" y="0"/>
                    </a:lnTo>
                    <a:lnTo>
                      <a:pt x="1044" y="15"/>
                    </a:ln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/>
              </a:p>
            </p:txBody>
          </p:sp>
          <p:sp>
            <p:nvSpPr>
              <p:cNvPr id="16" name="Freeform 14">
                <a:extLst>
                  <a:ext uri="{FF2B5EF4-FFF2-40B4-BE49-F238E27FC236}">
                    <a16:creationId xmlns:a16="http://schemas.microsoft.com/office/drawing/2014/main" id="{A68743EA-931F-4FE1-A9EF-3B00B477E7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726613" y="3354388"/>
                <a:ext cx="2214563" cy="3022600"/>
              </a:xfrm>
              <a:custGeom>
                <a:avLst/>
                <a:gdLst>
                  <a:gd name="T0" fmla="*/ 907 w 1395"/>
                  <a:gd name="T1" fmla="*/ 0 h 1904"/>
                  <a:gd name="T2" fmla="*/ 0 w 1395"/>
                  <a:gd name="T3" fmla="*/ 1031 h 1904"/>
                  <a:gd name="T4" fmla="*/ 351 w 1395"/>
                  <a:gd name="T5" fmla="*/ 1904 h 1904"/>
                  <a:gd name="T6" fmla="*/ 1395 w 1395"/>
                  <a:gd name="T7" fmla="*/ 1225 h 1904"/>
                  <a:gd name="T8" fmla="*/ 907 w 1395"/>
                  <a:gd name="T9" fmla="*/ 0 h 1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95" h="1904">
                    <a:moveTo>
                      <a:pt x="907" y="0"/>
                    </a:moveTo>
                    <a:lnTo>
                      <a:pt x="0" y="1031"/>
                    </a:lnTo>
                    <a:lnTo>
                      <a:pt x="351" y="1904"/>
                    </a:lnTo>
                    <a:lnTo>
                      <a:pt x="1395" y="1225"/>
                    </a:lnTo>
                    <a:lnTo>
                      <a:pt x="907" y="0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/>
              </a:p>
            </p:txBody>
          </p:sp>
        </p:grp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6CD18BD0-BDED-4B83-9511-849091EDBA87}"/>
                </a:ext>
              </a:extLst>
            </p:cNvPr>
            <p:cNvSpPr txBox="1"/>
            <p:nvPr/>
          </p:nvSpPr>
          <p:spPr>
            <a:xfrm>
              <a:off x="6370375" y="1915033"/>
              <a:ext cx="3292380" cy="20315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>
                  <a:solidFill>
                    <a:srgbClr val="FFFFFF"/>
                  </a:solidFill>
                </a:rPr>
                <a:t>REDUCE</a:t>
              </a:r>
            </a:p>
            <a:p>
              <a:pPr algn="ctr"/>
              <a:r>
                <a:rPr lang="ru-RU" sz="2800" b="1" dirty="0">
                  <a:solidFill>
                    <a:srgbClr val="FFFFFF"/>
                  </a:solidFill>
                </a:rPr>
                <a:t>СОКРАТИ</a:t>
              </a:r>
              <a:endParaRPr lang="en-US" sz="28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5572FB9A-300C-45A3-BF08-F371153FE86C}"/>
              </a:ext>
            </a:extLst>
          </p:cNvPr>
          <p:cNvGrpSpPr/>
          <p:nvPr/>
        </p:nvGrpSpPr>
        <p:grpSpPr>
          <a:xfrm>
            <a:off x="2041726" y="2600827"/>
            <a:ext cx="3086637" cy="2172899"/>
            <a:chOff x="4083984" y="5201438"/>
            <a:chExt cx="6174078" cy="4346363"/>
          </a:xfrm>
        </p:grpSpPr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6C92300D-FEEE-45E7-BE73-D4859AAB8619}"/>
                </a:ext>
              </a:extLst>
            </p:cNvPr>
            <p:cNvGrpSpPr/>
            <p:nvPr/>
          </p:nvGrpSpPr>
          <p:grpSpPr>
            <a:xfrm>
              <a:off x="4083984" y="5201438"/>
              <a:ext cx="6174078" cy="4346363"/>
              <a:chOff x="9956800" y="5613401"/>
              <a:chExt cx="4638676" cy="3265487"/>
            </a:xfrm>
          </p:grpSpPr>
          <p:sp>
            <p:nvSpPr>
              <p:cNvPr id="18" name="Freeform 16">
                <a:extLst>
                  <a:ext uri="{FF2B5EF4-FFF2-40B4-BE49-F238E27FC236}">
                    <a16:creationId xmlns:a16="http://schemas.microsoft.com/office/drawing/2014/main" id="{E1EBA1D7-806F-4552-B89D-53A490BF4E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956800" y="7675563"/>
                <a:ext cx="3276600" cy="1203325"/>
              </a:xfrm>
              <a:custGeom>
                <a:avLst/>
                <a:gdLst>
                  <a:gd name="T0" fmla="*/ 989 w 2064"/>
                  <a:gd name="T1" fmla="*/ 0 h 758"/>
                  <a:gd name="T2" fmla="*/ 0 w 2064"/>
                  <a:gd name="T3" fmla="*/ 258 h 758"/>
                  <a:gd name="T4" fmla="*/ 784 w 2064"/>
                  <a:gd name="T5" fmla="*/ 758 h 758"/>
                  <a:gd name="T6" fmla="*/ 2064 w 2064"/>
                  <a:gd name="T7" fmla="*/ 706 h 758"/>
                  <a:gd name="T8" fmla="*/ 989 w 2064"/>
                  <a:gd name="T9" fmla="*/ 0 h 7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64" h="758">
                    <a:moveTo>
                      <a:pt x="989" y="0"/>
                    </a:moveTo>
                    <a:lnTo>
                      <a:pt x="0" y="258"/>
                    </a:lnTo>
                    <a:lnTo>
                      <a:pt x="784" y="758"/>
                    </a:lnTo>
                    <a:lnTo>
                      <a:pt x="2064" y="706"/>
                    </a:lnTo>
                    <a:lnTo>
                      <a:pt x="989" y="0"/>
                    </a:lnTo>
                    <a:close/>
                  </a:path>
                </a:pathLst>
              </a:custGeom>
              <a:solidFill>
                <a:schemeClr val="tx1">
                  <a:lumMod val="90000"/>
                  <a:lumOff val="10000"/>
                </a:schemeClr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/>
              </a:p>
            </p:txBody>
          </p:sp>
          <p:sp>
            <p:nvSpPr>
              <p:cNvPr id="19" name="Freeform 17">
                <a:extLst>
                  <a:ext uri="{FF2B5EF4-FFF2-40B4-BE49-F238E27FC236}">
                    <a16:creationId xmlns:a16="http://schemas.microsoft.com/office/drawing/2014/main" id="{AF88D94F-AE48-42F4-B278-82D6D433DC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526838" y="5613401"/>
                <a:ext cx="3068638" cy="3182938"/>
              </a:xfrm>
              <a:custGeom>
                <a:avLst/>
                <a:gdLst>
                  <a:gd name="T0" fmla="*/ 1467 w 1933"/>
                  <a:gd name="T1" fmla="*/ 0 h 2005"/>
                  <a:gd name="T2" fmla="*/ 280 w 1933"/>
                  <a:gd name="T3" fmla="*/ 26 h 2005"/>
                  <a:gd name="T4" fmla="*/ 0 w 1933"/>
                  <a:gd name="T5" fmla="*/ 1299 h 2005"/>
                  <a:gd name="T6" fmla="*/ 1075 w 1933"/>
                  <a:gd name="T7" fmla="*/ 2005 h 2005"/>
                  <a:gd name="T8" fmla="*/ 1933 w 1933"/>
                  <a:gd name="T9" fmla="*/ 1172 h 2005"/>
                  <a:gd name="T10" fmla="*/ 1467 w 1933"/>
                  <a:gd name="T11" fmla="*/ 0 h 20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33" h="2005">
                    <a:moveTo>
                      <a:pt x="1467" y="0"/>
                    </a:moveTo>
                    <a:lnTo>
                      <a:pt x="280" y="26"/>
                    </a:lnTo>
                    <a:lnTo>
                      <a:pt x="0" y="1299"/>
                    </a:lnTo>
                    <a:lnTo>
                      <a:pt x="1075" y="2005"/>
                    </a:lnTo>
                    <a:lnTo>
                      <a:pt x="1933" y="1172"/>
                    </a:lnTo>
                    <a:lnTo>
                      <a:pt x="1467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/>
              </a:p>
            </p:txBody>
          </p:sp>
          <p:sp>
            <p:nvSpPr>
              <p:cNvPr id="20" name="Freeform 18">
                <a:extLst>
                  <a:ext uri="{FF2B5EF4-FFF2-40B4-BE49-F238E27FC236}">
                    <a16:creationId xmlns:a16="http://schemas.microsoft.com/office/drawing/2014/main" id="{82BB8DD5-EC49-42D2-90F0-528A025BF1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633200" y="5708651"/>
                <a:ext cx="2849563" cy="2968625"/>
              </a:xfrm>
              <a:custGeom>
                <a:avLst/>
                <a:gdLst>
                  <a:gd name="T0" fmla="*/ 0 w 1795"/>
                  <a:gd name="T1" fmla="*/ 1213 h 1870"/>
                  <a:gd name="T2" fmla="*/ 262 w 1795"/>
                  <a:gd name="T3" fmla="*/ 22 h 1870"/>
                  <a:gd name="T4" fmla="*/ 1359 w 1795"/>
                  <a:gd name="T5" fmla="*/ 0 h 1870"/>
                  <a:gd name="T6" fmla="*/ 1795 w 1795"/>
                  <a:gd name="T7" fmla="*/ 1097 h 1870"/>
                  <a:gd name="T8" fmla="*/ 1000 w 1795"/>
                  <a:gd name="T9" fmla="*/ 1870 h 1870"/>
                  <a:gd name="T10" fmla="*/ 0 w 1795"/>
                  <a:gd name="T11" fmla="*/ 1213 h 18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95" h="1870">
                    <a:moveTo>
                      <a:pt x="0" y="1213"/>
                    </a:moveTo>
                    <a:lnTo>
                      <a:pt x="262" y="22"/>
                    </a:lnTo>
                    <a:lnTo>
                      <a:pt x="1359" y="0"/>
                    </a:lnTo>
                    <a:lnTo>
                      <a:pt x="1795" y="1097"/>
                    </a:lnTo>
                    <a:lnTo>
                      <a:pt x="1000" y="1870"/>
                    </a:lnTo>
                    <a:lnTo>
                      <a:pt x="0" y="1213"/>
                    </a:lnTo>
                    <a:close/>
                  </a:path>
                </a:pathLst>
              </a:custGeom>
              <a:solidFill>
                <a:schemeClr val="tx1"/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/>
              </a:p>
            </p:txBody>
          </p:sp>
          <p:sp>
            <p:nvSpPr>
              <p:cNvPr id="17" name="Freeform 15">
                <a:extLst>
                  <a:ext uri="{FF2B5EF4-FFF2-40B4-BE49-F238E27FC236}">
                    <a16:creationId xmlns:a16="http://schemas.microsoft.com/office/drawing/2014/main" id="{FFC2D3AE-4565-4938-95F4-1E696A9D3B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956800" y="5654676"/>
                <a:ext cx="2014538" cy="2430463"/>
              </a:xfrm>
              <a:custGeom>
                <a:avLst/>
                <a:gdLst>
                  <a:gd name="T0" fmla="*/ 217 w 1269"/>
                  <a:gd name="T1" fmla="*/ 616 h 1531"/>
                  <a:gd name="T2" fmla="*/ 0 w 1269"/>
                  <a:gd name="T3" fmla="*/ 1531 h 1531"/>
                  <a:gd name="T4" fmla="*/ 989 w 1269"/>
                  <a:gd name="T5" fmla="*/ 1273 h 1531"/>
                  <a:gd name="T6" fmla="*/ 1269 w 1269"/>
                  <a:gd name="T7" fmla="*/ 0 h 1531"/>
                  <a:gd name="T8" fmla="*/ 217 w 1269"/>
                  <a:gd name="T9" fmla="*/ 616 h 15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69" h="1531">
                    <a:moveTo>
                      <a:pt x="217" y="616"/>
                    </a:moveTo>
                    <a:lnTo>
                      <a:pt x="0" y="1531"/>
                    </a:lnTo>
                    <a:lnTo>
                      <a:pt x="989" y="1273"/>
                    </a:lnTo>
                    <a:lnTo>
                      <a:pt x="1269" y="0"/>
                    </a:lnTo>
                    <a:lnTo>
                      <a:pt x="217" y="616"/>
                    </a:lnTo>
                    <a:close/>
                  </a:path>
                </a:pathLst>
              </a:custGeom>
              <a:solidFill>
                <a:schemeClr val="tx1">
                  <a:lumMod val="90000"/>
                  <a:lumOff val="10000"/>
                </a:schemeClr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/>
              </a:p>
            </p:txBody>
          </p:sp>
        </p:grp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E9928F43-306C-4E6E-B5B5-3D61A8244A36}"/>
                </a:ext>
              </a:extLst>
            </p:cNvPr>
            <p:cNvSpPr/>
            <p:nvPr/>
          </p:nvSpPr>
          <p:spPr>
            <a:xfrm>
              <a:off x="7069331" y="5850676"/>
              <a:ext cx="2229108" cy="2308368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ctr"/>
              <a:r>
                <a:rPr lang="en-US" sz="6899" dirty="0">
                  <a:solidFill>
                    <a:schemeClr val="bg1"/>
                  </a:solidFill>
                  <a:latin typeface="Designball-Communication-01" pitchFamily="2" charset="0"/>
                  <a:cs typeface="Arial" panose="020B0604020202020204" pitchFamily="34" charset="0"/>
                </a:rPr>
                <a:t>5R</a:t>
              </a:r>
              <a:endParaRPr lang="en-US" sz="6899" dirty="0">
                <a:solidFill>
                  <a:schemeClr val="bg1"/>
                </a:solidFill>
                <a:latin typeface="Designball-Communication-01" pitchFamily="2" charset="0"/>
              </a:endParaRPr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44BE82EE-1234-489D-B2C7-1023A87BFE05}"/>
              </a:ext>
            </a:extLst>
          </p:cNvPr>
          <p:cNvGrpSpPr/>
          <p:nvPr/>
        </p:nvGrpSpPr>
        <p:grpSpPr>
          <a:xfrm>
            <a:off x="1167074" y="4130413"/>
            <a:ext cx="2952481" cy="2358816"/>
            <a:chOff x="2570425" y="8261008"/>
            <a:chExt cx="5905731" cy="4718246"/>
          </a:xfrm>
        </p:grpSpPr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544D141C-9984-48BA-B5C8-BB56044FE032}"/>
                </a:ext>
              </a:extLst>
            </p:cNvPr>
            <p:cNvGrpSpPr/>
            <p:nvPr/>
          </p:nvGrpSpPr>
          <p:grpSpPr>
            <a:xfrm>
              <a:off x="2570425" y="8261008"/>
              <a:ext cx="5905731" cy="4718246"/>
              <a:chOff x="8642350" y="7912101"/>
              <a:chExt cx="4437063" cy="3544888"/>
            </a:xfrm>
          </p:grpSpPr>
          <p:sp>
            <p:nvSpPr>
              <p:cNvPr id="21" name="Freeform 19">
                <a:extLst>
                  <a:ext uri="{FF2B5EF4-FFF2-40B4-BE49-F238E27FC236}">
                    <a16:creationId xmlns:a16="http://schemas.microsoft.com/office/drawing/2014/main" id="{152F0F54-4686-4DEA-AE96-718CFB1650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731375" y="7912101"/>
                <a:ext cx="3348038" cy="3544888"/>
              </a:xfrm>
              <a:custGeom>
                <a:avLst/>
                <a:gdLst>
                  <a:gd name="T0" fmla="*/ 1027 w 2109"/>
                  <a:gd name="T1" fmla="*/ 0 h 2233"/>
                  <a:gd name="T2" fmla="*/ 0 w 2109"/>
                  <a:gd name="T3" fmla="*/ 915 h 2233"/>
                  <a:gd name="T4" fmla="*/ 530 w 2109"/>
                  <a:gd name="T5" fmla="*/ 2233 h 2233"/>
                  <a:gd name="T6" fmla="*/ 1844 w 2109"/>
                  <a:gd name="T7" fmla="*/ 2043 h 2233"/>
                  <a:gd name="T8" fmla="*/ 2109 w 2109"/>
                  <a:gd name="T9" fmla="*/ 702 h 2233"/>
                  <a:gd name="T10" fmla="*/ 1027 w 2109"/>
                  <a:gd name="T11" fmla="*/ 0 h 2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09" h="2233">
                    <a:moveTo>
                      <a:pt x="1027" y="0"/>
                    </a:moveTo>
                    <a:lnTo>
                      <a:pt x="0" y="915"/>
                    </a:lnTo>
                    <a:lnTo>
                      <a:pt x="530" y="2233"/>
                    </a:lnTo>
                    <a:lnTo>
                      <a:pt x="1844" y="2043"/>
                    </a:lnTo>
                    <a:lnTo>
                      <a:pt x="2109" y="702"/>
                    </a:lnTo>
                    <a:lnTo>
                      <a:pt x="1027" y="0"/>
                    </a:lnTo>
                    <a:close/>
                  </a:path>
                </a:pathLst>
              </a:custGeom>
              <a:solidFill>
                <a:schemeClr val="tx2"/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/>
              </a:p>
            </p:txBody>
          </p:sp>
          <p:sp>
            <p:nvSpPr>
              <p:cNvPr id="22" name="Freeform 20">
                <a:extLst>
                  <a:ext uri="{FF2B5EF4-FFF2-40B4-BE49-F238E27FC236}">
                    <a16:creationId xmlns:a16="http://schemas.microsoft.com/office/drawing/2014/main" id="{17AD3E67-E60D-4305-970A-793AE5D5F4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42350" y="7912101"/>
                <a:ext cx="2719388" cy="1452563"/>
              </a:xfrm>
              <a:custGeom>
                <a:avLst/>
                <a:gdLst>
                  <a:gd name="T0" fmla="*/ 750 w 1713"/>
                  <a:gd name="T1" fmla="*/ 213 h 915"/>
                  <a:gd name="T2" fmla="*/ 0 w 1713"/>
                  <a:gd name="T3" fmla="*/ 859 h 915"/>
                  <a:gd name="T4" fmla="*/ 686 w 1713"/>
                  <a:gd name="T5" fmla="*/ 915 h 915"/>
                  <a:gd name="T6" fmla="*/ 1713 w 1713"/>
                  <a:gd name="T7" fmla="*/ 0 h 915"/>
                  <a:gd name="T8" fmla="*/ 750 w 1713"/>
                  <a:gd name="T9" fmla="*/ 213 h 9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13" h="915">
                    <a:moveTo>
                      <a:pt x="750" y="213"/>
                    </a:moveTo>
                    <a:lnTo>
                      <a:pt x="0" y="859"/>
                    </a:lnTo>
                    <a:lnTo>
                      <a:pt x="686" y="915"/>
                    </a:lnTo>
                    <a:lnTo>
                      <a:pt x="1713" y="0"/>
                    </a:lnTo>
                    <a:lnTo>
                      <a:pt x="750" y="213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/>
              </a:p>
            </p:txBody>
          </p:sp>
          <p:sp>
            <p:nvSpPr>
              <p:cNvPr id="23" name="Freeform 21">
                <a:extLst>
                  <a:ext uri="{FF2B5EF4-FFF2-40B4-BE49-F238E27FC236}">
                    <a16:creationId xmlns:a16="http://schemas.microsoft.com/office/drawing/2014/main" id="{05C51D2C-E4B9-4875-9273-5983A57014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42350" y="9275763"/>
                <a:ext cx="1930400" cy="2181225"/>
              </a:xfrm>
              <a:custGeom>
                <a:avLst/>
                <a:gdLst>
                  <a:gd name="T0" fmla="*/ 686 w 1216"/>
                  <a:gd name="T1" fmla="*/ 56 h 1374"/>
                  <a:gd name="T2" fmla="*/ 0 w 1216"/>
                  <a:gd name="T3" fmla="*/ 0 h 1374"/>
                  <a:gd name="T4" fmla="*/ 373 w 1216"/>
                  <a:gd name="T5" fmla="*/ 922 h 1374"/>
                  <a:gd name="T6" fmla="*/ 1216 w 1216"/>
                  <a:gd name="T7" fmla="*/ 1374 h 1374"/>
                  <a:gd name="T8" fmla="*/ 686 w 1216"/>
                  <a:gd name="T9" fmla="*/ 56 h 13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16" h="1374">
                    <a:moveTo>
                      <a:pt x="686" y="56"/>
                    </a:moveTo>
                    <a:lnTo>
                      <a:pt x="0" y="0"/>
                    </a:lnTo>
                    <a:lnTo>
                      <a:pt x="373" y="922"/>
                    </a:lnTo>
                    <a:lnTo>
                      <a:pt x="1216" y="1374"/>
                    </a:lnTo>
                    <a:lnTo>
                      <a:pt x="686" y="56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/>
              </a:p>
            </p:txBody>
          </p:sp>
        </p:grp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1986B859-06A7-473F-84C5-5BD70D04784D}"/>
                </a:ext>
              </a:extLst>
            </p:cNvPr>
            <p:cNvSpPr txBox="1"/>
            <p:nvPr/>
          </p:nvSpPr>
          <p:spPr>
            <a:xfrm>
              <a:off x="4305753" y="9466437"/>
              <a:ext cx="3884752" cy="19084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rgbClr val="FFFFFF"/>
                  </a:solidFill>
                </a:rPr>
                <a:t>ROT</a:t>
              </a:r>
              <a:endParaRPr lang="en-US" sz="3200" b="1" dirty="0">
                <a:solidFill>
                  <a:srgbClr val="FFFFFF"/>
                </a:solidFill>
              </a:endParaRPr>
            </a:p>
            <a:p>
              <a:pPr algn="ctr"/>
              <a:r>
                <a:rPr lang="ru-RU" sz="2000" b="1" dirty="0">
                  <a:solidFill>
                    <a:srgbClr val="FFFFFF"/>
                  </a:solidFill>
                </a:rPr>
                <a:t>КОМПОСТИРУЙ</a:t>
              </a:r>
              <a:endParaRPr lang="en-US" sz="20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AF83EE10-791D-4124-A976-B7C3AE6B55DE}"/>
              </a:ext>
            </a:extLst>
          </p:cNvPr>
          <p:cNvGrpSpPr/>
          <p:nvPr/>
        </p:nvGrpSpPr>
        <p:grpSpPr>
          <a:xfrm>
            <a:off x="465662" y="1720893"/>
            <a:ext cx="2723255" cy="2540507"/>
            <a:chOff x="1167418" y="3441340"/>
            <a:chExt cx="5447219" cy="5081675"/>
          </a:xfrm>
        </p:grpSpPr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577D70E4-B1DD-40CE-AC75-C21B59E83C8A}"/>
                </a:ext>
              </a:extLst>
            </p:cNvPr>
            <p:cNvGrpSpPr/>
            <p:nvPr/>
          </p:nvGrpSpPr>
          <p:grpSpPr>
            <a:xfrm>
              <a:off x="1167418" y="3441340"/>
              <a:ext cx="5447219" cy="5081675"/>
              <a:chOff x="7588250" y="4291013"/>
              <a:chExt cx="4092576" cy="3817938"/>
            </a:xfrm>
          </p:grpSpPr>
          <p:sp>
            <p:nvSpPr>
              <p:cNvPr id="24" name="Freeform 22">
                <a:extLst>
                  <a:ext uri="{FF2B5EF4-FFF2-40B4-BE49-F238E27FC236}">
                    <a16:creationId xmlns:a16="http://schemas.microsoft.com/office/drawing/2014/main" id="{384C0BB7-4FBC-465D-9E4D-B566AA89C8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80388" y="7551738"/>
                <a:ext cx="3044825" cy="557213"/>
              </a:xfrm>
              <a:custGeom>
                <a:avLst/>
                <a:gdLst>
                  <a:gd name="T0" fmla="*/ 556 w 1918"/>
                  <a:gd name="T1" fmla="*/ 86 h 351"/>
                  <a:gd name="T2" fmla="*/ 0 w 1918"/>
                  <a:gd name="T3" fmla="*/ 351 h 351"/>
                  <a:gd name="T4" fmla="*/ 981 w 1918"/>
                  <a:gd name="T5" fmla="*/ 280 h 351"/>
                  <a:gd name="T6" fmla="*/ 1918 w 1918"/>
                  <a:gd name="T7" fmla="*/ 0 h 351"/>
                  <a:gd name="T8" fmla="*/ 556 w 1918"/>
                  <a:gd name="T9" fmla="*/ 86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18" h="351">
                    <a:moveTo>
                      <a:pt x="556" y="86"/>
                    </a:moveTo>
                    <a:lnTo>
                      <a:pt x="0" y="351"/>
                    </a:lnTo>
                    <a:lnTo>
                      <a:pt x="981" y="280"/>
                    </a:lnTo>
                    <a:lnTo>
                      <a:pt x="1918" y="0"/>
                    </a:lnTo>
                    <a:lnTo>
                      <a:pt x="556" y="86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/>
              </a:p>
            </p:txBody>
          </p:sp>
          <p:sp>
            <p:nvSpPr>
              <p:cNvPr id="25" name="Freeform 23">
                <a:extLst>
                  <a:ext uri="{FF2B5EF4-FFF2-40B4-BE49-F238E27FC236}">
                    <a16:creationId xmlns:a16="http://schemas.microsoft.com/office/drawing/2014/main" id="{2AB9F100-7406-4748-B657-D75DF3417D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15313" y="4291013"/>
                <a:ext cx="3465513" cy="3397250"/>
              </a:xfrm>
              <a:custGeom>
                <a:avLst/>
                <a:gdLst>
                  <a:gd name="T0" fmla="*/ 1075 w 2183"/>
                  <a:gd name="T1" fmla="*/ 0 h 2140"/>
                  <a:gd name="T2" fmla="*/ 0 w 2183"/>
                  <a:gd name="T3" fmla="*/ 810 h 2140"/>
                  <a:gd name="T4" fmla="*/ 534 w 2183"/>
                  <a:gd name="T5" fmla="*/ 2140 h 2140"/>
                  <a:gd name="T6" fmla="*/ 1896 w 2183"/>
                  <a:gd name="T7" fmla="*/ 2054 h 2140"/>
                  <a:gd name="T8" fmla="*/ 2183 w 2183"/>
                  <a:gd name="T9" fmla="*/ 773 h 2140"/>
                  <a:gd name="T10" fmla="*/ 1075 w 2183"/>
                  <a:gd name="T11" fmla="*/ 0 h 2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83" h="2140">
                    <a:moveTo>
                      <a:pt x="1075" y="0"/>
                    </a:moveTo>
                    <a:lnTo>
                      <a:pt x="0" y="810"/>
                    </a:lnTo>
                    <a:lnTo>
                      <a:pt x="534" y="2140"/>
                    </a:lnTo>
                    <a:lnTo>
                      <a:pt x="1896" y="2054"/>
                    </a:lnTo>
                    <a:lnTo>
                      <a:pt x="2183" y="773"/>
                    </a:lnTo>
                    <a:lnTo>
                      <a:pt x="1075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/>
              </a:p>
            </p:txBody>
          </p:sp>
          <p:sp>
            <p:nvSpPr>
              <p:cNvPr id="26" name="Freeform 24">
                <a:extLst>
                  <a:ext uri="{FF2B5EF4-FFF2-40B4-BE49-F238E27FC236}">
                    <a16:creationId xmlns:a16="http://schemas.microsoft.com/office/drawing/2014/main" id="{27C11DE5-3D20-41D1-ADF0-A206B91CA8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88250" y="5576888"/>
                <a:ext cx="1474788" cy="2532063"/>
              </a:xfrm>
              <a:custGeom>
                <a:avLst/>
                <a:gdLst>
                  <a:gd name="T0" fmla="*/ 395 w 929"/>
                  <a:gd name="T1" fmla="*/ 0 h 1595"/>
                  <a:gd name="T2" fmla="*/ 0 w 929"/>
                  <a:gd name="T3" fmla="*/ 669 h 1595"/>
                  <a:gd name="T4" fmla="*/ 373 w 929"/>
                  <a:gd name="T5" fmla="*/ 1595 h 1595"/>
                  <a:gd name="T6" fmla="*/ 929 w 929"/>
                  <a:gd name="T7" fmla="*/ 1330 h 1595"/>
                  <a:gd name="T8" fmla="*/ 395 w 929"/>
                  <a:gd name="T9" fmla="*/ 0 h 15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29" h="1595">
                    <a:moveTo>
                      <a:pt x="395" y="0"/>
                    </a:moveTo>
                    <a:lnTo>
                      <a:pt x="0" y="669"/>
                    </a:lnTo>
                    <a:lnTo>
                      <a:pt x="373" y="1595"/>
                    </a:lnTo>
                    <a:lnTo>
                      <a:pt x="929" y="1330"/>
                    </a:lnTo>
                    <a:lnTo>
                      <a:pt x="395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vert="horz" wrap="square" lIns="45714" tIns="22857" rIns="45714" bIns="22857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900"/>
              </a:p>
            </p:txBody>
          </p:sp>
        </p:grp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23C88A99-0DB1-41A6-AF65-DB1C8AFCF7BF}"/>
                </a:ext>
              </a:extLst>
            </p:cNvPr>
            <p:cNvSpPr txBox="1"/>
            <p:nvPr/>
          </p:nvSpPr>
          <p:spPr>
            <a:xfrm>
              <a:off x="2749018" y="4862563"/>
              <a:ext cx="3081969" cy="17853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>
                  <a:solidFill>
                    <a:srgbClr val="FFFFFF"/>
                  </a:solidFill>
                </a:rPr>
                <a:t>REFUSE</a:t>
              </a:r>
            </a:p>
            <a:p>
              <a:pPr algn="ctr"/>
              <a:r>
                <a:rPr lang="ru-RU" sz="2000" b="1" dirty="0">
                  <a:solidFill>
                    <a:srgbClr val="FFFFFF"/>
                  </a:solidFill>
                </a:rPr>
                <a:t>ОТКАЖИСЬ</a:t>
              </a:r>
              <a:endParaRPr lang="en-US" sz="20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46" name="Rectangle 45">
            <a:extLst>
              <a:ext uri="{FF2B5EF4-FFF2-40B4-BE49-F238E27FC236}">
                <a16:creationId xmlns:a16="http://schemas.microsoft.com/office/drawing/2014/main" id="{4B500FD0-FE87-4EBE-8D06-6E8B788BA010}"/>
              </a:ext>
            </a:extLst>
          </p:cNvPr>
          <p:cNvSpPr/>
          <p:nvPr/>
        </p:nvSpPr>
        <p:spPr>
          <a:xfrm>
            <a:off x="7686827" y="1087252"/>
            <a:ext cx="3108621" cy="4683497"/>
          </a:xfrm>
          <a:prstGeom prst="rect">
            <a:avLst/>
          </a:prstGeom>
          <a:solidFill>
            <a:schemeClr val="tx1">
              <a:lumMod val="10000"/>
              <a:lumOff val="90000"/>
              <a:alpha val="4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56ABB7EE-F682-4BB8-8818-7829749B81AA}"/>
              </a:ext>
            </a:extLst>
          </p:cNvPr>
          <p:cNvSpPr txBox="1"/>
          <p:nvPr/>
        </p:nvSpPr>
        <p:spPr>
          <a:xfrm>
            <a:off x="8202344" y="3115310"/>
            <a:ext cx="242755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0" i="0" dirty="0">
                <a:solidFill>
                  <a:srgbClr val="000000"/>
                </a:solidFill>
                <a:effectLst/>
                <a:latin typeface="GraphikCy"/>
              </a:rPr>
              <a:t>Zero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GraphikCy"/>
              </a:rPr>
              <a:t>Waste</a:t>
            </a:r>
            <a:r>
              <a:rPr lang="ru-RU" b="0" i="0" dirty="0">
                <a:solidFill>
                  <a:srgbClr val="000000"/>
                </a:solidFill>
                <a:effectLst/>
                <a:latin typeface="GraphikCy"/>
              </a:rPr>
              <a:t> (или «Ноль отходов») — это общественное движение, главная цель которого насколько возможно уменьшить количество отходов.</a:t>
            </a:r>
            <a:br>
              <a:rPr lang="ru-RU" sz="1600" dirty="0"/>
            </a:br>
            <a:br>
              <a:rPr lang="ru-RU" sz="1600" dirty="0"/>
            </a:br>
            <a:endParaRPr lang="en-US" sz="1600" dirty="0"/>
          </a:p>
        </p:txBody>
      </p:sp>
      <p:sp>
        <p:nvSpPr>
          <p:cNvPr id="48" name="Title 1">
            <a:extLst>
              <a:ext uri="{FF2B5EF4-FFF2-40B4-BE49-F238E27FC236}">
                <a16:creationId xmlns:a16="http://schemas.microsoft.com/office/drawing/2014/main" id="{2E9178A7-2915-4806-BBD8-E3159B320C69}"/>
              </a:ext>
            </a:extLst>
          </p:cNvPr>
          <p:cNvSpPr txBox="1">
            <a:spLocks/>
          </p:cNvSpPr>
          <p:nvPr/>
        </p:nvSpPr>
        <p:spPr>
          <a:xfrm>
            <a:off x="8202344" y="1480827"/>
            <a:ext cx="2593104" cy="136670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>
                <a:solidFill>
                  <a:schemeClr val="tx1">
                    <a:lumMod val="90000"/>
                    <a:lumOff val="10000"/>
                  </a:schemeClr>
                </a:solidFill>
              </a:rPr>
              <a:t>5 </a:t>
            </a:r>
            <a:r>
              <a:rPr lang="en-US" sz="3200" b="1" dirty="0">
                <a:solidFill>
                  <a:schemeClr val="tx1">
                    <a:lumMod val="90000"/>
                    <a:lumOff val="10000"/>
                  </a:schemeClr>
                </a:solidFill>
              </a:rPr>
              <a:t> </a:t>
            </a:r>
            <a:r>
              <a:rPr lang="ru-RU" sz="3200" b="1" dirty="0">
                <a:solidFill>
                  <a:schemeClr val="tx1">
                    <a:lumMod val="90000"/>
                    <a:lumOff val="10000"/>
                  </a:schemeClr>
                </a:solidFill>
              </a:rPr>
              <a:t>принципов</a:t>
            </a:r>
            <a:endParaRPr lang="en-US" sz="3200" b="1" dirty="0">
              <a:solidFill>
                <a:schemeClr val="tx1">
                  <a:lumMod val="90000"/>
                  <a:lumOff val="10000"/>
                </a:schemeClr>
              </a:solidFill>
            </a:endParaRPr>
          </a:p>
          <a:p>
            <a:r>
              <a:rPr lang="ru-RU" sz="3200" b="1" spc="300" dirty="0">
                <a:solidFill>
                  <a:schemeClr val="tx1">
                    <a:lumMod val="90000"/>
                    <a:lumOff val="10000"/>
                  </a:schemeClr>
                </a:solidFill>
              </a:rPr>
              <a:t>Философии</a:t>
            </a:r>
            <a:r>
              <a:rPr lang="ru-RU" sz="3200" b="1" dirty="0">
                <a:solidFill>
                  <a:schemeClr val="tx1">
                    <a:lumMod val="90000"/>
                    <a:lumOff val="10000"/>
                  </a:schemeClr>
                </a:solidFill>
              </a:rPr>
              <a:t> </a:t>
            </a:r>
            <a:br>
              <a:rPr lang="en-US" sz="3200" b="1" dirty="0">
                <a:solidFill>
                  <a:schemeClr val="tx1">
                    <a:lumMod val="90000"/>
                    <a:lumOff val="10000"/>
                  </a:schemeClr>
                </a:solidFill>
              </a:rPr>
            </a:br>
            <a:r>
              <a:rPr lang="en-US" sz="4000" b="1" dirty="0">
                <a:solidFill>
                  <a:schemeClr val="tx1">
                    <a:lumMod val="90000"/>
                    <a:lumOff val="10000"/>
                  </a:schemeClr>
                </a:solidFill>
              </a:rPr>
              <a:t>Zero Waste</a:t>
            </a:r>
            <a:endParaRPr lang="en-US" sz="3200" b="1" dirty="0">
              <a:solidFill>
                <a:schemeClr val="tx1">
                  <a:lumMod val="90000"/>
                  <a:lumOff val="10000"/>
                </a:schemeClr>
              </a:solidFill>
            </a:endParaRPr>
          </a:p>
          <a:p>
            <a:endParaRPr lang="en-US" sz="2999" dirty="0"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3487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 p14:presetBounceEnd="7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3333">
                                          <p:cBhvr additive="base">
                                            <p:cTn id="7" dur="1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3333">
                                          <p:cBhvr additive="base">
                                            <p:cTn id="8" dur="1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 p14:presetBounceEnd="73333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3333">
                                          <p:cBhvr additive="base">
                                            <p:cTn id="11" dur="1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3333">
                                          <p:cBhvr additive="base">
                                            <p:cTn id="12" dur="1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nodeType="withEffect" p14:presetBounceEnd="73333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3333">
                                          <p:cBhvr additive="base">
                                            <p:cTn id="15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3333">
                                          <p:cBhvr additive="base">
                                            <p:cTn id="16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nodeType="withEffect" p14:presetBounceEnd="73333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3333">
                                          <p:cBhvr additive="base">
                                            <p:cTn id="19" dur="1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3333">
                                          <p:cBhvr additive="base">
                                            <p:cTn id="20" dur="1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nodeType="withEffect" p14:presetBounceEnd="73333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3333">
                                          <p:cBhvr additive="base">
                                            <p:cTn id="23" dur="1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3333">
                                          <p:cBhvr additive="base">
                                            <p:cTn id="24" dur="1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nodeType="withEffect" p14:presetBounceEnd="73333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3333">
                                          <p:cBhvr additive="base">
                                            <p:cTn id="27" dur="1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3333">
                                          <p:cBhvr additive="base">
                                            <p:cTn id="28" dur="1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>
            <a:extLst>
              <a:ext uri="{FF2B5EF4-FFF2-40B4-BE49-F238E27FC236}">
                <a16:creationId xmlns:a16="http://schemas.microsoft.com/office/drawing/2014/main" id="{C9207E0E-FFBD-4357-8467-A9E3ECDCB4AC}"/>
              </a:ext>
            </a:extLst>
          </p:cNvPr>
          <p:cNvGrpSpPr/>
          <p:nvPr/>
        </p:nvGrpSpPr>
        <p:grpSpPr>
          <a:xfrm>
            <a:off x="3794669" y="1127669"/>
            <a:ext cx="4602662" cy="4602662"/>
            <a:chOff x="9831386" y="4495799"/>
            <a:chExt cx="4724401" cy="4724401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85AB14C4-AF6E-4763-A9EC-1286CA9A386D}"/>
                </a:ext>
              </a:extLst>
            </p:cNvPr>
            <p:cNvSpPr/>
            <p:nvPr/>
          </p:nvSpPr>
          <p:spPr>
            <a:xfrm>
              <a:off x="9831387" y="4495800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13500000" sx="95000" sy="95000" algn="br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1BD88FDB-9769-4A97-A31F-924AE356BA74}"/>
                </a:ext>
              </a:extLst>
            </p:cNvPr>
            <p:cNvSpPr/>
            <p:nvPr/>
          </p:nvSpPr>
          <p:spPr>
            <a:xfrm>
              <a:off x="9831386" y="4495799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2700000" sx="95000" sy="95000" algn="br" rotWithShape="0">
                <a:schemeClr val="accent1">
                  <a:lumMod val="60000"/>
                  <a:lumOff val="40000"/>
                  <a:alpha val="8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E9884C16-3851-4227-A02E-56B83C2EE0A0}"/>
              </a:ext>
            </a:extLst>
          </p:cNvPr>
          <p:cNvGrpSpPr/>
          <p:nvPr/>
        </p:nvGrpSpPr>
        <p:grpSpPr>
          <a:xfrm>
            <a:off x="4479942" y="4923249"/>
            <a:ext cx="2445999" cy="1363060"/>
            <a:chOff x="15493340" y="2039823"/>
            <a:chExt cx="4892634" cy="2726475"/>
          </a:xfrm>
        </p:grpSpPr>
        <p:sp>
          <p:nvSpPr>
            <p:cNvPr id="46" name="Rectangle: Rounded Corners 45">
              <a:extLst>
                <a:ext uri="{FF2B5EF4-FFF2-40B4-BE49-F238E27FC236}">
                  <a16:creationId xmlns:a16="http://schemas.microsoft.com/office/drawing/2014/main" id="{A0B4328E-9A42-43F6-A267-DE0324FB962B}"/>
                </a:ext>
              </a:extLst>
            </p:cNvPr>
            <p:cNvSpPr/>
            <p:nvPr/>
          </p:nvSpPr>
          <p:spPr>
            <a:xfrm>
              <a:off x="15493340" y="2039823"/>
              <a:ext cx="4892634" cy="2726475"/>
            </a:xfrm>
            <a:prstGeom prst="roundRect">
              <a:avLst>
                <a:gd name="adj" fmla="val 31476"/>
              </a:avLst>
            </a:prstGeom>
            <a:ln>
              <a:noFill/>
            </a:ln>
            <a:effectLst>
              <a:outerShdw blurRad="1219200" dist="406400" dir="2700000" algn="tl" rotWithShape="0">
                <a:schemeClr val="accent1">
                  <a:lumMod val="50000"/>
                  <a:alpha val="4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86B650E2-ACF6-4654-AF04-3C32FC16481B}"/>
                </a:ext>
              </a:extLst>
            </p:cNvPr>
            <p:cNvSpPr txBox="1"/>
            <p:nvPr/>
          </p:nvSpPr>
          <p:spPr>
            <a:xfrm>
              <a:off x="15908678" y="2636673"/>
              <a:ext cx="4061960" cy="20315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228508"/>
              <a:r>
                <a:rPr lang="ru-RU" sz="2000" b="1" dirty="0">
                  <a:solidFill>
                    <a:srgbClr val="FFFFFF"/>
                  </a:solidFill>
                  <a:latin typeface="Century Gothic"/>
                </a:rPr>
                <a:t>НЕ ПОКУПАЙ</a:t>
              </a:r>
              <a:endParaRPr lang="en-US" sz="2000" b="1" dirty="0">
                <a:solidFill>
                  <a:srgbClr val="FFFFFF"/>
                </a:solidFill>
                <a:latin typeface="Century Gothic"/>
              </a:endParaRPr>
            </a:p>
            <a:p>
              <a:pPr algn="ctr" defTabSz="228508"/>
              <a:r>
                <a:rPr lang="ru-RU" sz="2000" dirty="0">
                  <a:solidFill>
                    <a:srgbClr val="FFFFFF"/>
                  </a:solidFill>
                  <a:latin typeface="Calibri"/>
                </a:rPr>
                <a:t>избыточное и ненужное</a:t>
              </a:r>
              <a:endParaRPr lang="en-US" sz="2000" dirty="0">
                <a:solidFill>
                  <a:srgbClr val="FFFFFF"/>
                </a:solidFill>
                <a:latin typeface="Calibri"/>
              </a:endParaRP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A8366A46-CF07-4E64-B30D-58816AAB6591}"/>
              </a:ext>
            </a:extLst>
          </p:cNvPr>
          <p:cNvGrpSpPr/>
          <p:nvPr/>
        </p:nvGrpSpPr>
        <p:grpSpPr>
          <a:xfrm>
            <a:off x="4194074" y="1527074"/>
            <a:ext cx="3803853" cy="3803853"/>
            <a:chOff x="9831386" y="4495799"/>
            <a:chExt cx="4724401" cy="4724401"/>
          </a:xfrm>
        </p:grpSpPr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552E1CC3-796B-4AF5-ACBD-D4239D274DCA}"/>
                </a:ext>
              </a:extLst>
            </p:cNvPr>
            <p:cNvSpPr/>
            <p:nvPr/>
          </p:nvSpPr>
          <p:spPr>
            <a:xfrm>
              <a:off x="9831387" y="4495800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13500000" sx="95000" sy="95000" algn="br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7B7D7480-803D-4662-B4DE-12FC98E5A755}"/>
                </a:ext>
              </a:extLst>
            </p:cNvPr>
            <p:cNvSpPr/>
            <p:nvPr/>
          </p:nvSpPr>
          <p:spPr>
            <a:xfrm>
              <a:off x="9831386" y="4495799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2700000" sx="95000" sy="95000" algn="br" rotWithShape="0">
                <a:schemeClr val="accent1">
                  <a:lumMod val="60000"/>
                  <a:lumOff val="40000"/>
                  <a:alpha val="8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0E1139D5-3AD4-4CD0-87E0-F945BC885950}"/>
              </a:ext>
            </a:extLst>
          </p:cNvPr>
          <p:cNvGrpSpPr/>
          <p:nvPr/>
        </p:nvGrpSpPr>
        <p:grpSpPr>
          <a:xfrm>
            <a:off x="7504416" y="2721792"/>
            <a:ext cx="2445999" cy="1363060"/>
            <a:chOff x="15493340" y="2039823"/>
            <a:chExt cx="4892634" cy="2726475"/>
          </a:xfrm>
        </p:grpSpPr>
        <p:sp>
          <p:nvSpPr>
            <p:cNvPr id="36" name="Rectangle: Rounded Corners 35">
              <a:extLst>
                <a:ext uri="{FF2B5EF4-FFF2-40B4-BE49-F238E27FC236}">
                  <a16:creationId xmlns:a16="http://schemas.microsoft.com/office/drawing/2014/main" id="{BC27E8D1-39BC-4EE2-A0B1-E6814A2412CA}"/>
                </a:ext>
              </a:extLst>
            </p:cNvPr>
            <p:cNvSpPr/>
            <p:nvPr/>
          </p:nvSpPr>
          <p:spPr>
            <a:xfrm>
              <a:off x="15493340" y="2039823"/>
              <a:ext cx="4892634" cy="2726475"/>
            </a:xfrm>
            <a:prstGeom prst="roundRect">
              <a:avLst>
                <a:gd name="adj" fmla="val 31476"/>
              </a:avLst>
            </a:prstGeom>
            <a:solidFill>
              <a:schemeClr val="accent3"/>
            </a:solidFill>
            <a:ln>
              <a:noFill/>
            </a:ln>
            <a:effectLst>
              <a:outerShdw blurRad="1219200" dist="406400" dir="2700000" algn="tl" rotWithShape="0">
                <a:schemeClr val="accent1">
                  <a:lumMod val="50000"/>
                  <a:alpha val="4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99017C39-4C37-4033-987A-4A0D5F34C18F}"/>
                </a:ext>
              </a:extLst>
            </p:cNvPr>
            <p:cNvSpPr txBox="1"/>
            <p:nvPr/>
          </p:nvSpPr>
          <p:spPr>
            <a:xfrm>
              <a:off x="15908676" y="2254273"/>
              <a:ext cx="4477298" cy="20315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228508"/>
              <a:r>
                <a:rPr lang="ru-RU" sz="2000" b="1" dirty="0">
                  <a:solidFill>
                    <a:srgbClr val="FFFFFF"/>
                  </a:solidFill>
                  <a:latin typeface="Century Gothic"/>
                </a:rPr>
                <a:t>НЕТ</a:t>
              </a:r>
              <a:endParaRPr lang="en-US" sz="2000" b="1" dirty="0">
                <a:solidFill>
                  <a:srgbClr val="FFFFFF"/>
                </a:solidFill>
                <a:latin typeface="Century Gothic"/>
              </a:endParaRPr>
            </a:p>
            <a:p>
              <a:pPr algn="ctr" defTabSz="228508"/>
              <a:r>
                <a:rPr lang="ru-RU" sz="2000" dirty="0" err="1">
                  <a:solidFill>
                    <a:srgbClr val="FFFFFF"/>
                  </a:solidFill>
                  <a:latin typeface="Calibri"/>
                </a:rPr>
                <a:t>перепотреблению</a:t>
              </a:r>
              <a:r>
                <a:rPr lang="ru-RU" sz="2000" dirty="0">
                  <a:solidFill>
                    <a:srgbClr val="FFFFFF"/>
                  </a:solidFill>
                  <a:latin typeface="Calibri"/>
                </a:rPr>
                <a:t> и потребительству</a:t>
              </a:r>
              <a:r>
                <a:rPr lang="en-US" sz="2000" dirty="0">
                  <a:solidFill>
                    <a:srgbClr val="FFFFFF"/>
                  </a:solidFill>
                  <a:latin typeface="Calibri"/>
                </a:rPr>
                <a:t>.</a:t>
              </a: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AA6E323F-32A4-46AC-81C6-E1E52793A329}"/>
              </a:ext>
            </a:extLst>
          </p:cNvPr>
          <p:cNvGrpSpPr/>
          <p:nvPr/>
        </p:nvGrpSpPr>
        <p:grpSpPr>
          <a:xfrm>
            <a:off x="4524160" y="1857160"/>
            <a:ext cx="3143680" cy="3143680"/>
            <a:chOff x="9831386" y="4495799"/>
            <a:chExt cx="4724401" cy="4724401"/>
          </a:xfrm>
        </p:grpSpPr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30F26477-BB6C-4F26-A7E2-18ECE93C742B}"/>
                </a:ext>
              </a:extLst>
            </p:cNvPr>
            <p:cNvSpPr/>
            <p:nvPr/>
          </p:nvSpPr>
          <p:spPr>
            <a:xfrm>
              <a:off x="9831387" y="4495800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13500000" sx="95000" sy="95000" algn="br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7C0195BA-D16B-4810-8914-5F12CC6B575A}"/>
                </a:ext>
              </a:extLst>
            </p:cNvPr>
            <p:cNvSpPr/>
            <p:nvPr/>
          </p:nvSpPr>
          <p:spPr>
            <a:xfrm>
              <a:off x="9831386" y="4495799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2700000" sx="95000" sy="95000" algn="br" rotWithShape="0">
                <a:schemeClr val="accent1">
                  <a:lumMod val="60000"/>
                  <a:lumOff val="40000"/>
                  <a:alpha val="8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701D70B1-ADD7-4AB4-B36D-A7D2A98F2C08}"/>
              </a:ext>
            </a:extLst>
          </p:cNvPr>
          <p:cNvGrpSpPr/>
          <p:nvPr/>
        </p:nvGrpSpPr>
        <p:grpSpPr>
          <a:xfrm>
            <a:off x="3484412" y="1323891"/>
            <a:ext cx="2445999" cy="1363060"/>
            <a:chOff x="15493340" y="2039823"/>
            <a:chExt cx="4892634" cy="2726475"/>
          </a:xfrm>
        </p:grpSpPr>
        <p:sp>
          <p:nvSpPr>
            <p:cNvPr id="52" name="Rectangle: Rounded Corners 51">
              <a:extLst>
                <a:ext uri="{FF2B5EF4-FFF2-40B4-BE49-F238E27FC236}">
                  <a16:creationId xmlns:a16="http://schemas.microsoft.com/office/drawing/2014/main" id="{8DF73A0B-923E-45D4-B712-365F7E36B817}"/>
                </a:ext>
              </a:extLst>
            </p:cNvPr>
            <p:cNvSpPr/>
            <p:nvPr/>
          </p:nvSpPr>
          <p:spPr>
            <a:xfrm>
              <a:off x="15493340" y="2039823"/>
              <a:ext cx="4892634" cy="2726475"/>
            </a:xfrm>
            <a:prstGeom prst="roundRect">
              <a:avLst>
                <a:gd name="adj" fmla="val 31476"/>
              </a:avLst>
            </a:prstGeom>
            <a:solidFill>
              <a:schemeClr val="accent6"/>
            </a:solidFill>
            <a:ln>
              <a:noFill/>
            </a:ln>
            <a:effectLst>
              <a:outerShdw blurRad="1219200" dist="406400" dir="2700000" algn="tl" rotWithShape="0">
                <a:schemeClr val="accent1">
                  <a:lumMod val="50000"/>
                  <a:alpha val="4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21A56482-3F94-42B0-8D15-945FBB470DC6}"/>
                </a:ext>
              </a:extLst>
            </p:cNvPr>
            <p:cNvSpPr txBox="1"/>
            <p:nvPr/>
          </p:nvSpPr>
          <p:spPr>
            <a:xfrm>
              <a:off x="15908676" y="2390323"/>
              <a:ext cx="4477296" cy="203159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 defTabSz="228508"/>
              <a:r>
                <a:rPr lang="ru-RU" sz="2000" b="1" dirty="0">
                  <a:solidFill>
                    <a:srgbClr val="FFFFFF"/>
                  </a:solidFill>
                  <a:latin typeface="Century Gothic"/>
                </a:rPr>
                <a:t>ПЕРЕОСМЫСЛИ</a:t>
              </a:r>
              <a:endParaRPr lang="en-US" sz="2000" b="1" dirty="0">
                <a:solidFill>
                  <a:srgbClr val="FFFFFF"/>
                </a:solidFill>
                <a:latin typeface="Century Gothic"/>
              </a:endParaRPr>
            </a:p>
            <a:p>
              <a:pPr algn="ctr" defTabSz="228508"/>
              <a:r>
                <a:rPr lang="ru-RU" sz="2000" dirty="0">
                  <a:solidFill>
                    <a:srgbClr val="FFFFFF"/>
                  </a:solidFill>
                  <a:latin typeface="Calibri"/>
                </a:rPr>
                <a:t>своё отношение </a:t>
              </a:r>
              <a:br>
                <a:rPr lang="ru-RU" sz="2000" dirty="0">
                  <a:solidFill>
                    <a:srgbClr val="FFFFFF"/>
                  </a:solidFill>
                  <a:latin typeface="Calibri"/>
                </a:rPr>
              </a:br>
              <a:r>
                <a:rPr lang="ru-RU" sz="2000" dirty="0">
                  <a:solidFill>
                    <a:srgbClr val="FFFFFF"/>
                  </a:solidFill>
                  <a:latin typeface="Calibri"/>
                </a:rPr>
                <a:t>к вещам</a:t>
              </a:r>
              <a:r>
                <a:rPr lang="ru-RU" sz="900" dirty="0">
                  <a:solidFill>
                    <a:srgbClr val="FFFFFF"/>
                  </a:solidFill>
                  <a:latin typeface="Calibri"/>
                </a:rPr>
                <a:t>.</a:t>
              </a:r>
              <a:r>
                <a:rPr lang="en-US" sz="900" dirty="0">
                  <a:solidFill>
                    <a:srgbClr val="FFFFFF"/>
                  </a:solidFill>
                  <a:latin typeface="Calibri"/>
                </a:rPr>
                <a:t>.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206A047E-A8DC-488A-B769-FE4FD930E3C3}"/>
              </a:ext>
            </a:extLst>
          </p:cNvPr>
          <p:cNvGrpSpPr/>
          <p:nvPr/>
        </p:nvGrpSpPr>
        <p:grpSpPr>
          <a:xfrm>
            <a:off x="4915054" y="2248054"/>
            <a:ext cx="2361893" cy="2361893"/>
            <a:chOff x="9831386" y="4495799"/>
            <a:chExt cx="4724401" cy="4724401"/>
          </a:xfrm>
        </p:grpSpPr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C99C44DF-550A-4F9C-9C7E-A434A0BADE36}"/>
                </a:ext>
              </a:extLst>
            </p:cNvPr>
            <p:cNvSpPr/>
            <p:nvPr/>
          </p:nvSpPr>
          <p:spPr>
            <a:xfrm>
              <a:off x="9831387" y="4495800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13500000" sx="95000" sy="95000" algn="br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3E4ADFF2-EB75-411C-A43A-4FD355FB5694}"/>
                </a:ext>
              </a:extLst>
            </p:cNvPr>
            <p:cNvSpPr/>
            <p:nvPr/>
          </p:nvSpPr>
          <p:spPr>
            <a:xfrm>
              <a:off x="9831386" y="4495799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2700000" sx="95000" sy="95000" algn="br" rotWithShape="0">
                <a:schemeClr val="accent1">
                  <a:lumMod val="60000"/>
                  <a:lumOff val="40000"/>
                  <a:alpha val="8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  <p:sp>
        <p:nvSpPr>
          <p:cNvPr id="58" name="TextBox 57">
            <a:extLst>
              <a:ext uri="{FF2B5EF4-FFF2-40B4-BE49-F238E27FC236}">
                <a16:creationId xmlns:a16="http://schemas.microsoft.com/office/drawing/2014/main" id="{3B4E5869-0A1C-4B3F-850C-5D231F6FCF36}"/>
              </a:ext>
            </a:extLst>
          </p:cNvPr>
          <p:cNvSpPr txBox="1"/>
          <p:nvPr/>
        </p:nvSpPr>
        <p:spPr>
          <a:xfrm>
            <a:off x="4737140" y="3077844"/>
            <a:ext cx="26535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atin typeface="Century Gothic" panose="020B0502020202020204" pitchFamily="34" charset="0"/>
              </a:rPr>
              <a:t>ОТКАЖИСЬ</a:t>
            </a:r>
            <a:endParaRPr lang="en-US" sz="3200" b="1" dirty="0">
              <a:latin typeface="Century Gothic" panose="020B0502020202020204" pitchFamily="34" charset="0"/>
            </a:endParaRPr>
          </a:p>
        </p:txBody>
      </p:sp>
      <p:sp>
        <p:nvSpPr>
          <p:cNvPr id="59" name="Freeform: Shape 58">
            <a:extLst>
              <a:ext uri="{FF2B5EF4-FFF2-40B4-BE49-F238E27FC236}">
                <a16:creationId xmlns:a16="http://schemas.microsoft.com/office/drawing/2014/main" id="{88232398-FC3C-4807-BE40-953175BB21B5}"/>
              </a:ext>
            </a:extLst>
          </p:cNvPr>
          <p:cNvSpPr/>
          <p:nvPr/>
        </p:nvSpPr>
        <p:spPr>
          <a:xfrm>
            <a:off x="0" y="447"/>
            <a:ext cx="12192000" cy="6857107"/>
          </a:xfrm>
          <a:custGeom>
            <a:avLst/>
            <a:gdLst>
              <a:gd name="connsiteX0" fmla="*/ 952523 w 24387176"/>
              <a:gd name="connsiteY0" fmla="*/ 433137 h 13716000"/>
              <a:gd name="connsiteX1" fmla="*/ 433138 w 24387176"/>
              <a:gd name="connsiteY1" fmla="*/ 952523 h 13716000"/>
              <a:gd name="connsiteX2" fmla="*/ 433138 w 24387176"/>
              <a:gd name="connsiteY2" fmla="*/ 12763477 h 13716000"/>
              <a:gd name="connsiteX3" fmla="*/ 952523 w 24387176"/>
              <a:gd name="connsiteY3" fmla="*/ 13282863 h 13716000"/>
              <a:gd name="connsiteX4" fmla="*/ 23434648 w 24387176"/>
              <a:gd name="connsiteY4" fmla="*/ 13282863 h 13716000"/>
              <a:gd name="connsiteX5" fmla="*/ 23954036 w 24387176"/>
              <a:gd name="connsiteY5" fmla="*/ 12763477 h 13716000"/>
              <a:gd name="connsiteX6" fmla="*/ 23954036 w 24387176"/>
              <a:gd name="connsiteY6" fmla="*/ 952523 h 13716000"/>
              <a:gd name="connsiteX7" fmla="*/ 23434648 w 24387176"/>
              <a:gd name="connsiteY7" fmla="*/ 433137 h 13716000"/>
              <a:gd name="connsiteX8" fmla="*/ 0 w 24387176"/>
              <a:gd name="connsiteY8" fmla="*/ 0 h 13716000"/>
              <a:gd name="connsiteX9" fmla="*/ 24387176 w 24387176"/>
              <a:gd name="connsiteY9" fmla="*/ 0 h 13716000"/>
              <a:gd name="connsiteX10" fmla="*/ 24387176 w 24387176"/>
              <a:gd name="connsiteY10" fmla="*/ 13716000 h 13716000"/>
              <a:gd name="connsiteX11" fmla="*/ 0 w 24387176"/>
              <a:gd name="connsiteY11" fmla="*/ 13716000 h 137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4387176" h="13716000">
                <a:moveTo>
                  <a:pt x="952523" y="433137"/>
                </a:moveTo>
                <a:cubicBezTo>
                  <a:pt x="665674" y="433137"/>
                  <a:pt x="433138" y="665674"/>
                  <a:pt x="433138" y="952523"/>
                </a:cubicBezTo>
                <a:lnTo>
                  <a:pt x="433138" y="12763477"/>
                </a:lnTo>
                <a:cubicBezTo>
                  <a:pt x="433138" y="13050326"/>
                  <a:pt x="665674" y="13282863"/>
                  <a:pt x="952523" y="13282863"/>
                </a:cubicBezTo>
                <a:lnTo>
                  <a:pt x="23434648" y="13282863"/>
                </a:lnTo>
                <a:cubicBezTo>
                  <a:pt x="23721500" y="13282863"/>
                  <a:pt x="23954036" y="13050326"/>
                  <a:pt x="23954036" y="12763477"/>
                </a:cubicBezTo>
                <a:lnTo>
                  <a:pt x="23954036" y="952523"/>
                </a:lnTo>
                <a:cubicBezTo>
                  <a:pt x="23954036" y="665674"/>
                  <a:pt x="23721500" y="433137"/>
                  <a:pt x="23434648" y="433137"/>
                </a:cubicBezTo>
                <a:close/>
                <a:moveTo>
                  <a:pt x="0" y="0"/>
                </a:moveTo>
                <a:lnTo>
                  <a:pt x="24387176" y="0"/>
                </a:lnTo>
                <a:lnTo>
                  <a:pt x="24387176" y="13716000"/>
                </a:lnTo>
                <a:lnTo>
                  <a:pt x="0" y="13716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900"/>
          </a:p>
        </p:txBody>
      </p:sp>
    </p:spTree>
    <p:extLst>
      <p:ext uri="{BB962C8B-B14F-4D97-AF65-F5344CB8AC3E}">
        <p14:creationId xmlns:p14="http://schemas.microsoft.com/office/powerpoint/2010/main" val="1190019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7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7" dur="2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8" dur="2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 p14:presetBounceEnd="7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11" dur="2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12" dur="2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 p14:presetBounceEnd="7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15" dur="2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16" dur="2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 p14:presetBounceEnd="7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19" dur="2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20" dur="2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decel="10000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decel="10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decel="10000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decel="10000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1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1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8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2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2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2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2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decel="10000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decel="10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decel="10000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decel="10000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1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1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8" grpId="0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>
            <a:extLst>
              <a:ext uri="{FF2B5EF4-FFF2-40B4-BE49-F238E27FC236}">
                <a16:creationId xmlns:a16="http://schemas.microsoft.com/office/drawing/2014/main" id="{C9207E0E-FFBD-4357-8467-A9E3ECDCB4AC}"/>
              </a:ext>
            </a:extLst>
          </p:cNvPr>
          <p:cNvGrpSpPr/>
          <p:nvPr/>
        </p:nvGrpSpPr>
        <p:grpSpPr>
          <a:xfrm>
            <a:off x="3794669" y="1127669"/>
            <a:ext cx="4602662" cy="4602662"/>
            <a:chOff x="9831386" y="4495799"/>
            <a:chExt cx="4724401" cy="4724401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85AB14C4-AF6E-4763-A9EC-1286CA9A386D}"/>
                </a:ext>
              </a:extLst>
            </p:cNvPr>
            <p:cNvSpPr/>
            <p:nvPr/>
          </p:nvSpPr>
          <p:spPr>
            <a:xfrm>
              <a:off x="9831387" y="4495800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13500000" sx="95000" sy="95000" algn="br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1BD88FDB-9769-4A97-A31F-924AE356BA74}"/>
                </a:ext>
              </a:extLst>
            </p:cNvPr>
            <p:cNvSpPr/>
            <p:nvPr/>
          </p:nvSpPr>
          <p:spPr>
            <a:xfrm>
              <a:off x="9831386" y="4495799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2700000" sx="95000" sy="95000" algn="br" rotWithShape="0">
                <a:schemeClr val="accent1">
                  <a:lumMod val="60000"/>
                  <a:lumOff val="40000"/>
                  <a:alpha val="8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E9884C16-3851-4227-A02E-56B83C2EE0A0}"/>
              </a:ext>
            </a:extLst>
          </p:cNvPr>
          <p:cNvGrpSpPr/>
          <p:nvPr/>
        </p:nvGrpSpPr>
        <p:grpSpPr>
          <a:xfrm>
            <a:off x="4479942" y="4923249"/>
            <a:ext cx="2445999" cy="1363060"/>
            <a:chOff x="15493340" y="2039823"/>
            <a:chExt cx="4892634" cy="2726475"/>
          </a:xfrm>
        </p:grpSpPr>
        <p:sp>
          <p:nvSpPr>
            <p:cNvPr id="46" name="Rectangle: Rounded Corners 45">
              <a:extLst>
                <a:ext uri="{FF2B5EF4-FFF2-40B4-BE49-F238E27FC236}">
                  <a16:creationId xmlns:a16="http://schemas.microsoft.com/office/drawing/2014/main" id="{A0B4328E-9A42-43F6-A267-DE0324FB962B}"/>
                </a:ext>
              </a:extLst>
            </p:cNvPr>
            <p:cNvSpPr/>
            <p:nvPr/>
          </p:nvSpPr>
          <p:spPr>
            <a:xfrm>
              <a:off x="15493340" y="2039823"/>
              <a:ext cx="4892634" cy="2726475"/>
            </a:xfrm>
            <a:prstGeom prst="roundRect">
              <a:avLst>
                <a:gd name="adj" fmla="val 31476"/>
              </a:avLst>
            </a:prstGeom>
            <a:ln>
              <a:noFill/>
            </a:ln>
            <a:effectLst>
              <a:outerShdw blurRad="1219200" dist="406400" dir="2700000" algn="tl" rotWithShape="0">
                <a:schemeClr val="accent1">
                  <a:lumMod val="50000"/>
                  <a:alpha val="4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86B650E2-ACF6-4654-AF04-3C32FC16481B}"/>
                </a:ext>
              </a:extLst>
            </p:cNvPr>
            <p:cNvSpPr txBox="1"/>
            <p:nvPr/>
          </p:nvSpPr>
          <p:spPr>
            <a:xfrm>
              <a:off x="15908678" y="2636673"/>
              <a:ext cx="4061960" cy="20315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228508"/>
              <a:r>
                <a:rPr lang="ru-RU" sz="2000" b="1" dirty="0">
                  <a:solidFill>
                    <a:srgbClr val="FFFFFF"/>
                  </a:solidFill>
                  <a:latin typeface="Century Gothic"/>
                </a:rPr>
                <a:t>ПОКУПАЙ</a:t>
              </a:r>
              <a:endParaRPr lang="en-US" sz="2000" b="1" dirty="0">
                <a:solidFill>
                  <a:srgbClr val="FFFFFF"/>
                </a:solidFill>
                <a:latin typeface="Century Gothic"/>
              </a:endParaRPr>
            </a:p>
            <a:p>
              <a:pPr algn="ctr" defTabSz="228508"/>
              <a:r>
                <a:rPr lang="ru-RU" sz="2000" dirty="0">
                  <a:solidFill>
                    <a:srgbClr val="FFFFFF"/>
                  </a:solidFill>
                  <a:latin typeface="Calibri"/>
                </a:rPr>
                <a:t>только то, что реально нужно</a:t>
              </a:r>
              <a:endParaRPr lang="en-US" sz="2000" dirty="0">
                <a:solidFill>
                  <a:srgbClr val="FFFFFF"/>
                </a:solidFill>
                <a:latin typeface="Calibri"/>
              </a:endParaRP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A8366A46-CF07-4E64-B30D-58816AAB6591}"/>
              </a:ext>
            </a:extLst>
          </p:cNvPr>
          <p:cNvGrpSpPr/>
          <p:nvPr/>
        </p:nvGrpSpPr>
        <p:grpSpPr>
          <a:xfrm>
            <a:off x="4194074" y="1527074"/>
            <a:ext cx="3803853" cy="3803853"/>
            <a:chOff x="9831386" y="4495799"/>
            <a:chExt cx="4724401" cy="4724401"/>
          </a:xfrm>
        </p:grpSpPr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552E1CC3-796B-4AF5-ACBD-D4239D274DCA}"/>
                </a:ext>
              </a:extLst>
            </p:cNvPr>
            <p:cNvSpPr/>
            <p:nvPr/>
          </p:nvSpPr>
          <p:spPr>
            <a:xfrm>
              <a:off x="9831387" y="4495800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13500000" sx="95000" sy="95000" algn="br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7B7D7480-803D-4662-B4DE-12FC98E5A755}"/>
                </a:ext>
              </a:extLst>
            </p:cNvPr>
            <p:cNvSpPr/>
            <p:nvPr/>
          </p:nvSpPr>
          <p:spPr>
            <a:xfrm>
              <a:off x="9831386" y="4495799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2700000" sx="95000" sy="95000" algn="br" rotWithShape="0">
                <a:schemeClr val="accent1">
                  <a:lumMod val="60000"/>
                  <a:lumOff val="40000"/>
                  <a:alpha val="8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0E1139D5-3AD4-4CD0-87E0-F945BC885950}"/>
              </a:ext>
            </a:extLst>
          </p:cNvPr>
          <p:cNvGrpSpPr/>
          <p:nvPr/>
        </p:nvGrpSpPr>
        <p:grpSpPr>
          <a:xfrm>
            <a:off x="7504416" y="2721792"/>
            <a:ext cx="2445999" cy="1363060"/>
            <a:chOff x="15493340" y="2039823"/>
            <a:chExt cx="4892634" cy="2726475"/>
          </a:xfrm>
        </p:grpSpPr>
        <p:sp>
          <p:nvSpPr>
            <p:cNvPr id="36" name="Rectangle: Rounded Corners 35">
              <a:extLst>
                <a:ext uri="{FF2B5EF4-FFF2-40B4-BE49-F238E27FC236}">
                  <a16:creationId xmlns:a16="http://schemas.microsoft.com/office/drawing/2014/main" id="{BC27E8D1-39BC-4EE2-A0B1-E6814A2412CA}"/>
                </a:ext>
              </a:extLst>
            </p:cNvPr>
            <p:cNvSpPr/>
            <p:nvPr/>
          </p:nvSpPr>
          <p:spPr>
            <a:xfrm>
              <a:off x="15493340" y="2039823"/>
              <a:ext cx="4892634" cy="2726475"/>
            </a:xfrm>
            <a:prstGeom prst="roundRect">
              <a:avLst>
                <a:gd name="adj" fmla="val 31476"/>
              </a:avLst>
            </a:prstGeom>
            <a:solidFill>
              <a:schemeClr val="accent3"/>
            </a:solidFill>
            <a:ln>
              <a:noFill/>
            </a:ln>
            <a:effectLst>
              <a:outerShdw blurRad="1219200" dist="406400" dir="2700000" algn="tl" rotWithShape="0">
                <a:schemeClr val="accent1">
                  <a:lumMod val="50000"/>
                  <a:alpha val="4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99017C39-4C37-4033-987A-4A0D5F34C18F}"/>
                </a:ext>
              </a:extLst>
            </p:cNvPr>
            <p:cNvSpPr txBox="1"/>
            <p:nvPr/>
          </p:nvSpPr>
          <p:spPr>
            <a:xfrm>
              <a:off x="15908676" y="2254273"/>
              <a:ext cx="4477298" cy="20315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228508"/>
              <a:r>
                <a:rPr lang="ru-RU" sz="2000" b="1" dirty="0">
                  <a:solidFill>
                    <a:srgbClr val="FFFFFF"/>
                  </a:solidFill>
                  <a:latin typeface="Century Gothic"/>
                </a:rPr>
                <a:t>РАСХЛАМИ</a:t>
              </a:r>
              <a:endParaRPr lang="en-US" sz="2000" b="1" dirty="0">
                <a:solidFill>
                  <a:srgbClr val="FFFFFF"/>
                </a:solidFill>
                <a:latin typeface="Century Gothic"/>
              </a:endParaRPr>
            </a:p>
            <a:p>
              <a:pPr algn="ctr" defTabSz="228508"/>
              <a:r>
                <a:rPr lang="ru-RU" sz="2000" dirty="0">
                  <a:solidFill>
                    <a:srgbClr val="FFFFFF"/>
                  </a:solidFill>
                  <a:latin typeface="Calibri"/>
                </a:rPr>
                <a:t>свой дом и отдай, кому пригодится</a:t>
              </a:r>
              <a:endParaRPr lang="en-US" sz="2000" dirty="0">
                <a:solidFill>
                  <a:srgbClr val="FFFFFF"/>
                </a:solidFill>
                <a:latin typeface="Calibri"/>
              </a:endParaRP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AA6E323F-32A4-46AC-81C6-E1E52793A329}"/>
              </a:ext>
            </a:extLst>
          </p:cNvPr>
          <p:cNvGrpSpPr/>
          <p:nvPr/>
        </p:nvGrpSpPr>
        <p:grpSpPr>
          <a:xfrm>
            <a:off x="4524160" y="1857160"/>
            <a:ext cx="3143680" cy="3143680"/>
            <a:chOff x="9831386" y="4495799"/>
            <a:chExt cx="4724401" cy="4724401"/>
          </a:xfrm>
        </p:grpSpPr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30F26477-BB6C-4F26-A7E2-18ECE93C742B}"/>
                </a:ext>
              </a:extLst>
            </p:cNvPr>
            <p:cNvSpPr/>
            <p:nvPr/>
          </p:nvSpPr>
          <p:spPr>
            <a:xfrm>
              <a:off x="9831387" y="4495800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13500000" sx="95000" sy="95000" algn="br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7C0195BA-D16B-4810-8914-5F12CC6B575A}"/>
                </a:ext>
              </a:extLst>
            </p:cNvPr>
            <p:cNvSpPr/>
            <p:nvPr/>
          </p:nvSpPr>
          <p:spPr>
            <a:xfrm>
              <a:off x="9831386" y="4495799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2700000" sx="95000" sy="95000" algn="br" rotWithShape="0">
                <a:schemeClr val="accent1">
                  <a:lumMod val="60000"/>
                  <a:lumOff val="40000"/>
                  <a:alpha val="8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701D70B1-ADD7-4AB4-B36D-A7D2A98F2C08}"/>
              </a:ext>
            </a:extLst>
          </p:cNvPr>
          <p:cNvGrpSpPr/>
          <p:nvPr/>
        </p:nvGrpSpPr>
        <p:grpSpPr>
          <a:xfrm>
            <a:off x="3484412" y="1323891"/>
            <a:ext cx="2445999" cy="1363060"/>
            <a:chOff x="15493340" y="2039823"/>
            <a:chExt cx="4892634" cy="2726475"/>
          </a:xfrm>
        </p:grpSpPr>
        <p:sp>
          <p:nvSpPr>
            <p:cNvPr id="52" name="Rectangle: Rounded Corners 51">
              <a:extLst>
                <a:ext uri="{FF2B5EF4-FFF2-40B4-BE49-F238E27FC236}">
                  <a16:creationId xmlns:a16="http://schemas.microsoft.com/office/drawing/2014/main" id="{8DF73A0B-923E-45D4-B712-365F7E36B817}"/>
                </a:ext>
              </a:extLst>
            </p:cNvPr>
            <p:cNvSpPr/>
            <p:nvPr/>
          </p:nvSpPr>
          <p:spPr>
            <a:xfrm>
              <a:off x="15493340" y="2039823"/>
              <a:ext cx="4892634" cy="2726475"/>
            </a:xfrm>
            <a:prstGeom prst="roundRect">
              <a:avLst>
                <a:gd name="adj" fmla="val 31476"/>
              </a:avLst>
            </a:prstGeom>
            <a:solidFill>
              <a:schemeClr val="accent6"/>
            </a:solidFill>
            <a:ln>
              <a:noFill/>
            </a:ln>
            <a:effectLst>
              <a:outerShdw blurRad="1219200" dist="406400" dir="2700000" algn="tl" rotWithShape="0">
                <a:schemeClr val="accent1">
                  <a:lumMod val="50000"/>
                  <a:alpha val="4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21A56482-3F94-42B0-8D15-945FBB470DC6}"/>
                </a:ext>
              </a:extLst>
            </p:cNvPr>
            <p:cNvSpPr txBox="1"/>
            <p:nvPr/>
          </p:nvSpPr>
          <p:spPr>
            <a:xfrm>
              <a:off x="15786220" y="2357320"/>
              <a:ext cx="4477296" cy="203159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 defTabSz="228508"/>
              <a:r>
                <a:rPr lang="ru-RU" sz="2000" b="1" dirty="0">
                  <a:solidFill>
                    <a:srgbClr val="FFFFFF"/>
                  </a:solidFill>
                  <a:latin typeface="Century Gothic"/>
                </a:rPr>
                <a:t>ПОДУМАЙ</a:t>
              </a:r>
              <a:endParaRPr lang="en-US" sz="2000" b="1" dirty="0">
                <a:solidFill>
                  <a:srgbClr val="FFFFFF"/>
                </a:solidFill>
                <a:latin typeface="Century Gothic"/>
              </a:endParaRPr>
            </a:p>
            <a:p>
              <a:pPr algn="ctr" defTabSz="228508"/>
              <a:r>
                <a:rPr lang="ru-RU" sz="2000" dirty="0">
                  <a:solidFill>
                    <a:srgbClr val="FFFFFF"/>
                  </a:solidFill>
                  <a:latin typeface="Calibri"/>
                </a:rPr>
                <a:t>нужны ли тебе 20 пар кроссовок</a:t>
              </a:r>
              <a:r>
                <a:rPr lang="ru-RU" sz="900" dirty="0">
                  <a:solidFill>
                    <a:srgbClr val="FFFFFF"/>
                  </a:solidFill>
                  <a:latin typeface="Calibri"/>
                </a:rPr>
                <a:t>.</a:t>
              </a:r>
              <a:r>
                <a:rPr lang="en-US" sz="900" dirty="0">
                  <a:solidFill>
                    <a:srgbClr val="FFFFFF"/>
                  </a:solidFill>
                  <a:latin typeface="Calibri"/>
                </a:rPr>
                <a:t>.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206A047E-A8DC-488A-B769-FE4FD930E3C3}"/>
              </a:ext>
            </a:extLst>
          </p:cNvPr>
          <p:cNvGrpSpPr/>
          <p:nvPr/>
        </p:nvGrpSpPr>
        <p:grpSpPr>
          <a:xfrm>
            <a:off x="4915054" y="2248054"/>
            <a:ext cx="2361893" cy="2361893"/>
            <a:chOff x="9831386" y="4495799"/>
            <a:chExt cx="4724401" cy="4724401"/>
          </a:xfrm>
        </p:grpSpPr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C99C44DF-550A-4F9C-9C7E-A434A0BADE36}"/>
                </a:ext>
              </a:extLst>
            </p:cNvPr>
            <p:cNvSpPr/>
            <p:nvPr/>
          </p:nvSpPr>
          <p:spPr>
            <a:xfrm>
              <a:off x="9831387" y="4495800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13500000" sx="95000" sy="95000" algn="br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3E4ADFF2-EB75-411C-A43A-4FD355FB5694}"/>
                </a:ext>
              </a:extLst>
            </p:cNvPr>
            <p:cNvSpPr/>
            <p:nvPr/>
          </p:nvSpPr>
          <p:spPr>
            <a:xfrm>
              <a:off x="9831386" y="4495799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2700000" sx="95000" sy="95000" algn="br" rotWithShape="0">
                <a:schemeClr val="accent1">
                  <a:lumMod val="60000"/>
                  <a:lumOff val="40000"/>
                  <a:alpha val="8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  <p:sp>
        <p:nvSpPr>
          <p:cNvPr id="58" name="TextBox 57">
            <a:extLst>
              <a:ext uri="{FF2B5EF4-FFF2-40B4-BE49-F238E27FC236}">
                <a16:creationId xmlns:a16="http://schemas.microsoft.com/office/drawing/2014/main" id="{3B4E5869-0A1C-4B3F-850C-5D231F6FCF36}"/>
              </a:ext>
            </a:extLst>
          </p:cNvPr>
          <p:cNvSpPr txBox="1"/>
          <p:nvPr/>
        </p:nvSpPr>
        <p:spPr>
          <a:xfrm>
            <a:off x="4737140" y="3077844"/>
            <a:ext cx="26535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atin typeface="Century Gothic" panose="020B0502020202020204" pitchFamily="34" charset="0"/>
              </a:rPr>
              <a:t>СОКРАТИ</a:t>
            </a:r>
            <a:endParaRPr lang="en-US" sz="3200" b="1" dirty="0">
              <a:latin typeface="Century Gothic" panose="020B0502020202020204" pitchFamily="34" charset="0"/>
            </a:endParaRPr>
          </a:p>
        </p:txBody>
      </p:sp>
      <p:sp>
        <p:nvSpPr>
          <p:cNvPr id="59" name="Freeform: Shape 58">
            <a:extLst>
              <a:ext uri="{FF2B5EF4-FFF2-40B4-BE49-F238E27FC236}">
                <a16:creationId xmlns:a16="http://schemas.microsoft.com/office/drawing/2014/main" id="{88232398-FC3C-4807-BE40-953175BB21B5}"/>
              </a:ext>
            </a:extLst>
          </p:cNvPr>
          <p:cNvSpPr/>
          <p:nvPr/>
        </p:nvSpPr>
        <p:spPr>
          <a:xfrm>
            <a:off x="0" y="447"/>
            <a:ext cx="12192000" cy="6857107"/>
          </a:xfrm>
          <a:custGeom>
            <a:avLst/>
            <a:gdLst>
              <a:gd name="connsiteX0" fmla="*/ 952523 w 24387176"/>
              <a:gd name="connsiteY0" fmla="*/ 433137 h 13716000"/>
              <a:gd name="connsiteX1" fmla="*/ 433138 w 24387176"/>
              <a:gd name="connsiteY1" fmla="*/ 952523 h 13716000"/>
              <a:gd name="connsiteX2" fmla="*/ 433138 w 24387176"/>
              <a:gd name="connsiteY2" fmla="*/ 12763477 h 13716000"/>
              <a:gd name="connsiteX3" fmla="*/ 952523 w 24387176"/>
              <a:gd name="connsiteY3" fmla="*/ 13282863 h 13716000"/>
              <a:gd name="connsiteX4" fmla="*/ 23434648 w 24387176"/>
              <a:gd name="connsiteY4" fmla="*/ 13282863 h 13716000"/>
              <a:gd name="connsiteX5" fmla="*/ 23954036 w 24387176"/>
              <a:gd name="connsiteY5" fmla="*/ 12763477 h 13716000"/>
              <a:gd name="connsiteX6" fmla="*/ 23954036 w 24387176"/>
              <a:gd name="connsiteY6" fmla="*/ 952523 h 13716000"/>
              <a:gd name="connsiteX7" fmla="*/ 23434648 w 24387176"/>
              <a:gd name="connsiteY7" fmla="*/ 433137 h 13716000"/>
              <a:gd name="connsiteX8" fmla="*/ 0 w 24387176"/>
              <a:gd name="connsiteY8" fmla="*/ 0 h 13716000"/>
              <a:gd name="connsiteX9" fmla="*/ 24387176 w 24387176"/>
              <a:gd name="connsiteY9" fmla="*/ 0 h 13716000"/>
              <a:gd name="connsiteX10" fmla="*/ 24387176 w 24387176"/>
              <a:gd name="connsiteY10" fmla="*/ 13716000 h 13716000"/>
              <a:gd name="connsiteX11" fmla="*/ 0 w 24387176"/>
              <a:gd name="connsiteY11" fmla="*/ 13716000 h 137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4387176" h="13716000">
                <a:moveTo>
                  <a:pt x="952523" y="433137"/>
                </a:moveTo>
                <a:cubicBezTo>
                  <a:pt x="665674" y="433137"/>
                  <a:pt x="433138" y="665674"/>
                  <a:pt x="433138" y="952523"/>
                </a:cubicBezTo>
                <a:lnTo>
                  <a:pt x="433138" y="12763477"/>
                </a:lnTo>
                <a:cubicBezTo>
                  <a:pt x="433138" y="13050326"/>
                  <a:pt x="665674" y="13282863"/>
                  <a:pt x="952523" y="13282863"/>
                </a:cubicBezTo>
                <a:lnTo>
                  <a:pt x="23434648" y="13282863"/>
                </a:lnTo>
                <a:cubicBezTo>
                  <a:pt x="23721500" y="13282863"/>
                  <a:pt x="23954036" y="13050326"/>
                  <a:pt x="23954036" y="12763477"/>
                </a:cubicBezTo>
                <a:lnTo>
                  <a:pt x="23954036" y="952523"/>
                </a:lnTo>
                <a:cubicBezTo>
                  <a:pt x="23954036" y="665674"/>
                  <a:pt x="23721500" y="433137"/>
                  <a:pt x="23434648" y="433137"/>
                </a:cubicBezTo>
                <a:close/>
                <a:moveTo>
                  <a:pt x="0" y="0"/>
                </a:moveTo>
                <a:lnTo>
                  <a:pt x="24387176" y="0"/>
                </a:lnTo>
                <a:lnTo>
                  <a:pt x="24387176" y="13716000"/>
                </a:lnTo>
                <a:lnTo>
                  <a:pt x="0" y="13716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900"/>
          </a:p>
        </p:txBody>
      </p:sp>
    </p:spTree>
    <p:extLst>
      <p:ext uri="{BB962C8B-B14F-4D97-AF65-F5344CB8AC3E}">
        <p14:creationId xmlns:p14="http://schemas.microsoft.com/office/powerpoint/2010/main" val="1038435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7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7" dur="2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8" dur="2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 p14:presetBounceEnd="7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11" dur="2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12" dur="2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 p14:presetBounceEnd="7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15" dur="2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16" dur="2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 p14:presetBounceEnd="7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19" dur="2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20" dur="2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decel="10000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decel="10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decel="10000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decel="10000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1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1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8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2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2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2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2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decel="10000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decel="10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decel="10000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decel="10000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1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1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8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>
            <a:extLst>
              <a:ext uri="{FF2B5EF4-FFF2-40B4-BE49-F238E27FC236}">
                <a16:creationId xmlns:a16="http://schemas.microsoft.com/office/drawing/2014/main" id="{C9207E0E-FFBD-4357-8467-A9E3ECDCB4AC}"/>
              </a:ext>
            </a:extLst>
          </p:cNvPr>
          <p:cNvGrpSpPr/>
          <p:nvPr/>
        </p:nvGrpSpPr>
        <p:grpSpPr>
          <a:xfrm>
            <a:off x="3794669" y="1127669"/>
            <a:ext cx="4602662" cy="4602662"/>
            <a:chOff x="9831386" y="4495799"/>
            <a:chExt cx="4724401" cy="4724401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85AB14C4-AF6E-4763-A9EC-1286CA9A386D}"/>
                </a:ext>
              </a:extLst>
            </p:cNvPr>
            <p:cNvSpPr/>
            <p:nvPr/>
          </p:nvSpPr>
          <p:spPr>
            <a:xfrm>
              <a:off x="9831387" y="4495800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13500000" sx="95000" sy="95000" algn="br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1BD88FDB-9769-4A97-A31F-924AE356BA74}"/>
                </a:ext>
              </a:extLst>
            </p:cNvPr>
            <p:cNvSpPr/>
            <p:nvPr/>
          </p:nvSpPr>
          <p:spPr>
            <a:xfrm>
              <a:off x="9831386" y="4495799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2700000" sx="95000" sy="95000" algn="br" rotWithShape="0">
                <a:schemeClr val="accent1">
                  <a:lumMod val="60000"/>
                  <a:lumOff val="40000"/>
                  <a:alpha val="8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E9884C16-3851-4227-A02E-56B83C2EE0A0}"/>
              </a:ext>
            </a:extLst>
          </p:cNvPr>
          <p:cNvGrpSpPr/>
          <p:nvPr/>
        </p:nvGrpSpPr>
        <p:grpSpPr>
          <a:xfrm>
            <a:off x="4479942" y="4923249"/>
            <a:ext cx="2445999" cy="1363060"/>
            <a:chOff x="15493340" y="2039823"/>
            <a:chExt cx="4892634" cy="2726475"/>
          </a:xfrm>
        </p:grpSpPr>
        <p:sp>
          <p:nvSpPr>
            <p:cNvPr id="46" name="Rectangle: Rounded Corners 45">
              <a:extLst>
                <a:ext uri="{FF2B5EF4-FFF2-40B4-BE49-F238E27FC236}">
                  <a16:creationId xmlns:a16="http://schemas.microsoft.com/office/drawing/2014/main" id="{A0B4328E-9A42-43F6-A267-DE0324FB962B}"/>
                </a:ext>
              </a:extLst>
            </p:cNvPr>
            <p:cNvSpPr/>
            <p:nvPr/>
          </p:nvSpPr>
          <p:spPr>
            <a:xfrm>
              <a:off x="15493340" y="2039823"/>
              <a:ext cx="4892634" cy="2726475"/>
            </a:xfrm>
            <a:prstGeom prst="roundRect">
              <a:avLst>
                <a:gd name="adj" fmla="val 31476"/>
              </a:avLst>
            </a:prstGeom>
            <a:ln>
              <a:noFill/>
            </a:ln>
            <a:effectLst>
              <a:outerShdw blurRad="1219200" dist="406400" dir="2700000" algn="tl" rotWithShape="0">
                <a:schemeClr val="accent1">
                  <a:lumMod val="50000"/>
                  <a:alpha val="4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86B650E2-ACF6-4654-AF04-3C32FC16481B}"/>
                </a:ext>
              </a:extLst>
            </p:cNvPr>
            <p:cNvSpPr txBox="1"/>
            <p:nvPr/>
          </p:nvSpPr>
          <p:spPr>
            <a:xfrm>
              <a:off x="15908678" y="2636673"/>
              <a:ext cx="4061960" cy="14159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228508"/>
              <a:r>
                <a:rPr lang="ru-RU" sz="2000" b="1" dirty="0">
                  <a:solidFill>
                    <a:srgbClr val="FFFFFF"/>
                  </a:solidFill>
                  <a:latin typeface="Century Gothic"/>
                </a:rPr>
                <a:t>ИСПОЛЬЗУЙ</a:t>
              </a:r>
              <a:endParaRPr lang="en-US" sz="2000" b="1" dirty="0">
                <a:solidFill>
                  <a:srgbClr val="FFFFFF"/>
                </a:solidFill>
                <a:latin typeface="Century Gothic"/>
              </a:endParaRPr>
            </a:p>
            <a:p>
              <a:pPr algn="ctr" defTabSz="228508"/>
              <a:r>
                <a:rPr lang="ru-RU" sz="2000" dirty="0">
                  <a:solidFill>
                    <a:srgbClr val="FFFFFF"/>
                  </a:solidFill>
                  <a:latin typeface="Calibri"/>
                </a:rPr>
                <a:t>многоразовое</a:t>
              </a:r>
              <a:endParaRPr lang="en-US" sz="2000" dirty="0">
                <a:solidFill>
                  <a:srgbClr val="FFFFFF"/>
                </a:solidFill>
                <a:latin typeface="Calibri"/>
              </a:endParaRP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A8366A46-CF07-4E64-B30D-58816AAB6591}"/>
              </a:ext>
            </a:extLst>
          </p:cNvPr>
          <p:cNvGrpSpPr/>
          <p:nvPr/>
        </p:nvGrpSpPr>
        <p:grpSpPr>
          <a:xfrm>
            <a:off x="4194074" y="1527074"/>
            <a:ext cx="3803853" cy="3803853"/>
            <a:chOff x="9831386" y="4495799"/>
            <a:chExt cx="4724401" cy="4724401"/>
          </a:xfrm>
        </p:grpSpPr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552E1CC3-796B-4AF5-ACBD-D4239D274DCA}"/>
                </a:ext>
              </a:extLst>
            </p:cNvPr>
            <p:cNvSpPr/>
            <p:nvPr/>
          </p:nvSpPr>
          <p:spPr>
            <a:xfrm>
              <a:off x="9831387" y="4495800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13500000" sx="95000" sy="95000" algn="br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7B7D7480-803D-4662-B4DE-12FC98E5A755}"/>
                </a:ext>
              </a:extLst>
            </p:cNvPr>
            <p:cNvSpPr/>
            <p:nvPr/>
          </p:nvSpPr>
          <p:spPr>
            <a:xfrm>
              <a:off x="9831386" y="4495799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2700000" sx="95000" sy="95000" algn="br" rotWithShape="0">
                <a:schemeClr val="accent1">
                  <a:lumMod val="60000"/>
                  <a:lumOff val="40000"/>
                  <a:alpha val="8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0E1139D5-3AD4-4CD0-87E0-F945BC885950}"/>
              </a:ext>
            </a:extLst>
          </p:cNvPr>
          <p:cNvGrpSpPr/>
          <p:nvPr/>
        </p:nvGrpSpPr>
        <p:grpSpPr>
          <a:xfrm>
            <a:off x="7504416" y="2721792"/>
            <a:ext cx="2445999" cy="1363060"/>
            <a:chOff x="15493340" y="2039823"/>
            <a:chExt cx="4892634" cy="2726475"/>
          </a:xfrm>
        </p:grpSpPr>
        <p:sp>
          <p:nvSpPr>
            <p:cNvPr id="36" name="Rectangle: Rounded Corners 35">
              <a:extLst>
                <a:ext uri="{FF2B5EF4-FFF2-40B4-BE49-F238E27FC236}">
                  <a16:creationId xmlns:a16="http://schemas.microsoft.com/office/drawing/2014/main" id="{BC27E8D1-39BC-4EE2-A0B1-E6814A2412CA}"/>
                </a:ext>
              </a:extLst>
            </p:cNvPr>
            <p:cNvSpPr/>
            <p:nvPr/>
          </p:nvSpPr>
          <p:spPr>
            <a:xfrm>
              <a:off x="15493340" y="2039823"/>
              <a:ext cx="4892634" cy="2726475"/>
            </a:xfrm>
            <a:prstGeom prst="roundRect">
              <a:avLst>
                <a:gd name="adj" fmla="val 31476"/>
              </a:avLst>
            </a:prstGeom>
            <a:solidFill>
              <a:schemeClr val="accent3"/>
            </a:solidFill>
            <a:ln>
              <a:noFill/>
            </a:ln>
            <a:effectLst>
              <a:outerShdw blurRad="1219200" dist="406400" dir="2700000" algn="tl" rotWithShape="0">
                <a:schemeClr val="accent1">
                  <a:lumMod val="50000"/>
                  <a:alpha val="4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99017C39-4C37-4033-987A-4A0D5F34C18F}"/>
                </a:ext>
              </a:extLst>
            </p:cNvPr>
            <p:cNvSpPr txBox="1"/>
            <p:nvPr/>
          </p:nvSpPr>
          <p:spPr>
            <a:xfrm>
              <a:off x="15908676" y="2254273"/>
              <a:ext cx="4477298" cy="20315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228508"/>
              <a:r>
                <a:rPr lang="ru-RU" sz="2000" b="1" dirty="0">
                  <a:solidFill>
                    <a:srgbClr val="FFFFFF"/>
                  </a:solidFill>
                  <a:latin typeface="Century Gothic"/>
                </a:rPr>
                <a:t>ДЕЛИСЬ и МЕНЯЙСЯ</a:t>
              </a:r>
              <a:endParaRPr lang="en-US" sz="2000" b="1" dirty="0">
                <a:solidFill>
                  <a:srgbClr val="FFFFFF"/>
                </a:solidFill>
                <a:latin typeface="Century Gothic"/>
              </a:endParaRPr>
            </a:p>
            <a:p>
              <a:pPr algn="ctr" defTabSz="228508"/>
              <a:r>
                <a:rPr lang="ru-RU" sz="2000" dirty="0">
                  <a:solidFill>
                    <a:srgbClr val="FFFFFF"/>
                  </a:solidFill>
                  <a:latin typeface="Calibri"/>
                </a:rPr>
                <a:t>вещами</a:t>
              </a:r>
              <a:endParaRPr lang="en-US" sz="2000" dirty="0">
                <a:solidFill>
                  <a:srgbClr val="FFFFFF"/>
                </a:solidFill>
                <a:latin typeface="Calibri"/>
              </a:endParaRP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AA6E323F-32A4-46AC-81C6-E1E52793A329}"/>
              </a:ext>
            </a:extLst>
          </p:cNvPr>
          <p:cNvGrpSpPr/>
          <p:nvPr/>
        </p:nvGrpSpPr>
        <p:grpSpPr>
          <a:xfrm>
            <a:off x="4524160" y="1857160"/>
            <a:ext cx="3143680" cy="3143680"/>
            <a:chOff x="9831386" y="4495799"/>
            <a:chExt cx="4724401" cy="4724401"/>
          </a:xfrm>
        </p:grpSpPr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30F26477-BB6C-4F26-A7E2-18ECE93C742B}"/>
                </a:ext>
              </a:extLst>
            </p:cNvPr>
            <p:cNvSpPr/>
            <p:nvPr/>
          </p:nvSpPr>
          <p:spPr>
            <a:xfrm>
              <a:off x="9831387" y="4495800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13500000" sx="95000" sy="95000" algn="br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7C0195BA-D16B-4810-8914-5F12CC6B575A}"/>
                </a:ext>
              </a:extLst>
            </p:cNvPr>
            <p:cNvSpPr/>
            <p:nvPr/>
          </p:nvSpPr>
          <p:spPr>
            <a:xfrm>
              <a:off x="9831386" y="4495799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2700000" sx="95000" sy="95000" algn="br" rotWithShape="0">
                <a:schemeClr val="accent1">
                  <a:lumMod val="60000"/>
                  <a:lumOff val="40000"/>
                  <a:alpha val="8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701D70B1-ADD7-4AB4-B36D-A7D2A98F2C08}"/>
              </a:ext>
            </a:extLst>
          </p:cNvPr>
          <p:cNvGrpSpPr/>
          <p:nvPr/>
        </p:nvGrpSpPr>
        <p:grpSpPr>
          <a:xfrm>
            <a:off x="3484412" y="1323891"/>
            <a:ext cx="2445999" cy="1363060"/>
            <a:chOff x="15493340" y="2039823"/>
            <a:chExt cx="4892634" cy="2726475"/>
          </a:xfrm>
        </p:grpSpPr>
        <p:sp>
          <p:nvSpPr>
            <p:cNvPr id="52" name="Rectangle: Rounded Corners 51">
              <a:extLst>
                <a:ext uri="{FF2B5EF4-FFF2-40B4-BE49-F238E27FC236}">
                  <a16:creationId xmlns:a16="http://schemas.microsoft.com/office/drawing/2014/main" id="{8DF73A0B-923E-45D4-B712-365F7E36B817}"/>
                </a:ext>
              </a:extLst>
            </p:cNvPr>
            <p:cNvSpPr/>
            <p:nvPr/>
          </p:nvSpPr>
          <p:spPr>
            <a:xfrm>
              <a:off x="15493340" y="2039823"/>
              <a:ext cx="4892634" cy="2726475"/>
            </a:xfrm>
            <a:prstGeom prst="roundRect">
              <a:avLst>
                <a:gd name="adj" fmla="val 31476"/>
              </a:avLst>
            </a:prstGeom>
            <a:solidFill>
              <a:schemeClr val="accent6"/>
            </a:solidFill>
            <a:ln>
              <a:noFill/>
            </a:ln>
            <a:effectLst>
              <a:outerShdw blurRad="1219200" dist="406400" dir="2700000" algn="tl" rotWithShape="0">
                <a:schemeClr val="accent1">
                  <a:lumMod val="50000"/>
                  <a:alpha val="4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21A56482-3F94-42B0-8D15-945FBB470DC6}"/>
                </a:ext>
              </a:extLst>
            </p:cNvPr>
            <p:cNvSpPr txBox="1"/>
            <p:nvPr/>
          </p:nvSpPr>
          <p:spPr>
            <a:xfrm>
              <a:off x="15661348" y="2333705"/>
              <a:ext cx="4477296" cy="203159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 defTabSz="228508"/>
              <a:r>
                <a:rPr lang="ru-RU" sz="2000" b="1" dirty="0">
                  <a:solidFill>
                    <a:srgbClr val="FFFFFF"/>
                  </a:solidFill>
                  <a:latin typeface="Century Gothic"/>
                </a:rPr>
                <a:t>ПРОДАЙ</a:t>
              </a:r>
              <a:endParaRPr lang="en-US" sz="2000" b="1" dirty="0">
                <a:solidFill>
                  <a:srgbClr val="FFFFFF"/>
                </a:solidFill>
                <a:latin typeface="Century Gothic"/>
              </a:endParaRPr>
            </a:p>
            <a:p>
              <a:pPr algn="ctr" defTabSz="228508"/>
              <a:r>
                <a:rPr lang="ru-RU" sz="2000" dirty="0">
                  <a:solidFill>
                    <a:srgbClr val="FFFFFF"/>
                  </a:solidFill>
                  <a:latin typeface="Calibri"/>
                </a:rPr>
                <a:t>то, чем не пользуешься</a:t>
              </a:r>
              <a:endParaRPr lang="en-US" sz="900" dirty="0">
                <a:solidFill>
                  <a:srgbClr val="FFFFFF"/>
                </a:solidFill>
                <a:latin typeface="Calibri"/>
              </a:endParaRP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206A047E-A8DC-488A-B769-FE4FD930E3C3}"/>
              </a:ext>
            </a:extLst>
          </p:cNvPr>
          <p:cNvGrpSpPr/>
          <p:nvPr/>
        </p:nvGrpSpPr>
        <p:grpSpPr>
          <a:xfrm>
            <a:off x="4915054" y="2248054"/>
            <a:ext cx="2361893" cy="2361893"/>
            <a:chOff x="9831386" y="4495799"/>
            <a:chExt cx="4724401" cy="4724401"/>
          </a:xfrm>
        </p:grpSpPr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C99C44DF-550A-4F9C-9C7E-A434A0BADE36}"/>
                </a:ext>
              </a:extLst>
            </p:cNvPr>
            <p:cNvSpPr/>
            <p:nvPr/>
          </p:nvSpPr>
          <p:spPr>
            <a:xfrm>
              <a:off x="9831387" y="4495800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13500000" sx="95000" sy="95000" algn="br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3E4ADFF2-EB75-411C-A43A-4FD355FB5694}"/>
                </a:ext>
              </a:extLst>
            </p:cNvPr>
            <p:cNvSpPr/>
            <p:nvPr/>
          </p:nvSpPr>
          <p:spPr>
            <a:xfrm>
              <a:off x="9831386" y="4495799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2700000" sx="95000" sy="95000" algn="br" rotWithShape="0">
                <a:schemeClr val="accent1">
                  <a:lumMod val="60000"/>
                  <a:lumOff val="40000"/>
                  <a:alpha val="8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  <p:sp>
        <p:nvSpPr>
          <p:cNvPr id="58" name="TextBox 57">
            <a:extLst>
              <a:ext uri="{FF2B5EF4-FFF2-40B4-BE49-F238E27FC236}">
                <a16:creationId xmlns:a16="http://schemas.microsoft.com/office/drawing/2014/main" id="{3B4E5869-0A1C-4B3F-850C-5D231F6FCF36}"/>
              </a:ext>
            </a:extLst>
          </p:cNvPr>
          <p:cNvSpPr txBox="1"/>
          <p:nvPr/>
        </p:nvSpPr>
        <p:spPr>
          <a:xfrm>
            <a:off x="4687584" y="3077844"/>
            <a:ext cx="270309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atin typeface="Century Gothic" panose="020B0502020202020204" pitchFamily="34" charset="0"/>
              </a:rPr>
              <a:t>ИСПОЛЬЗУЙ ПОВТОРНО</a:t>
            </a:r>
            <a:endParaRPr lang="en-US" sz="3200" b="1" dirty="0">
              <a:latin typeface="Century Gothic" panose="020B0502020202020204" pitchFamily="34" charset="0"/>
            </a:endParaRPr>
          </a:p>
        </p:txBody>
      </p:sp>
      <p:sp>
        <p:nvSpPr>
          <p:cNvPr id="59" name="Freeform: Shape 58">
            <a:extLst>
              <a:ext uri="{FF2B5EF4-FFF2-40B4-BE49-F238E27FC236}">
                <a16:creationId xmlns:a16="http://schemas.microsoft.com/office/drawing/2014/main" id="{88232398-FC3C-4807-BE40-953175BB21B5}"/>
              </a:ext>
            </a:extLst>
          </p:cNvPr>
          <p:cNvSpPr/>
          <p:nvPr/>
        </p:nvSpPr>
        <p:spPr>
          <a:xfrm>
            <a:off x="0" y="447"/>
            <a:ext cx="12192000" cy="6857107"/>
          </a:xfrm>
          <a:custGeom>
            <a:avLst/>
            <a:gdLst>
              <a:gd name="connsiteX0" fmla="*/ 952523 w 24387176"/>
              <a:gd name="connsiteY0" fmla="*/ 433137 h 13716000"/>
              <a:gd name="connsiteX1" fmla="*/ 433138 w 24387176"/>
              <a:gd name="connsiteY1" fmla="*/ 952523 h 13716000"/>
              <a:gd name="connsiteX2" fmla="*/ 433138 w 24387176"/>
              <a:gd name="connsiteY2" fmla="*/ 12763477 h 13716000"/>
              <a:gd name="connsiteX3" fmla="*/ 952523 w 24387176"/>
              <a:gd name="connsiteY3" fmla="*/ 13282863 h 13716000"/>
              <a:gd name="connsiteX4" fmla="*/ 23434648 w 24387176"/>
              <a:gd name="connsiteY4" fmla="*/ 13282863 h 13716000"/>
              <a:gd name="connsiteX5" fmla="*/ 23954036 w 24387176"/>
              <a:gd name="connsiteY5" fmla="*/ 12763477 h 13716000"/>
              <a:gd name="connsiteX6" fmla="*/ 23954036 w 24387176"/>
              <a:gd name="connsiteY6" fmla="*/ 952523 h 13716000"/>
              <a:gd name="connsiteX7" fmla="*/ 23434648 w 24387176"/>
              <a:gd name="connsiteY7" fmla="*/ 433137 h 13716000"/>
              <a:gd name="connsiteX8" fmla="*/ 0 w 24387176"/>
              <a:gd name="connsiteY8" fmla="*/ 0 h 13716000"/>
              <a:gd name="connsiteX9" fmla="*/ 24387176 w 24387176"/>
              <a:gd name="connsiteY9" fmla="*/ 0 h 13716000"/>
              <a:gd name="connsiteX10" fmla="*/ 24387176 w 24387176"/>
              <a:gd name="connsiteY10" fmla="*/ 13716000 h 13716000"/>
              <a:gd name="connsiteX11" fmla="*/ 0 w 24387176"/>
              <a:gd name="connsiteY11" fmla="*/ 13716000 h 137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4387176" h="13716000">
                <a:moveTo>
                  <a:pt x="952523" y="433137"/>
                </a:moveTo>
                <a:cubicBezTo>
                  <a:pt x="665674" y="433137"/>
                  <a:pt x="433138" y="665674"/>
                  <a:pt x="433138" y="952523"/>
                </a:cubicBezTo>
                <a:lnTo>
                  <a:pt x="433138" y="12763477"/>
                </a:lnTo>
                <a:cubicBezTo>
                  <a:pt x="433138" y="13050326"/>
                  <a:pt x="665674" y="13282863"/>
                  <a:pt x="952523" y="13282863"/>
                </a:cubicBezTo>
                <a:lnTo>
                  <a:pt x="23434648" y="13282863"/>
                </a:lnTo>
                <a:cubicBezTo>
                  <a:pt x="23721500" y="13282863"/>
                  <a:pt x="23954036" y="13050326"/>
                  <a:pt x="23954036" y="12763477"/>
                </a:cubicBezTo>
                <a:lnTo>
                  <a:pt x="23954036" y="952523"/>
                </a:lnTo>
                <a:cubicBezTo>
                  <a:pt x="23954036" y="665674"/>
                  <a:pt x="23721500" y="433137"/>
                  <a:pt x="23434648" y="433137"/>
                </a:cubicBezTo>
                <a:close/>
                <a:moveTo>
                  <a:pt x="0" y="0"/>
                </a:moveTo>
                <a:lnTo>
                  <a:pt x="24387176" y="0"/>
                </a:lnTo>
                <a:lnTo>
                  <a:pt x="24387176" y="13716000"/>
                </a:lnTo>
                <a:lnTo>
                  <a:pt x="0" y="13716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900"/>
          </a:p>
        </p:txBody>
      </p:sp>
    </p:spTree>
    <p:extLst>
      <p:ext uri="{BB962C8B-B14F-4D97-AF65-F5344CB8AC3E}">
        <p14:creationId xmlns:p14="http://schemas.microsoft.com/office/powerpoint/2010/main" val="2140540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7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7" dur="2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8" dur="2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 p14:presetBounceEnd="7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11" dur="2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12" dur="2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 p14:presetBounceEnd="7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15" dur="2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16" dur="2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 p14:presetBounceEnd="7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19" dur="2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20" dur="2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decel="10000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decel="10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decel="10000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decel="10000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1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1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8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2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2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2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2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decel="10000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decel="10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decel="10000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decel="10000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1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1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8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>
            <a:extLst>
              <a:ext uri="{FF2B5EF4-FFF2-40B4-BE49-F238E27FC236}">
                <a16:creationId xmlns:a16="http://schemas.microsoft.com/office/drawing/2014/main" id="{C9207E0E-FFBD-4357-8467-A9E3ECDCB4AC}"/>
              </a:ext>
            </a:extLst>
          </p:cNvPr>
          <p:cNvGrpSpPr/>
          <p:nvPr/>
        </p:nvGrpSpPr>
        <p:grpSpPr>
          <a:xfrm>
            <a:off x="3794669" y="1127669"/>
            <a:ext cx="4602662" cy="4602662"/>
            <a:chOff x="9831386" y="4495799"/>
            <a:chExt cx="4724401" cy="4724401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85AB14C4-AF6E-4763-A9EC-1286CA9A386D}"/>
                </a:ext>
              </a:extLst>
            </p:cNvPr>
            <p:cNvSpPr/>
            <p:nvPr/>
          </p:nvSpPr>
          <p:spPr>
            <a:xfrm>
              <a:off x="9831387" y="4495800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13500000" sx="95000" sy="95000" algn="br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1BD88FDB-9769-4A97-A31F-924AE356BA74}"/>
                </a:ext>
              </a:extLst>
            </p:cNvPr>
            <p:cNvSpPr/>
            <p:nvPr/>
          </p:nvSpPr>
          <p:spPr>
            <a:xfrm>
              <a:off x="9831386" y="4495799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2700000" sx="95000" sy="95000" algn="br" rotWithShape="0">
                <a:schemeClr val="accent1">
                  <a:lumMod val="60000"/>
                  <a:lumOff val="40000"/>
                  <a:alpha val="8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E9884C16-3851-4227-A02E-56B83C2EE0A0}"/>
              </a:ext>
            </a:extLst>
          </p:cNvPr>
          <p:cNvGrpSpPr/>
          <p:nvPr/>
        </p:nvGrpSpPr>
        <p:grpSpPr>
          <a:xfrm>
            <a:off x="4479942" y="4923249"/>
            <a:ext cx="2445999" cy="1363060"/>
            <a:chOff x="15493340" y="2039823"/>
            <a:chExt cx="4892634" cy="2726475"/>
          </a:xfrm>
        </p:grpSpPr>
        <p:sp>
          <p:nvSpPr>
            <p:cNvPr id="46" name="Rectangle: Rounded Corners 45">
              <a:extLst>
                <a:ext uri="{FF2B5EF4-FFF2-40B4-BE49-F238E27FC236}">
                  <a16:creationId xmlns:a16="http://schemas.microsoft.com/office/drawing/2014/main" id="{A0B4328E-9A42-43F6-A267-DE0324FB962B}"/>
                </a:ext>
              </a:extLst>
            </p:cNvPr>
            <p:cNvSpPr/>
            <p:nvPr/>
          </p:nvSpPr>
          <p:spPr>
            <a:xfrm>
              <a:off x="15493340" y="2039823"/>
              <a:ext cx="4892634" cy="2726475"/>
            </a:xfrm>
            <a:prstGeom prst="roundRect">
              <a:avLst>
                <a:gd name="adj" fmla="val 31476"/>
              </a:avLst>
            </a:prstGeom>
            <a:ln>
              <a:noFill/>
            </a:ln>
            <a:effectLst>
              <a:outerShdw blurRad="1219200" dist="406400" dir="2700000" algn="tl" rotWithShape="0">
                <a:schemeClr val="accent1">
                  <a:lumMod val="50000"/>
                  <a:alpha val="4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86B650E2-ACF6-4654-AF04-3C32FC16481B}"/>
                </a:ext>
              </a:extLst>
            </p:cNvPr>
            <p:cNvSpPr txBox="1"/>
            <p:nvPr/>
          </p:nvSpPr>
          <p:spPr>
            <a:xfrm>
              <a:off x="15908678" y="2636673"/>
              <a:ext cx="4061960" cy="20315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228508"/>
              <a:r>
                <a:rPr lang="ru-RU" sz="2000" b="1" dirty="0">
                  <a:solidFill>
                    <a:srgbClr val="FFFFFF"/>
                  </a:solidFill>
                  <a:latin typeface="Century Gothic"/>
                </a:rPr>
                <a:t>НЕ ВСЕГДА</a:t>
              </a:r>
              <a:endParaRPr lang="en-US" sz="2000" b="1" dirty="0">
                <a:solidFill>
                  <a:srgbClr val="FFFFFF"/>
                </a:solidFill>
                <a:latin typeface="Century Gothic"/>
              </a:endParaRPr>
            </a:p>
            <a:p>
              <a:pPr algn="ctr" defTabSz="228508"/>
              <a:r>
                <a:rPr lang="ru-RU" sz="2000" dirty="0">
                  <a:solidFill>
                    <a:srgbClr val="FFFFFF"/>
                  </a:solidFill>
                  <a:latin typeface="Calibri"/>
                </a:rPr>
                <a:t>решение проблемы</a:t>
              </a:r>
              <a:endParaRPr lang="en-US" sz="2000" dirty="0">
                <a:solidFill>
                  <a:srgbClr val="FFFFFF"/>
                </a:solidFill>
                <a:latin typeface="Calibri"/>
              </a:endParaRP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A8366A46-CF07-4E64-B30D-58816AAB6591}"/>
              </a:ext>
            </a:extLst>
          </p:cNvPr>
          <p:cNvGrpSpPr/>
          <p:nvPr/>
        </p:nvGrpSpPr>
        <p:grpSpPr>
          <a:xfrm>
            <a:off x="4194074" y="1527074"/>
            <a:ext cx="3803853" cy="3803853"/>
            <a:chOff x="9831386" y="4495799"/>
            <a:chExt cx="4724401" cy="4724401"/>
          </a:xfrm>
        </p:grpSpPr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552E1CC3-796B-4AF5-ACBD-D4239D274DCA}"/>
                </a:ext>
              </a:extLst>
            </p:cNvPr>
            <p:cNvSpPr/>
            <p:nvPr/>
          </p:nvSpPr>
          <p:spPr>
            <a:xfrm>
              <a:off x="9831387" y="4495800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13500000" sx="95000" sy="95000" algn="br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7B7D7480-803D-4662-B4DE-12FC98E5A755}"/>
                </a:ext>
              </a:extLst>
            </p:cNvPr>
            <p:cNvSpPr/>
            <p:nvPr/>
          </p:nvSpPr>
          <p:spPr>
            <a:xfrm>
              <a:off x="9831386" y="4495799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2700000" sx="95000" sy="95000" algn="br" rotWithShape="0">
                <a:schemeClr val="accent1">
                  <a:lumMod val="60000"/>
                  <a:lumOff val="40000"/>
                  <a:alpha val="8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0E1139D5-3AD4-4CD0-87E0-F945BC885950}"/>
              </a:ext>
            </a:extLst>
          </p:cNvPr>
          <p:cNvGrpSpPr/>
          <p:nvPr/>
        </p:nvGrpSpPr>
        <p:grpSpPr>
          <a:xfrm>
            <a:off x="7504416" y="2721792"/>
            <a:ext cx="2445999" cy="1430650"/>
            <a:chOff x="15493340" y="2039823"/>
            <a:chExt cx="4892634" cy="2861673"/>
          </a:xfrm>
        </p:grpSpPr>
        <p:sp>
          <p:nvSpPr>
            <p:cNvPr id="36" name="Rectangle: Rounded Corners 35">
              <a:extLst>
                <a:ext uri="{FF2B5EF4-FFF2-40B4-BE49-F238E27FC236}">
                  <a16:creationId xmlns:a16="http://schemas.microsoft.com/office/drawing/2014/main" id="{BC27E8D1-39BC-4EE2-A0B1-E6814A2412CA}"/>
                </a:ext>
              </a:extLst>
            </p:cNvPr>
            <p:cNvSpPr/>
            <p:nvPr/>
          </p:nvSpPr>
          <p:spPr>
            <a:xfrm>
              <a:off x="15493340" y="2039823"/>
              <a:ext cx="4892634" cy="2726475"/>
            </a:xfrm>
            <a:prstGeom prst="roundRect">
              <a:avLst>
                <a:gd name="adj" fmla="val 31476"/>
              </a:avLst>
            </a:prstGeom>
            <a:solidFill>
              <a:schemeClr val="accent3"/>
            </a:solidFill>
            <a:ln>
              <a:noFill/>
            </a:ln>
            <a:effectLst>
              <a:outerShdw blurRad="1219200" dist="406400" dir="2700000" algn="tl" rotWithShape="0">
                <a:schemeClr val="accent1">
                  <a:lumMod val="50000"/>
                  <a:alpha val="4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99017C39-4C37-4033-987A-4A0D5F34C18F}"/>
                </a:ext>
              </a:extLst>
            </p:cNvPr>
            <p:cNvSpPr txBox="1"/>
            <p:nvPr/>
          </p:nvSpPr>
          <p:spPr>
            <a:xfrm>
              <a:off x="15908676" y="2254273"/>
              <a:ext cx="4477298" cy="26472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228508"/>
              <a:r>
                <a:rPr lang="ru-RU" sz="2000" b="1" dirty="0">
                  <a:solidFill>
                    <a:srgbClr val="FFFFFF"/>
                  </a:solidFill>
                  <a:latin typeface="Century Gothic"/>
                </a:rPr>
                <a:t>ТОЛЬКО ТО,</a:t>
              </a:r>
              <a:endParaRPr lang="en-US" sz="2000" b="1" dirty="0">
                <a:solidFill>
                  <a:srgbClr val="FFFFFF"/>
                </a:solidFill>
                <a:latin typeface="Century Gothic"/>
              </a:endParaRPr>
            </a:p>
            <a:p>
              <a:pPr algn="ctr" defTabSz="228508"/>
              <a:r>
                <a:rPr lang="ru-RU" sz="2000" dirty="0">
                  <a:solidFill>
                    <a:srgbClr val="FFFFFF"/>
                  </a:solidFill>
                  <a:latin typeface="Calibri"/>
                </a:rPr>
                <a:t>чему нельзя найти повторное применение</a:t>
              </a:r>
              <a:r>
                <a:rPr lang="en-US" sz="2000" dirty="0">
                  <a:solidFill>
                    <a:srgbClr val="FFFFFF"/>
                  </a:solidFill>
                  <a:latin typeface="Calibri"/>
                </a:rPr>
                <a:t>.</a:t>
              </a: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AA6E323F-32A4-46AC-81C6-E1E52793A329}"/>
              </a:ext>
            </a:extLst>
          </p:cNvPr>
          <p:cNvGrpSpPr/>
          <p:nvPr/>
        </p:nvGrpSpPr>
        <p:grpSpPr>
          <a:xfrm>
            <a:off x="4524160" y="1857160"/>
            <a:ext cx="3143680" cy="3143680"/>
            <a:chOff x="9831386" y="4495799"/>
            <a:chExt cx="4724401" cy="4724401"/>
          </a:xfrm>
        </p:grpSpPr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30F26477-BB6C-4F26-A7E2-18ECE93C742B}"/>
                </a:ext>
              </a:extLst>
            </p:cNvPr>
            <p:cNvSpPr/>
            <p:nvPr/>
          </p:nvSpPr>
          <p:spPr>
            <a:xfrm>
              <a:off x="9831387" y="4495800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13500000" sx="95000" sy="95000" algn="br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7C0195BA-D16B-4810-8914-5F12CC6B575A}"/>
                </a:ext>
              </a:extLst>
            </p:cNvPr>
            <p:cNvSpPr/>
            <p:nvPr/>
          </p:nvSpPr>
          <p:spPr>
            <a:xfrm>
              <a:off x="9831386" y="4495799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2700000" sx="95000" sy="95000" algn="br" rotWithShape="0">
                <a:schemeClr val="accent1">
                  <a:lumMod val="60000"/>
                  <a:lumOff val="40000"/>
                  <a:alpha val="8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701D70B1-ADD7-4AB4-B36D-A7D2A98F2C08}"/>
              </a:ext>
            </a:extLst>
          </p:cNvPr>
          <p:cNvGrpSpPr/>
          <p:nvPr/>
        </p:nvGrpSpPr>
        <p:grpSpPr>
          <a:xfrm>
            <a:off x="3484412" y="1323891"/>
            <a:ext cx="2445999" cy="1363060"/>
            <a:chOff x="15493340" y="2039823"/>
            <a:chExt cx="4892634" cy="2726475"/>
          </a:xfrm>
        </p:grpSpPr>
        <p:sp>
          <p:nvSpPr>
            <p:cNvPr id="52" name="Rectangle: Rounded Corners 51">
              <a:extLst>
                <a:ext uri="{FF2B5EF4-FFF2-40B4-BE49-F238E27FC236}">
                  <a16:creationId xmlns:a16="http://schemas.microsoft.com/office/drawing/2014/main" id="{8DF73A0B-923E-45D4-B712-365F7E36B817}"/>
                </a:ext>
              </a:extLst>
            </p:cNvPr>
            <p:cNvSpPr/>
            <p:nvPr/>
          </p:nvSpPr>
          <p:spPr>
            <a:xfrm>
              <a:off x="15493340" y="2039823"/>
              <a:ext cx="4892634" cy="2726475"/>
            </a:xfrm>
            <a:prstGeom prst="roundRect">
              <a:avLst>
                <a:gd name="adj" fmla="val 31476"/>
              </a:avLst>
            </a:prstGeom>
            <a:solidFill>
              <a:schemeClr val="accent6"/>
            </a:solidFill>
            <a:ln>
              <a:noFill/>
            </a:ln>
            <a:effectLst>
              <a:outerShdw blurRad="1219200" dist="406400" dir="2700000" algn="tl" rotWithShape="0">
                <a:schemeClr val="accent1">
                  <a:lumMod val="50000"/>
                  <a:alpha val="4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21A56482-3F94-42B0-8D15-945FBB470DC6}"/>
                </a:ext>
              </a:extLst>
            </p:cNvPr>
            <p:cNvSpPr txBox="1"/>
            <p:nvPr/>
          </p:nvSpPr>
          <p:spPr>
            <a:xfrm>
              <a:off x="15701007" y="2387264"/>
              <a:ext cx="4477296" cy="203159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 defTabSz="228508"/>
              <a:r>
                <a:rPr lang="ru-RU" sz="2000" b="1" dirty="0">
                  <a:solidFill>
                    <a:srgbClr val="FFFFFF"/>
                  </a:solidFill>
                  <a:latin typeface="Century Gothic"/>
                </a:rPr>
                <a:t>ТОЛЬКО ТО,</a:t>
              </a:r>
              <a:endParaRPr lang="en-US" sz="2000" b="1" dirty="0">
                <a:solidFill>
                  <a:srgbClr val="FFFFFF"/>
                </a:solidFill>
                <a:latin typeface="Century Gothic"/>
              </a:endParaRPr>
            </a:p>
            <a:p>
              <a:pPr algn="ctr" defTabSz="228508"/>
              <a:r>
                <a:rPr lang="ru-RU" sz="2000" dirty="0">
                  <a:solidFill>
                    <a:srgbClr val="FFFFFF"/>
                  </a:solidFill>
                  <a:latin typeface="Calibri"/>
                </a:rPr>
                <a:t>от чего, нельзя отказаться</a:t>
              </a:r>
              <a:endParaRPr lang="en-US" sz="900" dirty="0">
                <a:solidFill>
                  <a:srgbClr val="FFFFFF"/>
                </a:solidFill>
                <a:latin typeface="Calibri"/>
              </a:endParaRP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206A047E-A8DC-488A-B769-FE4FD930E3C3}"/>
              </a:ext>
            </a:extLst>
          </p:cNvPr>
          <p:cNvGrpSpPr/>
          <p:nvPr/>
        </p:nvGrpSpPr>
        <p:grpSpPr>
          <a:xfrm>
            <a:off x="4915054" y="2248054"/>
            <a:ext cx="2361893" cy="2361893"/>
            <a:chOff x="9831386" y="4495799"/>
            <a:chExt cx="4724401" cy="4724401"/>
          </a:xfrm>
        </p:grpSpPr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C99C44DF-550A-4F9C-9C7E-A434A0BADE36}"/>
                </a:ext>
              </a:extLst>
            </p:cNvPr>
            <p:cNvSpPr/>
            <p:nvPr/>
          </p:nvSpPr>
          <p:spPr>
            <a:xfrm>
              <a:off x="9831387" y="4495800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13500000" sx="95000" sy="95000" algn="br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3E4ADFF2-EB75-411C-A43A-4FD355FB5694}"/>
                </a:ext>
              </a:extLst>
            </p:cNvPr>
            <p:cNvSpPr/>
            <p:nvPr/>
          </p:nvSpPr>
          <p:spPr>
            <a:xfrm>
              <a:off x="9831386" y="4495799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2700000" sx="95000" sy="95000" algn="br" rotWithShape="0">
                <a:schemeClr val="accent1">
                  <a:lumMod val="60000"/>
                  <a:lumOff val="40000"/>
                  <a:alpha val="8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  <p:sp>
        <p:nvSpPr>
          <p:cNvPr id="58" name="TextBox 57">
            <a:extLst>
              <a:ext uri="{FF2B5EF4-FFF2-40B4-BE49-F238E27FC236}">
                <a16:creationId xmlns:a16="http://schemas.microsoft.com/office/drawing/2014/main" id="{3B4E5869-0A1C-4B3F-850C-5D231F6FCF36}"/>
              </a:ext>
            </a:extLst>
          </p:cNvPr>
          <p:cNvSpPr txBox="1"/>
          <p:nvPr/>
        </p:nvSpPr>
        <p:spPr>
          <a:xfrm>
            <a:off x="4737140" y="3077844"/>
            <a:ext cx="265354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atin typeface="Century Gothic" panose="020B0502020202020204" pitchFamily="34" charset="0"/>
              </a:rPr>
              <a:t>ПЕРЕ-</a:t>
            </a:r>
            <a:br>
              <a:rPr lang="ru-RU" sz="3200" b="1" dirty="0">
                <a:latin typeface="Century Gothic" panose="020B0502020202020204" pitchFamily="34" charset="0"/>
              </a:rPr>
            </a:br>
            <a:r>
              <a:rPr lang="ru-RU" sz="3200" b="1" dirty="0">
                <a:latin typeface="Century Gothic" panose="020B0502020202020204" pitchFamily="34" charset="0"/>
              </a:rPr>
              <a:t>РАБАТЫВАЙ</a:t>
            </a:r>
            <a:endParaRPr lang="en-US" sz="3200" b="1" dirty="0">
              <a:latin typeface="Century Gothic" panose="020B0502020202020204" pitchFamily="34" charset="0"/>
            </a:endParaRPr>
          </a:p>
        </p:txBody>
      </p:sp>
      <p:sp>
        <p:nvSpPr>
          <p:cNvPr id="59" name="Freeform: Shape 58">
            <a:extLst>
              <a:ext uri="{FF2B5EF4-FFF2-40B4-BE49-F238E27FC236}">
                <a16:creationId xmlns:a16="http://schemas.microsoft.com/office/drawing/2014/main" id="{88232398-FC3C-4807-BE40-953175BB21B5}"/>
              </a:ext>
            </a:extLst>
          </p:cNvPr>
          <p:cNvSpPr/>
          <p:nvPr/>
        </p:nvSpPr>
        <p:spPr>
          <a:xfrm>
            <a:off x="0" y="447"/>
            <a:ext cx="12192000" cy="6857107"/>
          </a:xfrm>
          <a:custGeom>
            <a:avLst/>
            <a:gdLst>
              <a:gd name="connsiteX0" fmla="*/ 952523 w 24387176"/>
              <a:gd name="connsiteY0" fmla="*/ 433137 h 13716000"/>
              <a:gd name="connsiteX1" fmla="*/ 433138 w 24387176"/>
              <a:gd name="connsiteY1" fmla="*/ 952523 h 13716000"/>
              <a:gd name="connsiteX2" fmla="*/ 433138 w 24387176"/>
              <a:gd name="connsiteY2" fmla="*/ 12763477 h 13716000"/>
              <a:gd name="connsiteX3" fmla="*/ 952523 w 24387176"/>
              <a:gd name="connsiteY3" fmla="*/ 13282863 h 13716000"/>
              <a:gd name="connsiteX4" fmla="*/ 23434648 w 24387176"/>
              <a:gd name="connsiteY4" fmla="*/ 13282863 h 13716000"/>
              <a:gd name="connsiteX5" fmla="*/ 23954036 w 24387176"/>
              <a:gd name="connsiteY5" fmla="*/ 12763477 h 13716000"/>
              <a:gd name="connsiteX6" fmla="*/ 23954036 w 24387176"/>
              <a:gd name="connsiteY6" fmla="*/ 952523 h 13716000"/>
              <a:gd name="connsiteX7" fmla="*/ 23434648 w 24387176"/>
              <a:gd name="connsiteY7" fmla="*/ 433137 h 13716000"/>
              <a:gd name="connsiteX8" fmla="*/ 0 w 24387176"/>
              <a:gd name="connsiteY8" fmla="*/ 0 h 13716000"/>
              <a:gd name="connsiteX9" fmla="*/ 24387176 w 24387176"/>
              <a:gd name="connsiteY9" fmla="*/ 0 h 13716000"/>
              <a:gd name="connsiteX10" fmla="*/ 24387176 w 24387176"/>
              <a:gd name="connsiteY10" fmla="*/ 13716000 h 13716000"/>
              <a:gd name="connsiteX11" fmla="*/ 0 w 24387176"/>
              <a:gd name="connsiteY11" fmla="*/ 13716000 h 137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4387176" h="13716000">
                <a:moveTo>
                  <a:pt x="952523" y="433137"/>
                </a:moveTo>
                <a:cubicBezTo>
                  <a:pt x="665674" y="433137"/>
                  <a:pt x="433138" y="665674"/>
                  <a:pt x="433138" y="952523"/>
                </a:cubicBezTo>
                <a:lnTo>
                  <a:pt x="433138" y="12763477"/>
                </a:lnTo>
                <a:cubicBezTo>
                  <a:pt x="433138" y="13050326"/>
                  <a:pt x="665674" y="13282863"/>
                  <a:pt x="952523" y="13282863"/>
                </a:cubicBezTo>
                <a:lnTo>
                  <a:pt x="23434648" y="13282863"/>
                </a:lnTo>
                <a:cubicBezTo>
                  <a:pt x="23721500" y="13282863"/>
                  <a:pt x="23954036" y="13050326"/>
                  <a:pt x="23954036" y="12763477"/>
                </a:cubicBezTo>
                <a:lnTo>
                  <a:pt x="23954036" y="952523"/>
                </a:lnTo>
                <a:cubicBezTo>
                  <a:pt x="23954036" y="665674"/>
                  <a:pt x="23721500" y="433137"/>
                  <a:pt x="23434648" y="433137"/>
                </a:cubicBezTo>
                <a:close/>
                <a:moveTo>
                  <a:pt x="0" y="0"/>
                </a:moveTo>
                <a:lnTo>
                  <a:pt x="24387176" y="0"/>
                </a:lnTo>
                <a:lnTo>
                  <a:pt x="24387176" y="13716000"/>
                </a:lnTo>
                <a:lnTo>
                  <a:pt x="0" y="13716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900"/>
          </a:p>
        </p:txBody>
      </p:sp>
    </p:spTree>
    <p:extLst>
      <p:ext uri="{BB962C8B-B14F-4D97-AF65-F5344CB8AC3E}">
        <p14:creationId xmlns:p14="http://schemas.microsoft.com/office/powerpoint/2010/main" val="4234645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7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7" dur="2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8" dur="2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 p14:presetBounceEnd="7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11" dur="2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12" dur="2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 p14:presetBounceEnd="7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15" dur="2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16" dur="2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 p14:presetBounceEnd="7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19" dur="2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20" dur="2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decel="10000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decel="10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decel="10000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decel="10000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1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1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8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2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2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2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2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decel="10000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decel="10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decel="10000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decel="10000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1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1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8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>
            <a:extLst>
              <a:ext uri="{FF2B5EF4-FFF2-40B4-BE49-F238E27FC236}">
                <a16:creationId xmlns:a16="http://schemas.microsoft.com/office/drawing/2014/main" id="{C9207E0E-FFBD-4357-8467-A9E3ECDCB4AC}"/>
              </a:ext>
            </a:extLst>
          </p:cNvPr>
          <p:cNvGrpSpPr/>
          <p:nvPr/>
        </p:nvGrpSpPr>
        <p:grpSpPr>
          <a:xfrm>
            <a:off x="3794669" y="1127669"/>
            <a:ext cx="4602662" cy="4602662"/>
            <a:chOff x="9831386" y="4495799"/>
            <a:chExt cx="4724401" cy="4724401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85AB14C4-AF6E-4763-A9EC-1286CA9A386D}"/>
                </a:ext>
              </a:extLst>
            </p:cNvPr>
            <p:cNvSpPr/>
            <p:nvPr/>
          </p:nvSpPr>
          <p:spPr>
            <a:xfrm>
              <a:off x="9831387" y="4495800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13500000" sx="95000" sy="95000" algn="br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1BD88FDB-9769-4A97-A31F-924AE356BA74}"/>
                </a:ext>
              </a:extLst>
            </p:cNvPr>
            <p:cNvSpPr/>
            <p:nvPr/>
          </p:nvSpPr>
          <p:spPr>
            <a:xfrm>
              <a:off x="9831386" y="4495799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2700000" sx="95000" sy="95000" algn="br" rotWithShape="0">
                <a:schemeClr val="accent1">
                  <a:lumMod val="60000"/>
                  <a:lumOff val="40000"/>
                  <a:alpha val="8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E9884C16-3851-4227-A02E-56B83C2EE0A0}"/>
              </a:ext>
            </a:extLst>
          </p:cNvPr>
          <p:cNvGrpSpPr/>
          <p:nvPr/>
        </p:nvGrpSpPr>
        <p:grpSpPr>
          <a:xfrm>
            <a:off x="4479942" y="4923249"/>
            <a:ext cx="2445999" cy="1363060"/>
            <a:chOff x="15493340" y="2039823"/>
            <a:chExt cx="4892634" cy="2726475"/>
          </a:xfrm>
        </p:grpSpPr>
        <p:sp>
          <p:nvSpPr>
            <p:cNvPr id="46" name="Rectangle: Rounded Corners 45">
              <a:extLst>
                <a:ext uri="{FF2B5EF4-FFF2-40B4-BE49-F238E27FC236}">
                  <a16:creationId xmlns:a16="http://schemas.microsoft.com/office/drawing/2014/main" id="{A0B4328E-9A42-43F6-A267-DE0324FB962B}"/>
                </a:ext>
              </a:extLst>
            </p:cNvPr>
            <p:cNvSpPr/>
            <p:nvPr/>
          </p:nvSpPr>
          <p:spPr>
            <a:xfrm>
              <a:off x="15493340" y="2039823"/>
              <a:ext cx="4892634" cy="2726475"/>
            </a:xfrm>
            <a:prstGeom prst="roundRect">
              <a:avLst>
                <a:gd name="adj" fmla="val 31476"/>
              </a:avLst>
            </a:prstGeom>
            <a:ln>
              <a:noFill/>
            </a:ln>
            <a:effectLst>
              <a:outerShdw blurRad="1219200" dist="406400" dir="2700000" algn="tl" rotWithShape="0">
                <a:schemeClr val="accent1">
                  <a:lumMod val="50000"/>
                  <a:alpha val="4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86B650E2-ACF6-4654-AF04-3C32FC16481B}"/>
                </a:ext>
              </a:extLst>
            </p:cNvPr>
            <p:cNvSpPr txBox="1"/>
            <p:nvPr/>
          </p:nvSpPr>
          <p:spPr>
            <a:xfrm>
              <a:off x="15908678" y="2636673"/>
              <a:ext cx="4061960" cy="14159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228508"/>
              <a:r>
                <a:rPr lang="ru-RU" sz="2000" b="1" dirty="0">
                  <a:solidFill>
                    <a:srgbClr val="FFFFFF"/>
                  </a:solidFill>
                  <a:latin typeface="Century Gothic"/>
                </a:rPr>
                <a:t>ОРГАНИКА - </a:t>
              </a:r>
              <a:endParaRPr lang="en-US" sz="2000" b="1" dirty="0">
                <a:solidFill>
                  <a:srgbClr val="FFFFFF"/>
                </a:solidFill>
                <a:latin typeface="Century Gothic"/>
              </a:endParaRPr>
            </a:p>
            <a:p>
              <a:pPr algn="ctr" defTabSz="228508"/>
              <a:r>
                <a:rPr lang="ru-RU" sz="2000" dirty="0">
                  <a:solidFill>
                    <a:srgbClr val="FFFFFF"/>
                  </a:solidFill>
                  <a:latin typeface="Calibri"/>
                </a:rPr>
                <a:t>настоящий клад</a:t>
              </a:r>
              <a:endParaRPr lang="en-US" sz="2000" dirty="0">
                <a:solidFill>
                  <a:srgbClr val="FFFFFF"/>
                </a:solidFill>
                <a:latin typeface="Calibri"/>
              </a:endParaRP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A8366A46-CF07-4E64-B30D-58816AAB6591}"/>
              </a:ext>
            </a:extLst>
          </p:cNvPr>
          <p:cNvGrpSpPr/>
          <p:nvPr/>
        </p:nvGrpSpPr>
        <p:grpSpPr>
          <a:xfrm>
            <a:off x="4194074" y="1527074"/>
            <a:ext cx="3803853" cy="3803853"/>
            <a:chOff x="9831386" y="4495799"/>
            <a:chExt cx="4724401" cy="4724401"/>
          </a:xfrm>
        </p:grpSpPr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552E1CC3-796B-4AF5-ACBD-D4239D274DCA}"/>
                </a:ext>
              </a:extLst>
            </p:cNvPr>
            <p:cNvSpPr/>
            <p:nvPr/>
          </p:nvSpPr>
          <p:spPr>
            <a:xfrm>
              <a:off x="9831387" y="4495800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13500000" sx="95000" sy="95000" algn="br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7B7D7480-803D-4662-B4DE-12FC98E5A755}"/>
                </a:ext>
              </a:extLst>
            </p:cNvPr>
            <p:cNvSpPr/>
            <p:nvPr/>
          </p:nvSpPr>
          <p:spPr>
            <a:xfrm>
              <a:off x="9831386" y="4495799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2700000" sx="95000" sy="95000" algn="br" rotWithShape="0">
                <a:schemeClr val="accent1">
                  <a:lumMod val="60000"/>
                  <a:lumOff val="40000"/>
                  <a:alpha val="8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0E1139D5-3AD4-4CD0-87E0-F945BC885950}"/>
              </a:ext>
            </a:extLst>
          </p:cNvPr>
          <p:cNvGrpSpPr/>
          <p:nvPr/>
        </p:nvGrpSpPr>
        <p:grpSpPr>
          <a:xfrm>
            <a:off x="7504416" y="2721792"/>
            <a:ext cx="2445999" cy="1430650"/>
            <a:chOff x="15493340" y="2039823"/>
            <a:chExt cx="4892634" cy="2861673"/>
          </a:xfrm>
        </p:grpSpPr>
        <p:sp>
          <p:nvSpPr>
            <p:cNvPr id="36" name="Rectangle: Rounded Corners 35">
              <a:extLst>
                <a:ext uri="{FF2B5EF4-FFF2-40B4-BE49-F238E27FC236}">
                  <a16:creationId xmlns:a16="http://schemas.microsoft.com/office/drawing/2014/main" id="{BC27E8D1-39BC-4EE2-A0B1-E6814A2412CA}"/>
                </a:ext>
              </a:extLst>
            </p:cNvPr>
            <p:cNvSpPr/>
            <p:nvPr/>
          </p:nvSpPr>
          <p:spPr>
            <a:xfrm>
              <a:off x="15493340" y="2039823"/>
              <a:ext cx="4892634" cy="2726475"/>
            </a:xfrm>
            <a:prstGeom prst="roundRect">
              <a:avLst>
                <a:gd name="adj" fmla="val 31476"/>
              </a:avLst>
            </a:prstGeom>
            <a:solidFill>
              <a:schemeClr val="accent3"/>
            </a:solidFill>
            <a:ln>
              <a:noFill/>
            </a:ln>
            <a:effectLst>
              <a:outerShdw blurRad="1219200" dist="406400" dir="2700000" algn="tl" rotWithShape="0">
                <a:schemeClr val="accent1">
                  <a:lumMod val="50000"/>
                  <a:alpha val="4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99017C39-4C37-4033-987A-4A0D5F34C18F}"/>
                </a:ext>
              </a:extLst>
            </p:cNvPr>
            <p:cNvSpPr txBox="1"/>
            <p:nvPr/>
          </p:nvSpPr>
          <p:spPr>
            <a:xfrm>
              <a:off x="15908676" y="2254273"/>
              <a:ext cx="4477298" cy="26472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228508"/>
              <a:r>
                <a:rPr lang="ru-RU" sz="2000" b="1" dirty="0">
                  <a:solidFill>
                    <a:srgbClr val="FFFFFF"/>
                  </a:solidFill>
                  <a:latin typeface="Century Gothic"/>
                </a:rPr>
                <a:t>ОТДЕЛЯЙ</a:t>
              </a:r>
              <a:endParaRPr lang="en-US" sz="2000" b="1" dirty="0">
                <a:solidFill>
                  <a:srgbClr val="FFFFFF"/>
                </a:solidFill>
                <a:latin typeface="Century Gothic"/>
              </a:endParaRPr>
            </a:p>
            <a:p>
              <a:pPr algn="ctr" defTabSz="228508"/>
              <a:r>
                <a:rPr lang="ru-RU" sz="2000" dirty="0">
                  <a:solidFill>
                    <a:srgbClr val="FFFFFF"/>
                  </a:solidFill>
                  <a:latin typeface="Calibri"/>
                </a:rPr>
                <a:t>органику, прочие отходы останутся сухими</a:t>
              </a:r>
              <a:endParaRPr lang="en-US" sz="2000" dirty="0">
                <a:solidFill>
                  <a:srgbClr val="FFFFFF"/>
                </a:solidFill>
                <a:latin typeface="Calibri"/>
              </a:endParaRP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AA6E323F-32A4-46AC-81C6-E1E52793A329}"/>
              </a:ext>
            </a:extLst>
          </p:cNvPr>
          <p:cNvGrpSpPr/>
          <p:nvPr/>
        </p:nvGrpSpPr>
        <p:grpSpPr>
          <a:xfrm>
            <a:off x="4524160" y="1857160"/>
            <a:ext cx="3143680" cy="3143680"/>
            <a:chOff x="9831386" y="4495799"/>
            <a:chExt cx="4724401" cy="4724401"/>
          </a:xfrm>
        </p:grpSpPr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30F26477-BB6C-4F26-A7E2-18ECE93C742B}"/>
                </a:ext>
              </a:extLst>
            </p:cNvPr>
            <p:cNvSpPr/>
            <p:nvPr/>
          </p:nvSpPr>
          <p:spPr>
            <a:xfrm>
              <a:off x="9831387" y="4495800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13500000" sx="95000" sy="95000" algn="br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7C0195BA-D16B-4810-8914-5F12CC6B575A}"/>
                </a:ext>
              </a:extLst>
            </p:cNvPr>
            <p:cNvSpPr/>
            <p:nvPr/>
          </p:nvSpPr>
          <p:spPr>
            <a:xfrm>
              <a:off x="9831386" y="4495799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2700000" sx="95000" sy="95000" algn="br" rotWithShape="0">
                <a:schemeClr val="accent1">
                  <a:lumMod val="60000"/>
                  <a:lumOff val="40000"/>
                  <a:alpha val="8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701D70B1-ADD7-4AB4-B36D-A7D2A98F2C08}"/>
              </a:ext>
            </a:extLst>
          </p:cNvPr>
          <p:cNvGrpSpPr/>
          <p:nvPr/>
        </p:nvGrpSpPr>
        <p:grpSpPr>
          <a:xfrm>
            <a:off x="3484412" y="1323891"/>
            <a:ext cx="2445999" cy="1363060"/>
            <a:chOff x="15493340" y="2039823"/>
            <a:chExt cx="4892634" cy="2726475"/>
          </a:xfrm>
        </p:grpSpPr>
        <p:sp>
          <p:nvSpPr>
            <p:cNvPr id="52" name="Rectangle: Rounded Corners 51">
              <a:extLst>
                <a:ext uri="{FF2B5EF4-FFF2-40B4-BE49-F238E27FC236}">
                  <a16:creationId xmlns:a16="http://schemas.microsoft.com/office/drawing/2014/main" id="{8DF73A0B-923E-45D4-B712-365F7E36B817}"/>
                </a:ext>
              </a:extLst>
            </p:cNvPr>
            <p:cNvSpPr/>
            <p:nvPr/>
          </p:nvSpPr>
          <p:spPr>
            <a:xfrm>
              <a:off x="15493340" y="2039823"/>
              <a:ext cx="4892634" cy="2726475"/>
            </a:xfrm>
            <a:prstGeom prst="roundRect">
              <a:avLst>
                <a:gd name="adj" fmla="val 31476"/>
              </a:avLst>
            </a:prstGeom>
            <a:solidFill>
              <a:schemeClr val="accent6"/>
            </a:solidFill>
            <a:ln>
              <a:noFill/>
            </a:ln>
            <a:effectLst>
              <a:outerShdw blurRad="1219200" dist="406400" dir="2700000" algn="tl" rotWithShape="0">
                <a:schemeClr val="accent1">
                  <a:lumMod val="50000"/>
                  <a:alpha val="4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21A56482-3F94-42B0-8D15-945FBB470DC6}"/>
                </a:ext>
              </a:extLst>
            </p:cNvPr>
            <p:cNvSpPr txBox="1"/>
            <p:nvPr/>
          </p:nvSpPr>
          <p:spPr>
            <a:xfrm>
              <a:off x="15908676" y="2390321"/>
              <a:ext cx="4477296" cy="203159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 defTabSz="228508"/>
              <a:r>
                <a:rPr lang="ru-RU" sz="2000" b="1" dirty="0">
                  <a:solidFill>
                    <a:srgbClr val="FFFFFF"/>
                  </a:solidFill>
                  <a:latin typeface="Century Gothic"/>
                </a:rPr>
                <a:t>ЛУЧШЕЕ,</a:t>
              </a:r>
              <a:endParaRPr lang="en-US" sz="2000" b="1" dirty="0">
                <a:solidFill>
                  <a:srgbClr val="FFFFFF"/>
                </a:solidFill>
                <a:latin typeface="Century Gothic"/>
              </a:endParaRPr>
            </a:p>
            <a:p>
              <a:pPr algn="ctr" defTabSz="228508"/>
              <a:r>
                <a:rPr lang="ru-RU" sz="2000" dirty="0">
                  <a:solidFill>
                    <a:srgbClr val="FFFFFF"/>
                  </a:solidFill>
                  <a:latin typeface="Calibri"/>
                </a:rPr>
                <a:t>что можно сделать для земли</a:t>
              </a:r>
              <a:r>
                <a:rPr lang="ru-RU" sz="900" dirty="0">
                  <a:solidFill>
                    <a:srgbClr val="FFFFFF"/>
                  </a:solidFill>
                  <a:latin typeface="Calibri"/>
                </a:rPr>
                <a:t>.</a:t>
              </a:r>
              <a:r>
                <a:rPr lang="en-US" sz="900" dirty="0">
                  <a:solidFill>
                    <a:srgbClr val="FFFFFF"/>
                  </a:solidFill>
                  <a:latin typeface="Calibri"/>
                </a:rPr>
                <a:t>.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206A047E-A8DC-488A-B769-FE4FD930E3C3}"/>
              </a:ext>
            </a:extLst>
          </p:cNvPr>
          <p:cNvGrpSpPr/>
          <p:nvPr/>
        </p:nvGrpSpPr>
        <p:grpSpPr>
          <a:xfrm>
            <a:off x="4915054" y="2248054"/>
            <a:ext cx="2361893" cy="2361893"/>
            <a:chOff x="9831386" y="4495799"/>
            <a:chExt cx="4724401" cy="4724401"/>
          </a:xfrm>
        </p:grpSpPr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C99C44DF-550A-4F9C-9C7E-A434A0BADE36}"/>
                </a:ext>
              </a:extLst>
            </p:cNvPr>
            <p:cNvSpPr/>
            <p:nvPr/>
          </p:nvSpPr>
          <p:spPr>
            <a:xfrm>
              <a:off x="9831387" y="4495800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13500000" sx="95000" sy="95000" algn="br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3E4ADFF2-EB75-411C-A43A-4FD355FB5694}"/>
                </a:ext>
              </a:extLst>
            </p:cNvPr>
            <p:cNvSpPr/>
            <p:nvPr/>
          </p:nvSpPr>
          <p:spPr>
            <a:xfrm>
              <a:off x="9831386" y="4495799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2700000" sx="95000" sy="95000" algn="br" rotWithShape="0">
                <a:schemeClr val="accent1">
                  <a:lumMod val="60000"/>
                  <a:lumOff val="40000"/>
                  <a:alpha val="8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  <p:sp>
        <p:nvSpPr>
          <p:cNvPr id="58" name="TextBox 57">
            <a:extLst>
              <a:ext uri="{FF2B5EF4-FFF2-40B4-BE49-F238E27FC236}">
                <a16:creationId xmlns:a16="http://schemas.microsoft.com/office/drawing/2014/main" id="{3B4E5869-0A1C-4B3F-850C-5D231F6FCF36}"/>
              </a:ext>
            </a:extLst>
          </p:cNvPr>
          <p:cNvSpPr txBox="1"/>
          <p:nvPr/>
        </p:nvSpPr>
        <p:spPr>
          <a:xfrm>
            <a:off x="4308180" y="3063673"/>
            <a:ext cx="34732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atin typeface="Century Gothic" panose="020B0502020202020204" pitchFamily="34" charset="0"/>
              </a:rPr>
              <a:t>КОМПОСТИРУЙ</a:t>
            </a:r>
            <a:endParaRPr lang="en-US" sz="3200" b="1" dirty="0">
              <a:latin typeface="Century Gothic" panose="020B0502020202020204" pitchFamily="34" charset="0"/>
            </a:endParaRPr>
          </a:p>
        </p:txBody>
      </p:sp>
      <p:sp>
        <p:nvSpPr>
          <p:cNvPr id="59" name="Freeform: Shape 58">
            <a:extLst>
              <a:ext uri="{FF2B5EF4-FFF2-40B4-BE49-F238E27FC236}">
                <a16:creationId xmlns:a16="http://schemas.microsoft.com/office/drawing/2014/main" id="{88232398-FC3C-4807-BE40-953175BB21B5}"/>
              </a:ext>
            </a:extLst>
          </p:cNvPr>
          <p:cNvSpPr/>
          <p:nvPr/>
        </p:nvSpPr>
        <p:spPr>
          <a:xfrm>
            <a:off x="0" y="447"/>
            <a:ext cx="12192000" cy="6857107"/>
          </a:xfrm>
          <a:custGeom>
            <a:avLst/>
            <a:gdLst>
              <a:gd name="connsiteX0" fmla="*/ 952523 w 24387176"/>
              <a:gd name="connsiteY0" fmla="*/ 433137 h 13716000"/>
              <a:gd name="connsiteX1" fmla="*/ 433138 w 24387176"/>
              <a:gd name="connsiteY1" fmla="*/ 952523 h 13716000"/>
              <a:gd name="connsiteX2" fmla="*/ 433138 w 24387176"/>
              <a:gd name="connsiteY2" fmla="*/ 12763477 h 13716000"/>
              <a:gd name="connsiteX3" fmla="*/ 952523 w 24387176"/>
              <a:gd name="connsiteY3" fmla="*/ 13282863 h 13716000"/>
              <a:gd name="connsiteX4" fmla="*/ 23434648 w 24387176"/>
              <a:gd name="connsiteY4" fmla="*/ 13282863 h 13716000"/>
              <a:gd name="connsiteX5" fmla="*/ 23954036 w 24387176"/>
              <a:gd name="connsiteY5" fmla="*/ 12763477 h 13716000"/>
              <a:gd name="connsiteX6" fmla="*/ 23954036 w 24387176"/>
              <a:gd name="connsiteY6" fmla="*/ 952523 h 13716000"/>
              <a:gd name="connsiteX7" fmla="*/ 23434648 w 24387176"/>
              <a:gd name="connsiteY7" fmla="*/ 433137 h 13716000"/>
              <a:gd name="connsiteX8" fmla="*/ 0 w 24387176"/>
              <a:gd name="connsiteY8" fmla="*/ 0 h 13716000"/>
              <a:gd name="connsiteX9" fmla="*/ 24387176 w 24387176"/>
              <a:gd name="connsiteY9" fmla="*/ 0 h 13716000"/>
              <a:gd name="connsiteX10" fmla="*/ 24387176 w 24387176"/>
              <a:gd name="connsiteY10" fmla="*/ 13716000 h 13716000"/>
              <a:gd name="connsiteX11" fmla="*/ 0 w 24387176"/>
              <a:gd name="connsiteY11" fmla="*/ 13716000 h 137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4387176" h="13716000">
                <a:moveTo>
                  <a:pt x="952523" y="433137"/>
                </a:moveTo>
                <a:cubicBezTo>
                  <a:pt x="665674" y="433137"/>
                  <a:pt x="433138" y="665674"/>
                  <a:pt x="433138" y="952523"/>
                </a:cubicBezTo>
                <a:lnTo>
                  <a:pt x="433138" y="12763477"/>
                </a:lnTo>
                <a:cubicBezTo>
                  <a:pt x="433138" y="13050326"/>
                  <a:pt x="665674" y="13282863"/>
                  <a:pt x="952523" y="13282863"/>
                </a:cubicBezTo>
                <a:lnTo>
                  <a:pt x="23434648" y="13282863"/>
                </a:lnTo>
                <a:cubicBezTo>
                  <a:pt x="23721500" y="13282863"/>
                  <a:pt x="23954036" y="13050326"/>
                  <a:pt x="23954036" y="12763477"/>
                </a:cubicBezTo>
                <a:lnTo>
                  <a:pt x="23954036" y="952523"/>
                </a:lnTo>
                <a:cubicBezTo>
                  <a:pt x="23954036" y="665674"/>
                  <a:pt x="23721500" y="433137"/>
                  <a:pt x="23434648" y="433137"/>
                </a:cubicBezTo>
                <a:close/>
                <a:moveTo>
                  <a:pt x="0" y="0"/>
                </a:moveTo>
                <a:lnTo>
                  <a:pt x="24387176" y="0"/>
                </a:lnTo>
                <a:lnTo>
                  <a:pt x="24387176" y="13716000"/>
                </a:lnTo>
                <a:lnTo>
                  <a:pt x="0" y="13716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900"/>
          </a:p>
        </p:txBody>
      </p:sp>
    </p:spTree>
    <p:extLst>
      <p:ext uri="{BB962C8B-B14F-4D97-AF65-F5344CB8AC3E}">
        <p14:creationId xmlns:p14="http://schemas.microsoft.com/office/powerpoint/2010/main" val="2145823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7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7" dur="2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8" dur="2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 p14:presetBounceEnd="7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11" dur="2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12" dur="2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 p14:presetBounceEnd="7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15" dur="2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16" dur="2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 p14:presetBounceEnd="7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19" dur="2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20" dur="2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decel="10000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decel="10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decel="10000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decel="10000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1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1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8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2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2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2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2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decel="10000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decel="10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decel="10000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decel="10000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1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1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8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roup 47">
            <a:extLst>
              <a:ext uri="{FF2B5EF4-FFF2-40B4-BE49-F238E27FC236}">
                <a16:creationId xmlns:a16="http://schemas.microsoft.com/office/drawing/2014/main" id="{FBA78465-BE39-46AB-8093-93A115035168}"/>
              </a:ext>
            </a:extLst>
          </p:cNvPr>
          <p:cNvGrpSpPr/>
          <p:nvPr/>
        </p:nvGrpSpPr>
        <p:grpSpPr>
          <a:xfrm>
            <a:off x="-1126563" y="-3793563"/>
            <a:ext cx="14445126" cy="14445126"/>
            <a:chOff x="9831386" y="4495799"/>
            <a:chExt cx="4724401" cy="4724401"/>
          </a:xfrm>
        </p:grpSpPr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33D49727-D455-42B5-86FE-55B24216A37B}"/>
                </a:ext>
              </a:extLst>
            </p:cNvPr>
            <p:cNvSpPr/>
            <p:nvPr/>
          </p:nvSpPr>
          <p:spPr>
            <a:xfrm>
              <a:off x="9831387" y="4495800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13500000" sx="95000" sy="95000" algn="br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D7C87DD7-758C-4671-9654-029711095B28}"/>
                </a:ext>
              </a:extLst>
            </p:cNvPr>
            <p:cNvSpPr/>
            <p:nvPr/>
          </p:nvSpPr>
          <p:spPr>
            <a:xfrm>
              <a:off x="9831386" y="4495799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2700000" sx="95000" sy="95000" algn="br" rotWithShape="0">
                <a:schemeClr val="accent1">
                  <a:lumMod val="60000"/>
                  <a:lumOff val="40000"/>
                  <a:alpha val="8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19B8858-1104-4EFB-AA0C-267002A6A5CE}"/>
              </a:ext>
            </a:extLst>
          </p:cNvPr>
          <p:cNvGrpSpPr/>
          <p:nvPr/>
        </p:nvGrpSpPr>
        <p:grpSpPr>
          <a:xfrm>
            <a:off x="126940" y="-2540061"/>
            <a:ext cx="11938121" cy="11938121"/>
            <a:chOff x="9831386" y="4495799"/>
            <a:chExt cx="4724401" cy="4724401"/>
          </a:xfrm>
        </p:grpSpPr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8951BD13-0256-4341-8FA4-DF6397EC672A}"/>
                </a:ext>
              </a:extLst>
            </p:cNvPr>
            <p:cNvSpPr/>
            <p:nvPr/>
          </p:nvSpPr>
          <p:spPr>
            <a:xfrm>
              <a:off x="9831387" y="4495800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13500000" sx="95000" sy="95000" algn="br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96E27E43-A062-4D4A-905D-56CCAF77D252}"/>
                </a:ext>
              </a:extLst>
            </p:cNvPr>
            <p:cNvSpPr/>
            <p:nvPr/>
          </p:nvSpPr>
          <p:spPr>
            <a:xfrm>
              <a:off x="9831386" y="4495799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2700000" sx="95000" sy="95000" algn="br" rotWithShape="0">
                <a:schemeClr val="accent1">
                  <a:lumMod val="60000"/>
                  <a:lumOff val="40000"/>
                  <a:alpha val="8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5B6E8C49-C872-4763-B314-0D9E8C4A1DF6}"/>
              </a:ext>
            </a:extLst>
          </p:cNvPr>
          <p:cNvGrpSpPr/>
          <p:nvPr/>
        </p:nvGrpSpPr>
        <p:grpSpPr>
          <a:xfrm>
            <a:off x="1162893" y="-1504108"/>
            <a:ext cx="9866215" cy="9866215"/>
            <a:chOff x="9831386" y="4495799"/>
            <a:chExt cx="4724401" cy="4724401"/>
          </a:xfrm>
        </p:grpSpPr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0BC51797-A138-46C7-A13C-16618A00B8DD}"/>
                </a:ext>
              </a:extLst>
            </p:cNvPr>
            <p:cNvSpPr/>
            <p:nvPr/>
          </p:nvSpPr>
          <p:spPr>
            <a:xfrm>
              <a:off x="9831387" y="4495800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13500000" sx="95000" sy="95000" algn="br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927C1A4E-D813-4346-802B-FA00A9E2011E}"/>
                </a:ext>
              </a:extLst>
            </p:cNvPr>
            <p:cNvSpPr/>
            <p:nvPr/>
          </p:nvSpPr>
          <p:spPr>
            <a:xfrm>
              <a:off x="9831386" y="4495799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2700000" sx="95000" sy="95000" algn="br" rotWithShape="0">
                <a:schemeClr val="accent1">
                  <a:lumMod val="60000"/>
                  <a:lumOff val="40000"/>
                  <a:alpha val="8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2E6FA82D-5A15-4895-B478-3D3441B5E0A0}"/>
              </a:ext>
            </a:extLst>
          </p:cNvPr>
          <p:cNvGrpSpPr/>
          <p:nvPr/>
        </p:nvGrpSpPr>
        <p:grpSpPr>
          <a:xfrm>
            <a:off x="2019052" y="-647948"/>
            <a:ext cx="8153897" cy="8153897"/>
            <a:chOff x="9831386" y="4495799"/>
            <a:chExt cx="4724401" cy="4724401"/>
          </a:xfrm>
        </p:grpSpPr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D7745A1E-6141-419F-B46A-139C67C22DF9}"/>
                </a:ext>
              </a:extLst>
            </p:cNvPr>
            <p:cNvSpPr/>
            <p:nvPr/>
          </p:nvSpPr>
          <p:spPr>
            <a:xfrm>
              <a:off x="9831387" y="4495800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13500000" sx="95000" sy="95000" algn="br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EDB902B7-E2D9-44B9-A72C-4E84CA18B63F}"/>
                </a:ext>
              </a:extLst>
            </p:cNvPr>
            <p:cNvSpPr/>
            <p:nvPr/>
          </p:nvSpPr>
          <p:spPr>
            <a:xfrm>
              <a:off x="9831386" y="4495799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2700000" sx="95000" sy="95000" algn="br" rotWithShape="0">
                <a:schemeClr val="accent1">
                  <a:lumMod val="60000"/>
                  <a:lumOff val="40000"/>
                  <a:alpha val="8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D9E9F97E-8B55-44D6-9EF9-36CA0178A5FD}"/>
              </a:ext>
            </a:extLst>
          </p:cNvPr>
          <p:cNvGrpSpPr/>
          <p:nvPr/>
        </p:nvGrpSpPr>
        <p:grpSpPr>
          <a:xfrm>
            <a:off x="2726621" y="59621"/>
            <a:ext cx="6738758" cy="6738758"/>
            <a:chOff x="9831386" y="4495799"/>
            <a:chExt cx="4724401" cy="4724401"/>
          </a:xfrm>
        </p:grpSpPr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83604EE2-79D8-4750-856C-B7D77497F47D}"/>
                </a:ext>
              </a:extLst>
            </p:cNvPr>
            <p:cNvSpPr/>
            <p:nvPr/>
          </p:nvSpPr>
          <p:spPr>
            <a:xfrm>
              <a:off x="9831387" y="4495800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13500000" sx="95000" sy="95000" algn="br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20A14B0D-34A2-4ACD-B2BF-39A0F4E13598}"/>
                </a:ext>
              </a:extLst>
            </p:cNvPr>
            <p:cNvSpPr/>
            <p:nvPr/>
          </p:nvSpPr>
          <p:spPr>
            <a:xfrm>
              <a:off x="9831386" y="4495799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2700000" sx="95000" sy="95000" algn="br" rotWithShape="0">
                <a:schemeClr val="accent1">
                  <a:lumMod val="60000"/>
                  <a:lumOff val="40000"/>
                  <a:alpha val="8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  <p:sp>
        <p:nvSpPr>
          <p:cNvPr id="51" name="Freeform 5">
            <a:extLst>
              <a:ext uri="{FF2B5EF4-FFF2-40B4-BE49-F238E27FC236}">
                <a16:creationId xmlns:a16="http://schemas.microsoft.com/office/drawing/2014/main" id="{A4016239-4451-4068-B8BC-53B6FFFEDE56}"/>
              </a:ext>
            </a:extLst>
          </p:cNvPr>
          <p:cNvSpPr>
            <a:spLocks/>
          </p:cNvSpPr>
          <p:nvPr/>
        </p:nvSpPr>
        <p:spPr bwMode="auto">
          <a:xfrm>
            <a:off x="8371666" y="851339"/>
            <a:ext cx="1146366" cy="1146848"/>
          </a:xfrm>
          <a:custGeom>
            <a:avLst/>
            <a:gdLst>
              <a:gd name="T0" fmla="*/ 2134 w 2516"/>
              <a:gd name="T1" fmla="*/ 1950 h 2516"/>
              <a:gd name="T2" fmla="*/ 1950 w 2516"/>
              <a:gd name="T3" fmla="*/ 2134 h 2516"/>
              <a:gd name="T4" fmla="*/ 566 w 2516"/>
              <a:gd name="T5" fmla="*/ 2134 h 2516"/>
              <a:gd name="T6" fmla="*/ 382 w 2516"/>
              <a:gd name="T7" fmla="*/ 1950 h 2516"/>
              <a:gd name="T8" fmla="*/ 382 w 2516"/>
              <a:gd name="T9" fmla="*/ 566 h 2516"/>
              <a:gd name="T10" fmla="*/ 566 w 2516"/>
              <a:gd name="T11" fmla="*/ 382 h 2516"/>
              <a:gd name="T12" fmla="*/ 1950 w 2516"/>
              <a:gd name="T13" fmla="*/ 382 h 2516"/>
              <a:gd name="T14" fmla="*/ 2134 w 2516"/>
              <a:gd name="T15" fmla="*/ 566 h 2516"/>
              <a:gd name="T16" fmla="*/ 2134 w 2516"/>
              <a:gd name="T17" fmla="*/ 1950 h 2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516" h="2516">
                <a:moveTo>
                  <a:pt x="2134" y="1950"/>
                </a:moveTo>
                <a:cubicBezTo>
                  <a:pt x="1950" y="2134"/>
                  <a:pt x="1950" y="2134"/>
                  <a:pt x="1950" y="2134"/>
                </a:cubicBezTo>
                <a:cubicBezTo>
                  <a:pt x="1568" y="2516"/>
                  <a:pt x="948" y="2516"/>
                  <a:pt x="566" y="2134"/>
                </a:cubicBezTo>
                <a:cubicBezTo>
                  <a:pt x="382" y="1950"/>
                  <a:pt x="382" y="1950"/>
                  <a:pt x="382" y="1950"/>
                </a:cubicBezTo>
                <a:cubicBezTo>
                  <a:pt x="0" y="1568"/>
                  <a:pt x="0" y="948"/>
                  <a:pt x="382" y="566"/>
                </a:cubicBezTo>
                <a:cubicBezTo>
                  <a:pt x="566" y="382"/>
                  <a:pt x="566" y="382"/>
                  <a:pt x="566" y="382"/>
                </a:cubicBezTo>
                <a:cubicBezTo>
                  <a:pt x="948" y="0"/>
                  <a:pt x="1568" y="0"/>
                  <a:pt x="1950" y="382"/>
                </a:cubicBezTo>
                <a:cubicBezTo>
                  <a:pt x="2134" y="566"/>
                  <a:pt x="2134" y="566"/>
                  <a:pt x="2134" y="566"/>
                </a:cubicBezTo>
                <a:cubicBezTo>
                  <a:pt x="2516" y="948"/>
                  <a:pt x="2516" y="1568"/>
                  <a:pt x="2134" y="195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673100" dist="241300" dir="5400000" algn="ctr" rotWithShape="0">
              <a:schemeClr val="accent3">
                <a:alpha val="67000"/>
              </a:schemeClr>
            </a:outerShdw>
          </a:effectLst>
        </p:spPr>
        <p:txBody>
          <a:bodyPr vert="horz" wrap="square" lIns="45714" tIns="22857" rIns="45714" bIns="22857" numCol="1" anchor="ctr" anchorCtr="0" compatLnSpc="1">
            <a:prstTxWarp prst="textNoShape">
              <a:avLst/>
            </a:prstTxWarp>
          </a:bodyPr>
          <a:lstStyle/>
          <a:p>
            <a:pPr algn="ctr" defTabSz="457109">
              <a:defRPr/>
            </a:pPr>
            <a:r>
              <a:rPr lang="ru-RU" sz="4399" dirty="0">
                <a:solidFill>
                  <a:srgbClr val="FFFFFF"/>
                </a:solidFill>
                <a:latin typeface="Designball-Edu-01" pitchFamily="2" charset="0"/>
                <a:ea typeface="Open Sans" panose="020B0606030504020204" pitchFamily="34" charset="0"/>
                <a:cs typeface="Arial" panose="020B0604020202020204" pitchFamily="34" charset="0"/>
              </a:rPr>
              <a:t> </a:t>
            </a:r>
            <a:endParaRPr lang="en-US" sz="4399" dirty="0">
              <a:solidFill>
                <a:srgbClr val="FFFFFF"/>
              </a:solidFill>
              <a:latin typeface="Designball-Edu-01" pitchFamily="2" charset="0"/>
              <a:ea typeface="Open Sans" panose="020B0606030504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BDC7878D-EB19-41AB-9B9C-C6EEFDD122C8}"/>
              </a:ext>
            </a:extLst>
          </p:cNvPr>
          <p:cNvSpPr txBox="1"/>
          <p:nvPr/>
        </p:nvSpPr>
        <p:spPr>
          <a:xfrm>
            <a:off x="9726159" y="952207"/>
            <a:ext cx="21591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228508"/>
            <a:r>
              <a:rPr lang="ru-RU" sz="20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Century Gothic"/>
              </a:rPr>
              <a:t>Многоразовые фляжки и термоса</a:t>
            </a:r>
            <a:endParaRPr lang="en-US" sz="900" dirty="0">
              <a:solidFill>
                <a:schemeClr val="tx1">
                  <a:alpha val="54000"/>
                </a:schemeClr>
              </a:solidFill>
              <a:latin typeface="Calibri"/>
            </a:endParaRP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C9207E0E-FFBD-4357-8467-A9E3ECDCB4AC}"/>
              </a:ext>
            </a:extLst>
          </p:cNvPr>
          <p:cNvGrpSpPr/>
          <p:nvPr/>
        </p:nvGrpSpPr>
        <p:grpSpPr>
          <a:xfrm>
            <a:off x="3311390" y="644390"/>
            <a:ext cx="5569221" cy="5569221"/>
            <a:chOff x="9831386" y="4495799"/>
            <a:chExt cx="4724401" cy="4724401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85AB14C4-AF6E-4763-A9EC-1286CA9A386D}"/>
                </a:ext>
              </a:extLst>
            </p:cNvPr>
            <p:cNvSpPr/>
            <p:nvPr/>
          </p:nvSpPr>
          <p:spPr>
            <a:xfrm>
              <a:off x="9831387" y="4495800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13500000" sx="95000" sy="95000" algn="br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1BD88FDB-9769-4A97-A31F-924AE356BA74}"/>
                </a:ext>
              </a:extLst>
            </p:cNvPr>
            <p:cNvSpPr/>
            <p:nvPr/>
          </p:nvSpPr>
          <p:spPr>
            <a:xfrm>
              <a:off x="9831386" y="4495799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2700000" sx="95000" sy="95000" algn="br" rotWithShape="0">
                <a:schemeClr val="accent1">
                  <a:lumMod val="60000"/>
                  <a:lumOff val="40000"/>
                  <a:alpha val="8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A8366A46-CF07-4E64-B30D-58816AAB6591}"/>
              </a:ext>
            </a:extLst>
          </p:cNvPr>
          <p:cNvGrpSpPr/>
          <p:nvPr/>
        </p:nvGrpSpPr>
        <p:grpSpPr>
          <a:xfrm>
            <a:off x="4003881" y="1336881"/>
            <a:ext cx="4184238" cy="4184238"/>
            <a:chOff x="9831386" y="4495799"/>
            <a:chExt cx="4724401" cy="4724401"/>
          </a:xfrm>
        </p:grpSpPr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552E1CC3-796B-4AF5-ACBD-D4239D274DCA}"/>
                </a:ext>
              </a:extLst>
            </p:cNvPr>
            <p:cNvSpPr/>
            <p:nvPr/>
          </p:nvSpPr>
          <p:spPr>
            <a:xfrm>
              <a:off x="9831387" y="4495800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13500000" sx="95000" sy="95000" algn="br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7B7D7480-803D-4662-B4DE-12FC98E5A755}"/>
                </a:ext>
              </a:extLst>
            </p:cNvPr>
            <p:cNvSpPr/>
            <p:nvPr/>
          </p:nvSpPr>
          <p:spPr>
            <a:xfrm>
              <a:off x="9831386" y="4495799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2700000" sx="95000" sy="95000" algn="br" rotWithShape="0">
                <a:schemeClr val="accent1">
                  <a:lumMod val="60000"/>
                  <a:lumOff val="40000"/>
                  <a:alpha val="8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  <p:sp>
        <p:nvSpPr>
          <p:cNvPr id="61" name="Freeform 5">
            <a:extLst>
              <a:ext uri="{FF2B5EF4-FFF2-40B4-BE49-F238E27FC236}">
                <a16:creationId xmlns:a16="http://schemas.microsoft.com/office/drawing/2014/main" id="{0D23760F-B879-44F1-9B6A-09EF5FDE0674}"/>
              </a:ext>
            </a:extLst>
          </p:cNvPr>
          <p:cNvSpPr>
            <a:spLocks/>
          </p:cNvSpPr>
          <p:nvPr/>
        </p:nvSpPr>
        <p:spPr bwMode="auto">
          <a:xfrm>
            <a:off x="7070745" y="4592447"/>
            <a:ext cx="1146366" cy="1146848"/>
          </a:xfrm>
          <a:custGeom>
            <a:avLst/>
            <a:gdLst>
              <a:gd name="T0" fmla="*/ 2134 w 2516"/>
              <a:gd name="T1" fmla="*/ 1950 h 2516"/>
              <a:gd name="T2" fmla="*/ 1950 w 2516"/>
              <a:gd name="T3" fmla="*/ 2134 h 2516"/>
              <a:gd name="T4" fmla="*/ 566 w 2516"/>
              <a:gd name="T5" fmla="*/ 2134 h 2516"/>
              <a:gd name="T6" fmla="*/ 382 w 2516"/>
              <a:gd name="T7" fmla="*/ 1950 h 2516"/>
              <a:gd name="T8" fmla="*/ 382 w 2516"/>
              <a:gd name="T9" fmla="*/ 566 h 2516"/>
              <a:gd name="T10" fmla="*/ 566 w 2516"/>
              <a:gd name="T11" fmla="*/ 382 h 2516"/>
              <a:gd name="T12" fmla="*/ 1950 w 2516"/>
              <a:gd name="T13" fmla="*/ 382 h 2516"/>
              <a:gd name="T14" fmla="*/ 2134 w 2516"/>
              <a:gd name="T15" fmla="*/ 566 h 2516"/>
              <a:gd name="T16" fmla="*/ 2134 w 2516"/>
              <a:gd name="T17" fmla="*/ 1950 h 2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516" h="2516">
                <a:moveTo>
                  <a:pt x="2134" y="1950"/>
                </a:moveTo>
                <a:cubicBezTo>
                  <a:pt x="1950" y="2134"/>
                  <a:pt x="1950" y="2134"/>
                  <a:pt x="1950" y="2134"/>
                </a:cubicBezTo>
                <a:cubicBezTo>
                  <a:pt x="1568" y="2516"/>
                  <a:pt x="948" y="2516"/>
                  <a:pt x="566" y="2134"/>
                </a:cubicBezTo>
                <a:cubicBezTo>
                  <a:pt x="382" y="1950"/>
                  <a:pt x="382" y="1950"/>
                  <a:pt x="382" y="1950"/>
                </a:cubicBezTo>
                <a:cubicBezTo>
                  <a:pt x="0" y="1568"/>
                  <a:pt x="0" y="948"/>
                  <a:pt x="382" y="566"/>
                </a:cubicBezTo>
                <a:cubicBezTo>
                  <a:pt x="566" y="382"/>
                  <a:pt x="566" y="382"/>
                  <a:pt x="566" y="382"/>
                </a:cubicBezTo>
                <a:cubicBezTo>
                  <a:pt x="948" y="0"/>
                  <a:pt x="1568" y="0"/>
                  <a:pt x="1950" y="382"/>
                </a:cubicBezTo>
                <a:cubicBezTo>
                  <a:pt x="2134" y="566"/>
                  <a:pt x="2134" y="566"/>
                  <a:pt x="2134" y="566"/>
                </a:cubicBezTo>
                <a:cubicBezTo>
                  <a:pt x="2516" y="948"/>
                  <a:pt x="2516" y="1568"/>
                  <a:pt x="2134" y="195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>
            <a:outerShdw blurRad="673100" dist="241300" dir="5400000" algn="ctr" rotWithShape="0">
              <a:schemeClr val="accent6">
                <a:alpha val="67000"/>
              </a:schemeClr>
            </a:outerShdw>
          </a:effectLst>
        </p:spPr>
        <p:txBody>
          <a:bodyPr vert="horz" wrap="square" lIns="45714" tIns="22857" rIns="45714" bIns="22857" numCol="1" anchor="ctr" anchorCtr="0" compatLnSpc="1">
            <a:prstTxWarp prst="textNoShape">
              <a:avLst/>
            </a:prstTxWarp>
          </a:bodyPr>
          <a:lstStyle/>
          <a:p>
            <a:pPr algn="ctr" defTabSz="457109">
              <a:defRPr/>
            </a:pPr>
            <a:r>
              <a:rPr lang="ru-RU" sz="4399" dirty="0">
                <a:solidFill>
                  <a:srgbClr val="FFFFFF"/>
                </a:solidFill>
                <a:latin typeface="Designball-Edu-01" pitchFamily="2" charset="0"/>
                <a:ea typeface="Open Sans" panose="020B0606030504020204" pitchFamily="34" charset="0"/>
                <a:cs typeface="Arial" panose="020B0604020202020204" pitchFamily="34" charset="0"/>
              </a:rPr>
              <a:t> </a:t>
            </a:r>
            <a:endParaRPr lang="en-US" sz="4399" dirty="0">
              <a:solidFill>
                <a:srgbClr val="FFFFFF"/>
              </a:solidFill>
              <a:latin typeface="Designball-Edu-01" pitchFamily="2" charset="0"/>
              <a:ea typeface="Open Sans" panose="020B0606030504020204" pitchFamily="34" charset="0"/>
              <a:cs typeface="Arial" panose="020B0604020202020204" pitchFamily="34" charset="0"/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8D291143-5809-4CEB-B5B6-AAF017878AE3}"/>
              </a:ext>
            </a:extLst>
          </p:cNvPr>
          <p:cNvSpPr txBox="1"/>
          <p:nvPr/>
        </p:nvSpPr>
        <p:spPr>
          <a:xfrm>
            <a:off x="8408094" y="4781200"/>
            <a:ext cx="22591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228508"/>
            <a:r>
              <a:rPr lang="ru-RU" sz="20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Century Gothic"/>
              </a:rPr>
              <a:t>Многоразовые средства гигиены</a:t>
            </a:r>
            <a:endParaRPr lang="en-US" sz="900" dirty="0">
              <a:solidFill>
                <a:schemeClr val="tx1">
                  <a:alpha val="54000"/>
                </a:schemeClr>
              </a:solidFill>
              <a:latin typeface="Calibri"/>
            </a:endParaRPr>
          </a:p>
        </p:txBody>
      </p:sp>
      <p:sp>
        <p:nvSpPr>
          <p:cNvPr id="57" name="Freeform 5">
            <a:extLst>
              <a:ext uri="{FF2B5EF4-FFF2-40B4-BE49-F238E27FC236}">
                <a16:creationId xmlns:a16="http://schemas.microsoft.com/office/drawing/2014/main" id="{6204546C-8DF5-4C07-A24F-7145D3A23518}"/>
              </a:ext>
            </a:extLst>
          </p:cNvPr>
          <p:cNvSpPr>
            <a:spLocks/>
          </p:cNvSpPr>
          <p:nvPr/>
        </p:nvSpPr>
        <p:spPr bwMode="auto">
          <a:xfrm>
            <a:off x="4029841" y="1857157"/>
            <a:ext cx="1146366" cy="1146848"/>
          </a:xfrm>
          <a:custGeom>
            <a:avLst/>
            <a:gdLst>
              <a:gd name="T0" fmla="*/ 2134 w 2516"/>
              <a:gd name="T1" fmla="*/ 1950 h 2516"/>
              <a:gd name="T2" fmla="*/ 1950 w 2516"/>
              <a:gd name="T3" fmla="*/ 2134 h 2516"/>
              <a:gd name="T4" fmla="*/ 566 w 2516"/>
              <a:gd name="T5" fmla="*/ 2134 h 2516"/>
              <a:gd name="T6" fmla="*/ 382 w 2516"/>
              <a:gd name="T7" fmla="*/ 1950 h 2516"/>
              <a:gd name="T8" fmla="*/ 382 w 2516"/>
              <a:gd name="T9" fmla="*/ 566 h 2516"/>
              <a:gd name="T10" fmla="*/ 566 w 2516"/>
              <a:gd name="T11" fmla="*/ 382 h 2516"/>
              <a:gd name="T12" fmla="*/ 1950 w 2516"/>
              <a:gd name="T13" fmla="*/ 382 h 2516"/>
              <a:gd name="T14" fmla="*/ 2134 w 2516"/>
              <a:gd name="T15" fmla="*/ 566 h 2516"/>
              <a:gd name="T16" fmla="*/ 2134 w 2516"/>
              <a:gd name="T17" fmla="*/ 1950 h 2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516" h="2516">
                <a:moveTo>
                  <a:pt x="2134" y="1950"/>
                </a:moveTo>
                <a:cubicBezTo>
                  <a:pt x="1950" y="2134"/>
                  <a:pt x="1950" y="2134"/>
                  <a:pt x="1950" y="2134"/>
                </a:cubicBezTo>
                <a:cubicBezTo>
                  <a:pt x="1568" y="2516"/>
                  <a:pt x="948" y="2516"/>
                  <a:pt x="566" y="2134"/>
                </a:cubicBezTo>
                <a:cubicBezTo>
                  <a:pt x="382" y="1950"/>
                  <a:pt x="382" y="1950"/>
                  <a:pt x="382" y="1950"/>
                </a:cubicBezTo>
                <a:cubicBezTo>
                  <a:pt x="0" y="1568"/>
                  <a:pt x="0" y="948"/>
                  <a:pt x="382" y="566"/>
                </a:cubicBezTo>
                <a:cubicBezTo>
                  <a:pt x="566" y="382"/>
                  <a:pt x="566" y="382"/>
                  <a:pt x="566" y="382"/>
                </a:cubicBezTo>
                <a:cubicBezTo>
                  <a:pt x="948" y="0"/>
                  <a:pt x="1568" y="0"/>
                  <a:pt x="1950" y="382"/>
                </a:cubicBezTo>
                <a:cubicBezTo>
                  <a:pt x="2134" y="566"/>
                  <a:pt x="2134" y="566"/>
                  <a:pt x="2134" y="566"/>
                </a:cubicBezTo>
                <a:cubicBezTo>
                  <a:pt x="2516" y="948"/>
                  <a:pt x="2516" y="1568"/>
                  <a:pt x="2134" y="195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673100" dist="241300" dir="5400000" algn="ctr" rotWithShape="0">
              <a:schemeClr val="accent2">
                <a:alpha val="67000"/>
              </a:schemeClr>
            </a:outerShdw>
          </a:effectLst>
        </p:spPr>
        <p:txBody>
          <a:bodyPr vert="horz" wrap="square" lIns="45714" tIns="22857" rIns="45714" bIns="22857" numCol="1" anchor="ctr" anchorCtr="0" compatLnSpc="1">
            <a:prstTxWarp prst="textNoShape">
              <a:avLst/>
            </a:prstTxWarp>
          </a:bodyPr>
          <a:lstStyle/>
          <a:p>
            <a:pPr algn="ctr" defTabSz="457109">
              <a:defRPr/>
            </a:pPr>
            <a:endParaRPr lang="en-US" sz="4399" dirty="0">
              <a:solidFill>
                <a:srgbClr val="FFFFFF"/>
              </a:solidFill>
              <a:latin typeface="Designball-Edu-01" pitchFamily="2" charset="0"/>
              <a:ea typeface="Open Sans" panose="020B0606030504020204" pitchFamily="34" charset="0"/>
              <a:cs typeface="Arial" panose="020B0604020202020204" pitchFamily="34" charset="0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7C0383A8-BEDD-470B-973E-7C96DF58A605}"/>
              </a:ext>
            </a:extLst>
          </p:cNvPr>
          <p:cNvSpPr txBox="1"/>
          <p:nvPr/>
        </p:nvSpPr>
        <p:spPr>
          <a:xfrm>
            <a:off x="1162890" y="2024805"/>
            <a:ext cx="301323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228508"/>
            <a:r>
              <a:rPr lang="ru-RU" sz="20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Century Gothic"/>
              </a:rPr>
              <a:t>Многоразовые тканевые сумки </a:t>
            </a:r>
            <a:br>
              <a:rPr lang="ru-RU" sz="20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Century Gothic"/>
              </a:rPr>
            </a:br>
            <a:r>
              <a:rPr lang="ru-RU" sz="20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Century Gothic"/>
              </a:rPr>
              <a:t>для покупок</a:t>
            </a:r>
            <a:endParaRPr lang="en-US" sz="900" dirty="0">
              <a:solidFill>
                <a:schemeClr val="tx1">
                  <a:alpha val="54000"/>
                </a:schemeClr>
              </a:solidFill>
              <a:latin typeface="Calibri"/>
            </a:endParaRP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AA6E323F-32A4-46AC-81C6-E1E52793A329}"/>
              </a:ext>
            </a:extLst>
          </p:cNvPr>
          <p:cNvGrpSpPr/>
          <p:nvPr/>
        </p:nvGrpSpPr>
        <p:grpSpPr>
          <a:xfrm>
            <a:off x="4524160" y="1857160"/>
            <a:ext cx="3143680" cy="3143680"/>
            <a:chOff x="9831386" y="4495799"/>
            <a:chExt cx="4724401" cy="4724401"/>
          </a:xfrm>
        </p:grpSpPr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30F26477-BB6C-4F26-A7E2-18ECE93C742B}"/>
                </a:ext>
              </a:extLst>
            </p:cNvPr>
            <p:cNvSpPr/>
            <p:nvPr/>
          </p:nvSpPr>
          <p:spPr>
            <a:xfrm>
              <a:off x="9831387" y="4495800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13500000" sx="95000" sy="95000" algn="br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7C0195BA-D16B-4810-8914-5F12CC6B575A}"/>
                </a:ext>
              </a:extLst>
            </p:cNvPr>
            <p:cNvSpPr/>
            <p:nvPr/>
          </p:nvSpPr>
          <p:spPr>
            <a:xfrm>
              <a:off x="9831386" y="4495799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2700000" sx="95000" sy="95000" algn="br" rotWithShape="0">
                <a:schemeClr val="accent1">
                  <a:lumMod val="60000"/>
                  <a:lumOff val="40000"/>
                  <a:alpha val="8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206A047E-A8DC-488A-B769-FE4FD930E3C3}"/>
              </a:ext>
            </a:extLst>
          </p:cNvPr>
          <p:cNvGrpSpPr/>
          <p:nvPr/>
        </p:nvGrpSpPr>
        <p:grpSpPr>
          <a:xfrm>
            <a:off x="5022413" y="2355413"/>
            <a:ext cx="2147175" cy="2147175"/>
            <a:chOff x="9831386" y="4495799"/>
            <a:chExt cx="4724401" cy="4724401"/>
          </a:xfrm>
        </p:grpSpPr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C99C44DF-550A-4F9C-9C7E-A434A0BADE36}"/>
                </a:ext>
              </a:extLst>
            </p:cNvPr>
            <p:cNvSpPr/>
            <p:nvPr/>
          </p:nvSpPr>
          <p:spPr>
            <a:xfrm>
              <a:off x="9831387" y="4495800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13500000" sx="95000" sy="95000" algn="br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3E4ADFF2-EB75-411C-A43A-4FD355FB5694}"/>
                </a:ext>
              </a:extLst>
            </p:cNvPr>
            <p:cNvSpPr/>
            <p:nvPr/>
          </p:nvSpPr>
          <p:spPr>
            <a:xfrm>
              <a:off x="9831386" y="4495799"/>
              <a:ext cx="4724400" cy="47244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blurRad="1270000" dist="533400" dir="2700000" sx="95000" sy="95000" algn="br" rotWithShape="0">
                <a:schemeClr val="accent1">
                  <a:lumMod val="60000"/>
                  <a:lumOff val="40000"/>
                  <a:alpha val="8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</p:grpSp>
      <p:sp>
        <p:nvSpPr>
          <p:cNvPr id="64" name="TextBox 63">
            <a:extLst>
              <a:ext uri="{FF2B5EF4-FFF2-40B4-BE49-F238E27FC236}">
                <a16:creationId xmlns:a16="http://schemas.microsoft.com/office/drawing/2014/main" id="{E0564320-90A9-4CDB-9D1A-637875644836}"/>
              </a:ext>
            </a:extLst>
          </p:cNvPr>
          <p:cNvSpPr txBox="1"/>
          <p:nvPr/>
        </p:nvSpPr>
        <p:spPr>
          <a:xfrm>
            <a:off x="1497693" y="2971569"/>
            <a:ext cx="9196620" cy="1154034"/>
          </a:xfrm>
          <a:prstGeom prst="rect">
            <a:avLst/>
          </a:prstGeom>
          <a:noFill/>
          <a:effectLst>
            <a:outerShdw blurRad="203200" dist="76200" dir="3900000" algn="l" rotWithShape="0">
              <a:schemeClr val="accent6">
                <a:lumMod val="75000"/>
                <a:alpha val="40000"/>
              </a:schemeClr>
            </a:outerShdw>
          </a:effectLst>
        </p:spPr>
        <p:txBody>
          <a:bodyPr wrap="none" rtlCol="0" anchor="ctr">
            <a:spAutoFit/>
          </a:bodyPr>
          <a:lstStyle/>
          <a:p>
            <a:pPr algn="ctr"/>
            <a:r>
              <a:rPr lang="ru-RU" sz="6899" dirty="0">
                <a:solidFill>
                  <a:schemeClr val="accent6"/>
                </a:solidFill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ПУТЬ К </a:t>
            </a:r>
            <a:r>
              <a:rPr lang="en-US" sz="6899" dirty="0">
                <a:solidFill>
                  <a:schemeClr val="accent6"/>
                </a:solidFill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ZERO WASTE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028AD98D-E9FB-450C-8659-DB1CB317AFE9}"/>
              </a:ext>
            </a:extLst>
          </p:cNvPr>
          <p:cNvSpPr txBox="1"/>
          <p:nvPr/>
        </p:nvSpPr>
        <p:spPr>
          <a:xfrm>
            <a:off x="4622170" y="2671375"/>
            <a:ext cx="2947666" cy="553870"/>
          </a:xfrm>
          <a:prstGeom prst="rect">
            <a:avLst/>
          </a:prstGeom>
          <a:noFill/>
          <a:effectLst>
            <a:outerShdw blurRad="203200" dist="76200" dir="3900000" algn="l" rotWithShape="0">
              <a:schemeClr val="accent6">
                <a:lumMod val="75000"/>
                <a:alpha val="40000"/>
              </a:schemeClr>
            </a:outerShdw>
          </a:effectLst>
        </p:spPr>
        <p:txBody>
          <a:bodyPr wrap="none" rtlCol="0" anchor="ctr">
            <a:spAutoFit/>
          </a:bodyPr>
          <a:lstStyle/>
          <a:p>
            <a:pPr algn="ctr"/>
            <a:r>
              <a:rPr lang="ru-RU" sz="2999" dirty="0">
                <a:solidFill>
                  <a:schemeClr val="tx1">
                    <a:lumMod val="90000"/>
                    <a:lumOff val="10000"/>
                  </a:schemeClr>
                </a:solidFill>
                <a:latin typeface="Open Sans Bold" panose="020B0806030504020204" pitchFamily="34" charset="0"/>
                <a:ea typeface="Open Sans Bold" panose="020B0806030504020204" pitchFamily="34" charset="0"/>
                <a:cs typeface="Open Sans Bold" panose="020B0806030504020204" pitchFamily="34" charset="0"/>
              </a:rPr>
              <a:t>С чего начать</a:t>
            </a:r>
            <a:endParaRPr lang="en-US" sz="2999" dirty="0">
              <a:solidFill>
                <a:schemeClr val="tx1">
                  <a:lumMod val="90000"/>
                  <a:lumOff val="10000"/>
                </a:schemeClr>
              </a:solidFill>
              <a:latin typeface="Open Sans Bold" panose="020B0806030504020204" pitchFamily="34" charset="0"/>
              <a:ea typeface="Open Sans Bold" panose="020B0806030504020204" pitchFamily="34" charset="0"/>
              <a:cs typeface="Open Sans Bold" panose="020B0806030504020204" pitchFamily="34" charset="0"/>
            </a:endParaRPr>
          </a:p>
        </p:txBody>
      </p:sp>
      <p:sp>
        <p:nvSpPr>
          <p:cNvPr id="67" name="Freeform: Shape 66">
            <a:extLst>
              <a:ext uri="{FF2B5EF4-FFF2-40B4-BE49-F238E27FC236}">
                <a16:creationId xmlns:a16="http://schemas.microsoft.com/office/drawing/2014/main" id="{6A3E7F58-1987-4658-A7FC-83D95C6357C3}"/>
              </a:ext>
            </a:extLst>
          </p:cNvPr>
          <p:cNvSpPr/>
          <p:nvPr/>
        </p:nvSpPr>
        <p:spPr>
          <a:xfrm>
            <a:off x="0" y="447"/>
            <a:ext cx="12192000" cy="6857107"/>
          </a:xfrm>
          <a:custGeom>
            <a:avLst/>
            <a:gdLst>
              <a:gd name="connsiteX0" fmla="*/ 952523 w 24387176"/>
              <a:gd name="connsiteY0" fmla="*/ 433137 h 13716000"/>
              <a:gd name="connsiteX1" fmla="*/ 433138 w 24387176"/>
              <a:gd name="connsiteY1" fmla="*/ 952523 h 13716000"/>
              <a:gd name="connsiteX2" fmla="*/ 433138 w 24387176"/>
              <a:gd name="connsiteY2" fmla="*/ 12763477 h 13716000"/>
              <a:gd name="connsiteX3" fmla="*/ 952523 w 24387176"/>
              <a:gd name="connsiteY3" fmla="*/ 13282863 h 13716000"/>
              <a:gd name="connsiteX4" fmla="*/ 23434648 w 24387176"/>
              <a:gd name="connsiteY4" fmla="*/ 13282863 h 13716000"/>
              <a:gd name="connsiteX5" fmla="*/ 23954036 w 24387176"/>
              <a:gd name="connsiteY5" fmla="*/ 12763477 h 13716000"/>
              <a:gd name="connsiteX6" fmla="*/ 23954036 w 24387176"/>
              <a:gd name="connsiteY6" fmla="*/ 952523 h 13716000"/>
              <a:gd name="connsiteX7" fmla="*/ 23434648 w 24387176"/>
              <a:gd name="connsiteY7" fmla="*/ 433137 h 13716000"/>
              <a:gd name="connsiteX8" fmla="*/ 0 w 24387176"/>
              <a:gd name="connsiteY8" fmla="*/ 0 h 13716000"/>
              <a:gd name="connsiteX9" fmla="*/ 24387176 w 24387176"/>
              <a:gd name="connsiteY9" fmla="*/ 0 h 13716000"/>
              <a:gd name="connsiteX10" fmla="*/ 24387176 w 24387176"/>
              <a:gd name="connsiteY10" fmla="*/ 13716000 h 13716000"/>
              <a:gd name="connsiteX11" fmla="*/ 0 w 24387176"/>
              <a:gd name="connsiteY11" fmla="*/ 13716000 h 137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4387176" h="13716000">
                <a:moveTo>
                  <a:pt x="952523" y="433137"/>
                </a:moveTo>
                <a:cubicBezTo>
                  <a:pt x="665674" y="433137"/>
                  <a:pt x="433138" y="665674"/>
                  <a:pt x="433138" y="952523"/>
                </a:cubicBezTo>
                <a:lnTo>
                  <a:pt x="433138" y="12763477"/>
                </a:lnTo>
                <a:cubicBezTo>
                  <a:pt x="433138" y="13050326"/>
                  <a:pt x="665674" y="13282863"/>
                  <a:pt x="952523" y="13282863"/>
                </a:cubicBezTo>
                <a:lnTo>
                  <a:pt x="23434648" y="13282863"/>
                </a:lnTo>
                <a:cubicBezTo>
                  <a:pt x="23721500" y="13282863"/>
                  <a:pt x="23954036" y="13050326"/>
                  <a:pt x="23954036" y="12763477"/>
                </a:cubicBezTo>
                <a:lnTo>
                  <a:pt x="23954036" y="952523"/>
                </a:lnTo>
                <a:cubicBezTo>
                  <a:pt x="23954036" y="665674"/>
                  <a:pt x="23721500" y="433137"/>
                  <a:pt x="23434648" y="433137"/>
                </a:cubicBezTo>
                <a:close/>
                <a:moveTo>
                  <a:pt x="0" y="0"/>
                </a:moveTo>
                <a:lnTo>
                  <a:pt x="24387176" y="0"/>
                </a:lnTo>
                <a:lnTo>
                  <a:pt x="24387176" y="13716000"/>
                </a:lnTo>
                <a:lnTo>
                  <a:pt x="0" y="13716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900"/>
          </a:p>
        </p:txBody>
      </p:sp>
    </p:spTree>
    <p:extLst>
      <p:ext uri="{BB962C8B-B14F-4D97-AF65-F5344CB8AC3E}">
        <p14:creationId xmlns:p14="http://schemas.microsoft.com/office/powerpoint/2010/main" val="4062533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9" presetClass="entr" presetSubtype="0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9" presetClass="entr" presetSubtype="0" decel="10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300"/>
                            </p:stCondLst>
                            <p:childTnLst>
                              <p:par>
                                <p:cTn id="60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5662E-6 1.11111E-6 L -0.1242 0.13576 " pathEditMode="relative" rAng="0" ptsTypes="AA">
                                      <p:cBhvr>
                                        <p:cTn id="63" dur="2000" spd="-100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10" y="6782"/>
                                    </p:animMotion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4032E-6 -7.40741E-7 L -0.10142 -0.16886 " pathEditMode="relative" rAng="0" ptsTypes="AA">
                                      <p:cBhvr>
                                        <p:cTn id="67" dur="2000" spd="-100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71" y="-8449"/>
                                    </p:animMotion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99414E-6 1.85185E-6 L 0.08755 0.08368 " pathEditMode="relative" rAng="0" ptsTypes="AA">
                                      <p:cBhvr>
                                        <p:cTn id="71" dur="2000" spd="-10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74" y="4178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51" grpId="1" animBg="1"/>
      <p:bldP spid="52" grpId="0"/>
      <p:bldP spid="61" grpId="0" animBg="1"/>
      <p:bldP spid="61" grpId="1" animBg="1"/>
      <p:bldP spid="62" grpId="0"/>
      <p:bldP spid="57" grpId="0" animBg="1"/>
      <p:bldP spid="57" grpId="1" animBg="1"/>
      <p:bldP spid="58" grpId="0"/>
      <p:bldP spid="64" grpId="0"/>
      <p:bldP spid="6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Group 78">
            <a:extLst>
              <a:ext uri="{FF2B5EF4-FFF2-40B4-BE49-F238E27FC236}">
                <a16:creationId xmlns:a16="http://schemas.microsoft.com/office/drawing/2014/main" id="{96063A90-39A6-4A75-BCAF-75FC5D4E751F}"/>
              </a:ext>
            </a:extLst>
          </p:cNvPr>
          <p:cNvGrpSpPr/>
          <p:nvPr/>
        </p:nvGrpSpPr>
        <p:grpSpPr>
          <a:xfrm>
            <a:off x="2481109" y="-300075"/>
            <a:ext cx="3132354" cy="3113821"/>
            <a:chOff x="8451073" y="2889337"/>
            <a:chExt cx="7485028" cy="7440739"/>
          </a:xfrm>
          <a:effectLst/>
        </p:grpSpPr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6C6EE5EE-1CEE-4E97-8326-A63DC4D492C1}"/>
                </a:ext>
              </a:extLst>
            </p:cNvPr>
            <p:cNvSpPr/>
            <p:nvPr/>
          </p:nvSpPr>
          <p:spPr>
            <a:xfrm>
              <a:off x="9167494" y="3709750"/>
              <a:ext cx="6057900" cy="6019800"/>
            </a:xfrm>
            <a:custGeom>
              <a:avLst/>
              <a:gdLst>
                <a:gd name="connsiteX0" fmla="*/ 6057900 w 6057900"/>
                <a:gd name="connsiteY0" fmla="*/ 3009900 h 6019800"/>
                <a:gd name="connsiteX1" fmla="*/ 3028950 w 6057900"/>
                <a:gd name="connsiteY1" fmla="*/ 6019800 h 6019800"/>
                <a:gd name="connsiteX2" fmla="*/ 0 w 6057900"/>
                <a:gd name="connsiteY2" fmla="*/ 3009900 h 6019800"/>
                <a:gd name="connsiteX3" fmla="*/ 3028950 w 6057900"/>
                <a:gd name="connsiteY3" fmla="*/ 0 h 6019800"/>
                <a:gd name="connsiteX4" fmla="*/ 6057900 w 6057900"/>
                <a:gd name="connsiteY4" fmla="*/ 3009900 h 6019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6019800">
                  <a:moveTo>
                    <a:pt x="6057900" y="3009900"/>
                  </a:moveTo>
                  <a:cubicBezTo>
                    <a:pt x="6057900" y="4672222"/>
                    <a:pt x="4701793" y="6019800"/>
                    <a:pt x="3028950" y="6019800"/>
                  </a:cubicBezTo>
                  <a:cubicBezTo>
                    <a:pt x="1356107" y="6019800"/>
                    <a:pt x="0" y="4672222"/>
                    <a:pt x="0" y="3009900"/>
                  </a:cubicBezTo>
                  <a:cubicBezTo>
                    <a:pt x="0" y="1347578"/>
                    <a:pt x="1356107" y="0"/>
                    <a:pt x="3028950" y="0"/>
                  </a:cubicBezTo>
                  <a:cubicBezTo>
                    <a:pt x="4701793" y="0"/>
                    <a:pt x="6057900" y="1347578"/>
                    <a:pt x="6057900" y="3009900"/>
                  </a:cubicBezTo>
                  <a:close/>
                </a:path>
              </a:pathLst>
            </a:custGeom>
            <a:solidFill>
              <a:srgbClr val="EFF9FB"/>
            </a:solidFill>
            <a:ln w="9525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22854" tIns="11427" rIns="22854" bIns="1142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114254"/>
              <a:endParaRPr lang="en-US" sz="450">
                <a:solidFill>
                  <a:srgbClr val="172144"/>
                </a:solidFill>
                <a:latin typeface="Calibri"/>
              </a:endParaRPr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E4658A43-28DE-406A-A43F-489F1807865D}"/>
                </a:ext>
              </a:extLst>
            </p:cNvPr>
            <p:cNvSpPr/>
            <p:nvPr/>
          </p:nvSpPr>
          <p:spPr>
            <a:xfrm>
              <a:off x="9075076" y="3848108"/>
              <a:ext cx="6237023" cy="6204984"/>
            </a:xfrm>
            <a:custGeom>
              <a:avLst/>
              <a:gdLst>
                <a:gd name="connsiteX0" fmla="*/ 5568315 w 5562600"/>
                <a:gd name="connsiteY0" fmla="*/ 2767013 h 5534025"/>
                <a:gd name="connsiteX1" fmla="*/ 2784158 w 5562600"/>
                <a:gd name="connsiteY1" fmla="*/ 5534025 h 5534025"/>
                <a:gd name="connsiteX2" fmla="*/ 0 w 5562600"/>
                <a:gd name="connsiteY2" fmla="*/ 2767013 h 5534025"/>
                <a:gd name="connsiteX3" fmla="*/ 2784158 w 5562600"/>
                <a:gd name="connsiteY3" fmla="*/ 0 h 5534025"/>
                <a:gd name="connsiteX4" fmla="*/ 5568315 w 5562600"/>
                <a:gd name="connsiteY4" fmla="*/ 2767013 h 5534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62600" h="5534025">
                  <a:moveTo>
                    <a:pt x="5568315" y="2767013"/>
                  </a:moveTo>
                  <a:cubicBezTo>
                    <a:pt x="5568315" y="4295192"/>
                    <a:pt x="4321805" y="5534025"/>
                    <a:pt x="2784158" y="5534025"/>
                  </a:cubicBezTo>
                  <a:cubicBezTo>
                    <a:pt x="1246510" y="5534025"/>
                    <a:pt x="0" y="4295192"/>
                    <a:pt x="0" y="2767013"/>
                  </a:cubicBezTo>
                  <a:cubicBezTo>
                    <a:pt x="0" y="1238834"/>
                    <a:pt x="1246510" y="0"/>
                    <a:pt x="2784158" y="0"/>
                  </a:cubicBezTo>
                  <a:cubicBezTo>
                    <a:pt x="4321805" y="0"/>
                    <a:pt x="5568315" y="1238834"/>
                    <a:pt x="5568315" y="2767013"/>
                  </a:cubicBezTo>
                  <a:close/>
                </a:path>
              </a:pathLst>
            </a:custGeom>
            <a:gradFill flip="none" rotWithShape="1">
              <a:gsLst>
                <a:gs pos="43000">
                  <a:srgbClr val="EFF9FB"/>
                </a:gs>
                <a:gs pos="0">
                  <a:srgbClr val="FBDBEA"/>
                </a:gs>
              </a:gsLst>
              <a:lin ang="16200000" scaled="1"/>
              <a:tileRect/>
            </a:gradFill>
            <a:ln w="9525" cap="flat">
              <a:noFill/>
              <a:prstDash val="solid"/>
              <a:miter/>
            </a:ln>
            <a:effectLst>
              <a:softEdge rad="381000"/>
            </a:effectLst>
          </p:spPr>
          <p:txBody>
            <a:bodyPr rot="0" spcFirstLastPara="0" vertOverflow="overflow" horzOverflow="overflow" vert="horz" wrap="square" lIns="22854" tIns="11427" rIns="22854" bIns="1142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114254"/>
              <a:endParaRPr lang="en-US" sz="450">
                <a:solidFill>
                  <a:srgbClr val="172144"/>
                </a:solidFill>
                <a:latin typeface="Calibri"/>
              </a:endParaRPr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B69CAAE5-6EE1-4A9B-A5B2-77D5D05F4158}"/>
                </a:ext>
              </a:extLst>
            </p:cNvPr>
            <p:cNvSpPr/>
            <p:nvPr/>
          </p:nvSpPr>
          <p:spPr>
            <a:xfrm>
              <a:off x="8451073" y="2889337"/>
              <a:ext cx="7485028" cy="7440739"/>
            </a:xfrm>
            <a:custGeom>
              <a:avLst/>
              <a:gdLst>
                <a:gd name="connsiteX0" fmla="*/ 4831080 w 4829175"/>
                <a:gd name="connsiteY0" fmla="*/ 2400300 h 4800600"/>
                <a:gd name="connsiteX1" fmla="*/ 2415540 w 4829175"/>
                <a:gd name="connsiteY1" fmla="*/ 4800600 h 4800600"/>
                <a:gd name="connsiteX2" fmla="*/ 0 w 4829175"/>
                <a:gd name="connsiteY2" fmla="*/ 2400300 h 4800600"/>
                <a:gd name="connsiteX3" fmla="*/ 2415540 w 4829175"/>
                <a:gd name="connsiteY3" fmla="*/ 0 h 4800600"/>
                <a:gd name="connsiteX4" fmla="*/ 4831080 w 4829175"/>
                <a:gd name="connsiteY4" fmla="*/ 2400300 h 4800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829175" h="4800600">
                  <a:moveTo>
                    <a:pt x="4831080" y="2400300"/>
                  </a:moveTo>
                  <a:cubicBezTo>
                    <a:pt x="4831080" y="3725949"/>
                    <a:pt x="3749606" y="4800600"/>
                    <a:pt x="2415540" y="4800600"/>
                  </a:cubicBezTo>
                  <a:cubicBezTo>
                    <a:pt x="1081474" y="4800600"/>
                    <a:pt x="0" y="3725949"/>
                    <a:pt x="0" y="2400300"/>
                  </a:cubicBezTo>
                  <a:cubicBezTo>
                    <a:pt x="0" y="1074651"/>
                    <a:pt x="1081474" y="0"/>
                    <a:pt x="2415540" y="0"/>
                  </a:cubicBezTo>
                  <a:cubicBezTo>
                    <a:pt x="3749606" y="0"/>
                    <a:pt x="4831080" y="1074651"/>
                    <a:pt x="4831080" y="2400300"/>
                  </a:cubicBezTo>
                  <a:close/>
                </a:path>
              </a:pathLst>
            </a:custGeom>
            <a:gradFill>
              <a:gsLst>
                <a:gs pos="100000">
                  <a:srgbClr val="EFF9FB"/>
                </a:gs>
                <a:gs pos="0">
                  <a:srgbClr val="B0A9DB"/>
                </a:gs>
              </a:gsLst>
              <a:lin ang="16200000" scaled="1"/>
            </a:gradFill>
            <a:ln w="9525" cap="flat">
              <a:noFill/>
              <a:prstDash val="solid"/>
              <a:miter/>
            </a:ln>
            <a:effectLst>
              <a:softEdge rad="1270000"/>
            </a:effectLst>
          </p:spPr>
          <p:txBody>
            <a:bodyPr rot="0" spcFirstLastPara="0" vertOverflow="overflow" horzOverflow="overflow" vert="horz" wrap="square" lIns="22854" tIns="11427" rIns="22854" bIns="1142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114254"/>
              <a:endParaRPr lang="en-US" sz="450">
                <a:solidFill>
                  <a:srgbClr val="172144"/>
                </a:solidFill>
                <a:latin typeface="Calibri"/>
              </a:endParaRPr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2D0DAFEF-DC98-4D1A-B498-ACE4C7829BE8}"/>
                </a:ext>
              </a:extLst>
            </p:cNvPr>
            <p:cNvSpPr/>
            <p:nvPr/>
          </p:nvSpPr>
          <p:spPr>
            <a:xfrm>
              <a:off x="9663795" y="3421389"/>
              <a:ext cx="5059585" cy="5036535"/>
            </a:xfrm>
            <a:custGeom>
              <a:avLst/>
              <a:gdLst>
                <a:gd name="connsiteX0" fmla="*/ 4189095 w 4181475"/>
                <a:gd name="connsiteY0" fmla="*/ 2081213 h 4162425"/>
                <a:gd name="connsiteX1" fmla="*/ 2094548 w 4181475"/>
                <a:gd name="connsiteY1" fmla="*/ 4162425 h 4162425"/>
                <a:gd name="connsiteX2" fmla="*/ 0 w 4181475"/>
                <a:gd name="connsiteY2" fmla="*/ 2081213 h 4162425"/>
                <a:gd name="connsiteX3" fmla="*/ 2094548 w 4181475"/>
                <a:gd name="connsiteY3" fmla="*/ 0 h 4162425"/>
                <a:gd name="connsiteX4" fmla="*/ 4189095 w 4181475"/>
                <a:gd name="connsiteY4" fmla="*/ 2081213 h 4162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81475" h="4162425">
                  <a:moveTo>
                    <a:pt x="4189095" y="2081213"/>
                  </a:moveTo>
                  <a:cubicBezTo>
                    <a:pt x="4189095" y="3230635"/>
                    <a:pt x="3251335" y="4162425"/>
                    <a:pt x="2094548" y="4162425"/>
                  </a:cubicBezTo>
                  <a:cubicBezTo>
                    <a:pt x="937761" y="4162425"/>
                    <a:pt x="0" y="3230635"/>
                    <a:pt x="0" y="2081213"/>
                  </a:cubicBezTo>
                  <a:cubicBezTo>
                    <a:pt x="0" y="931791"/>
                    <a:pt x="937761" y="0"/>
                    <a:pt x="2094548" y="0"/>
                  </a:cubicBezTo>
                  <a:cubicBezTo>
                    <a:pt x="3251335" y="0"/>
                    <a:pt x="4189095" y="931791"/>
                    <a:pt x="4189095" y="2081213"/>
                  </a:cubicBezTo>
                  <a:close/>
                </a:path>
              </a:pathLst>
            </a:custGeom>
            <a:gradFill>
              <a:gsLst>
                <a:gs pos="100000">
                  <a:srgbClr val="FFFFFF">
                    <a:alpha val="66000"/>
                  </a:srgbClr>
                </a:gs>
                <a:gs pos="0">
                  <a:srgbClr val="B0A9DB">
                    <a:alpha val="0"/>
                  </a:srgbClr>
                </a:gs>
              </a:gsLst>
              <a:lin ang="16200000" scaled="1"/>
            </a:gradFill>
            <a:ln w="9525" cap="flat">
              <a:noFill/>
              <a:prstDash val="solid"/>
              <a:miter/>
            </a:ln>
            <a:effectLst>
              <a:softEdge rad="508000"/>
            </a:effectLst>
          </p:spPr>
          <p:txBody>
            <a:bodyPr rot="0" spcFirstLastPara="0" vertOverflow="overflow" horzOverflow="overflow" vert="horz" wrap="square" lIns="22854" tIns="11427" rIns="22854" bIns="1142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114254"/>
              <a:endParaRPr lang="en-US" sz="450">
                <a:solidFill>
                  <a:srgbClr val="172144"/>
                </a:solidFill>
                <a:latin typeface="Calibri"/>
              </a:endParaRPr>
            </a:p>
          </p:txBody>
        </p:sp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26E1B7D1-65A3-4BE4-AB29-4814AD1B49A5}"/>
              </a:ext>
            </a:extLst>
          </p:cNvPr>
          <p:cNvGrpSpPr/>
          <p:nvPr/>
        </p:nvGrpSpPr>
        <p:grpSpPr>
          <a:xfrm>
            <a:off x="6256712" y="65500"/>
            <a:ext cx="3132354" cy="3113821"/>
            <a:chOff x="8451073" y="2889337"/>
            <a:chExt cx="7485028" cy="7440739"/>
          </a:xfrm>
          <a:effectLst/>
        </p:grpSpPr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358611D5-6C32-433A-AD83-6171CC9F4708}"/>
                </a:ext>
              </a:extLst>
            </p:cNvPr>
            <p:cNvSpPr/>
            <p:nvPr/>
          </p:nvSpPr>
          <p:spPr>
            <a:xfrm>
              <a:off x="9167494" y="3709750"/>
              <a:ext cx="6057900" cy="6019800"/>
            </a:xfrm>
            <a:custGeom>
              <a:avLst/>
              <a:gdLst>
                <a:gd name="connsiteX0" fmla="*/ 6057900 w 6057900"/>
                <a:gd name="connsiteY0" fmla="*/ 3009900 h 6019800"/>
                <a:gd name="connsiteX1" fmla="*/ 3028950 w 6057900"/>
                <a:gd name="connsiteY1" fmla="*/ 6019800 h 6019800"/>
                <a:gd name="connsiteX2" fmla="*/ 0 w 6057900"/>
                <a:gd name="connsiteY2" fmla="*/ 3009900 h 6019800"/>
                <a:gd name="connsiteX3" fmla="*/ 3028950 w 6057900"/>
                <a:gd name="connsiteY3" fmla="*/ 0 h 6019800"/>
                <a:gd name="connsiteX4" fmla="*/ 6057900 w 6057900"/>
                <a:gd name="connsiteY4" fmla="*/ 3009900 h 6019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6019800">
                  <a:moveTo>
                    <a:pt x="6057900" y="3009900"/>
                  </a:moveTo>
                  <a:cubicBezTo>
                    <a:pt x="6057900" y="4672222"/>
                    <a:pt x="4701793" y="6019800"/>
                    <a:pt x="3028950" y="6019800"/>
                  </a:cubicBezTo>
                  <a:cubicBezTo>
                    <a:pt x="1356107" y="6019800"/>
                    <a:pt x="0" y="4672222"/>
                    <a:pt x="0" y="3009900"/>
                  </a:cubicBezTo>
                  <a:cubicBezTo>
                    <a:pt x="0" y="1347578"/>
                    <a:pt x="1356107" y="0"/>
                    <a:pt x="3028950" y="0"/>
                  </a:cubicBezTo>
                  <a:cubicBezTo>
                    <a:pt x="4701793" y="0"/>
                    <a:pt x="6057900" y="1347578"/>
                    <a:pt x="6057900" y="3009900"/>
                  </a:cubicBezTo>
                  <a:close/>
                </a:path>
              </a:pathLst>
            </a:custGeom>
            <a:solidFill>
              <a:srgbClr val="EFF9FB"/>
            </a:solidFill>
            <a:ln w="9525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22854" tIns="11427" rIns="22854" bIns="1142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114254"/>
              <a:endParaRPr lang="en-US" sz="450">
                <a:solidFill>
                  <a:srgbClr val="172144"/>
                </a:solidFill>
                <a:latin typeface="Calibri"/>
              </a:endParaRPr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99CF6440-86D0-4F3C-B038-AF08BF232CFF}"/>
                </a:ext>
              </a:extLst>
            </p:cNvPr>
            <p:cNvSpPr/>
            <p:nvPr/>
          </p:nvSpPr>
          <p:spPr>
            <a:xfrm>
              <a:off x="9075076" y="3848108"/>
              <a:ext cx="6237023" cy="6204984"/>
            </a:xfrm>
            <a:custGeom>
              <a:avLst/>
              <a:gdLst>
                <a:gd name="connsiteX0" fmla="*/ 5568315 w 5562600"/>
                <a:gd name="connsiteY0" fmla="*/ 2767013 h 5534025"/>
                <a:gd name="connsiteX1" fmla="*/ 2784158 w 5562600"/>
                <a:gd name="connsiteY1" fmla="*/ 5534025 h 5534025"/>
                <a:gd name="connsiteX2" fmla="*/ 0 w 5562600"/>
                <a:gd name="connsiteY2" fmla="*/ 2767013 h 5534025"/>
                <a:gd name="connsiteX3" fmla="*/ 2784158 w 5562600"/>
                <a:gd name="connsiteY3" fmla="*/ 0 h 5534025"/>
                <a:gd name="connsiteX4" fmla="*/ 5568315 w 5562600"/>
                <a:gd name="connsiteY4" fmla="*/ 2767013 h 5534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62600" h="5534025">
                  <a:moveTo>
                    <a:pt x="5568315" y="2767013"/>
                  </a:moveTo>
                  <a:cubicBezTo>
                    <a:pt x="5568315" y="4295192"/>
                    <a:pt x="4321805" y="5534025"/>
                    <a:pt x="2784158" y="5534025"/>
                  </a:cubicBezTo>
                  <a:cubicBezTo>
                    <a:pt x="1246510" y="5534025"/>
                    <a:pt x="0" y="4295192"/>
                    <a:pt x="0" y="2767013"/>
                  </a:cubicBezTo>
                  <a:cubicBezTo>
                    <a:pt x="0" y="1238834"/>
                    <a:pt x="1246510" y="0"/>
                    <a:pt x="2784158" y="0"/>
                  </a:cubicBezTo>
                  <a:cubicBezTo>
                    <a:pt x="4321805" y="0"/>
                    <a:pt x="5568315" y="1238834"/>
                    <a:pt x="5568315" y="2767013"/>
                  </a:cubicBezTo>
                  <a:close/>
                </a:path>
              </a:pathLst>
            </a:custGeom>
            <a:gradFill flip="none" rotWithShape="1">
              <a:gsLst>
                <a:gs pos="43000">
                  <a:srgbClr val="EFF9FB"/>
                </a:gs>
                <a:gs pos="0">
                  <a:srgbClr val="FBDBEA"/>
                </a:gs>
              </a:gsLst>
              <a:lin ang="16200000" scaled="1"/>
              <a:tileRect/>
            </a:gradFill>
            <a:ln w="9525" cap="flat">
              <a:noFill/>
              <a:prstDash val="solid"/>
              <a:miter/>
            </a:ln>
            <a:effectLst>
              <a:softEdge rad="381000"/>
            </a:effectLst>
          </p:spPr>
          <p:txBody>
            <a:bodyPr rot="0" spcFirstLastPara="0" vertOverflow="overflow" horzOverflow="overflow" vert="horz" wrap="square" lIns="22854" tIns="11427" rIns="22854" bIns="1142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114254"/>
              <a:endParaRPr lang="en-US" sz="450">
                <a:solidFill>
                  <a:srgbClr val="172144"/>
                </a:solidFill>
                <a:latin typeface="Calibri"/>
              </a:endParaRPr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2CD2D8A9-E986-42D2-86B6-672EFAD5978E}"/>
                </a:ext>
              </a:extLst>
            </p:cNvPr>
            <p:cNvSpPr/>
            <p:nvPr/>
          </p:nvSpPr>
          <p:spPr>
            <a:xfrm>
              <a:off x="8451073" y="2889337"/>
              <a:ext cx="7485028" cy="7440739"/>
            </a:xfrm>
            <a:custGeom>
              <a:avLst/>
              <a:gdLst>
                <a:gd name="connsiteX0" fmla="*/ 4831080 w 4829175"/>
                <a:gd name="connsiteY0" fmla="*/ 2400300 h 4800600"/>
                <a:gd name="connsiteX1" fmla="*/ 2415540 w 4829175"/>
                <a:gd name="connsiteY1" fmla="*/ 4800600 h 4800600"/>
                <a:gd name="connsiteX2" fmla="*/ 0 w 4829175"/>
                <a:gd name="connsiteY2" fmla="*/ 2400300 h 4800600"/>
                <a:gd name="connsiteX3" fmla="*/ 2415540 w 4829175"/>
                <a:gd name="connsiteY3" fmla="*/ 0 h 4800600"/>
                <a:gd name="connsiteX4" fmla="*/ 4831080 w 4829175"/>
                <a:gd name="connsiteY4" fmla="*/ 2400300 h 4800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829175" h="4800600">
                  <a:moveTo>
                    <a:pt x="4831080" y="2400300"/>
                  </a:moveTo>
                  <a:cubicBezTo>
                    <a:pt x="4831080" y="3725949"/>
                    <a:pt x="3749606" y="4800600"/>
                    <a:pt x="2415540" y="4800600"/>
                  </a:cubicBezTo>
                  <a:cubicBezTo>
                    <a:pt x="1081474" y="4800600"/>
                    <a:pt x="0" y="3725949"/>
                    <a:pt x="0" y="2400300"/>
                  </a:cubicBezTo>
                  <a:cubicBezTo>
                    <a:pt x="0" y="1074651"/>
                    <a:pt x="1081474" y="0"/>
                    <a:pt x="2415540" y="0"/>
                  </a:cubicBezTo>
                  <a:cubicBezTo>
                    <a:pt x="3749606" y="0"/>
                    <a:pt x="4831080" y="1074651"/>
                    <a:pt x="4831080" y="2400300"/>
                  </a:cubicBezTo>
                  <a:close/>
                </a:path>
              </a:pathLst>
            </a:custGeom>
            <a:gradFill>
              <a:gsLst>
                <a:gs pos="100000">
                  <a:srgbClr val="EFF9FB"/>
                </a:gs>
                <a:gs pos="0">
                  <a:srgbClr val="B0A9DB"/>
                </a:gs>
              </a:gsLst>
              <a:lin ang="16200000" scaled="1"/>
            </a:gradFill>
            <a:ln w="9525" cap="flat">
              <a:noFill/>
              <a:prstDash val="solid"/>
              <a:miter/>
            </a:ln>
            <a:effectLst>
              <a:softEdge rad="1270000"/>
            </a:effectLst>
          </p:spPr>
          <p:txBody>
            <a:bodyPr rot="0" spcFirstLastPara="0" vertOverflow="overflow" horzOverflow="overflow" vert="horz" wrap="square" lIns="22854" tIns="11427" rIns="22854" bIns="1142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114254"/>
              <a:endParaRPr lang="en-US" sz="450">
                <a:solidFill>
                  <a:srgbClr val="172144"/>
                </a:solidFill>
                <a:latin typeface="Calibri"/>
              </a:endParaRPr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0EC82946-D7D8-4757-93BF-8F239B951B32}"/>
                </a:ext>
              </a:extLst>
            </p:cNvPr>
            <p:cNvSpPr/>
            <p:nvPr/>
          </p:nvSpPr>
          <p:spPr>
            <a:xfrm>
              <a:off x="9663795" y="3421389"/>
              <a:ext cx="5059585" cy="5036535"/>
            </a:xfrm>
            <a:custGeom>
              <a:avLst/>
              <a:gdLst>
                <a:gd name="connsiteX0" fmla="*/ 4189095 w 4181475"/>
                <a:gd name="connsiteY0" fmla="*/ 2081213 h 4162425"/>
                <a:gd name="connsiteX1" fmla="*/ 2094548 w 4181475"/>
                <a:gd name="connsiteY1" fmla="*/ 4162425 h 4162425"/>
                <a:gd name="connsiteX2" fmla="*/ 0 w 4181475"/>
                <a:gd name="connsiteY2" fmla="*/ 2081213 h 4162425"/>
                <a:gd name="connsiteX3" fmla="*/ 2094548 w 4181475"/>
                <a:gd name="connsiteY3" fmla="*/ 0 h 4162425"/>
                <a:gd name="connsiteX4" fmla="*/ 4189095 w 4181475"/>
                <a:gd name="connsiteY4" fmla="*/ 2081213 h 4162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81475" h="4162425">
                  <a:moveTo>
                    <a:pt x="4189095" y="2081213"/>
                  </a:moveTo>
                  <a:cubicBezTo>
                    <a:pt x="4189095" y="3230635"/>
                    <a:pt x="3251335" y="4162425"/>
                    <a:pt x="2094548" y="4162425"/>
                  </a:cubicBezTo>
                  <a:cubicBezTo>
                    <a:pt x="937761" y="4162425"/>
                    <a:pt x="0" y="3230635"/>
                    <a:pt x="0" y="2081213"/>
                  </a:cubicBezTo>
                  <a:cubicBezTo>
                    <a:pt x="0" y="931791"/>
                    <a:pt x="937761" y="0"/>
                    <a:pt x="2094548" y="0"/>
                  </a:cubicBezTo>
                  <a:cubicBezTo>
                    <a:pt x="3251335" y="0"/>
                    <a:pt x="4189095" y="931791"/>
                    <a:pt x="4189095" y="2081213"/>
                  </a:cubicBezTo>
                  <a:close/>
                </a:path>
              </a:pathLst>
            </a:custGeom>
            <a:gradFill>
              <a:gsLst>
                <a:gs pos="100000">
                  <a:srgbClr val="FFFFFF">
                    <a:alpha val="66000"/>
                  </a:srgbClr>
                </a:gs>
                <a:gs pos="0">
                  <a:srgbClr val="B0A9DB">
                    <a:alpha val="0"/>
                  </a:srgbClr>
                </a:gs>
              </a:gsLst>
              <a:lin ang="16200000" scaled="1"/>
            </a:gradFill>
            <a:ln w="9525" cap="flat">
              <a:noFill/>
              <a:prstDash val="solid"/>
              <a:miter/>
            </a:ln>
            <a:effectLst>
              <a:softEdge rad="508000"/>
            </a:effectLst>
          </p:spPr>
          <p:txBody>
            <a:bodyPr rot="0" spcFirstLastPara="0" vertOverflow="overflow" horzOverflow="overflow" vert="horz" wrap="square" lIns="22854" tIns="11427" rIns="22854" bIns="1142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114254"/>
              <a:endParaRPr lang="en-US" sz="450">
                <a:solidFill>
                  <a:srgbClr val="172144"/>
                </a:solidFill>
                <a:latin typeface="Calibri"/>
              </a:endParaRPr>
            </a:p>
          </p:txBody>
        </p:sp>
      </p:grpSp>
      <p:grpSp>
        <p:nvGrpSpPr>
          <p:cNvPr id="74" name="Group 73">
            <a:extLst>
              <a:ext uri="{FF2B5EF4-FFF2-40B4-BE49-F238E27FC236}">
                <a16:creationId xmlns:a16="http://schemas.microsoft.com/office/drawing/2014/main" id="{AA122952-7D3D-46D6-95E0-8DD02D1E8927}"/>
              </a:ext>
            </a:extLst>
          </p:cNvPr>
          <p:cNvGrpSpPr/>
          <p:nvPr/>
        </p:nvGrpSpPr>
        <p:grpSpPr>
          <a:xfrm>
            <a:off x="4213275" y="-22030"/>
            <a:ext cx="3132354" cy="3113821"/>
            <a:chOff x="8451073" y="2889337"/>
            <a:chExt cx="7485028" cy="7440739"/>
          </a:xfrm>
          <a:effectLst/>
        </p:grpSpPr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7638C24E-BD55-41C5-AD5C-5A41E1A78080}"/>
                </a:ext>
              </a:extLst>
            </p:cNvPr>
            <p:cNvSpPr/>
            <p:nvPr/>
          </p:nvSpPr>
          <p:spPr>
            <a:xfrm>
              <a:off x="9167494" y="3709750"/>
              <a:ext cx="6057900" cy="6019800"/>
            </a:xfrm>
            <a:custGeom>
              <a:avLst/>
              <a:gdLst>
                <a:gd name="connsiteX0" fmla="*/ 6057900 w 6057900"/>
                <a:gd name="connsiteY0" fmla="*/ 3009900 h 6019800"/>
                <a:gd name="connsiteX1" fmla="*/ 3028950 w 6057900"/>
                <a:gd name="connsiteY1" fmla="*/ 6019800 h 6019800"/>
                <a:gd name="connsiteX2" fmla="*/ 0 w 6057900"/>
                <a:gd name="connsiteY2" fmla="*/ 3009900 h 6019800"/>
                <a:gd name="connsiteX3" fmla="*/ 3028950 w 6057900"/>
                <a:gd name="connsiteY3" fmla="*/ 0 h 6019800"/>
                <a:gd name="connsiteX4" fmla="*/ 6057900 w 6057900"/>
                <a:gd name="connsiteY4" fmla="*/ 3009900 h 6019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6019800">
                  <a:moveTo>
                    <a:pt x="6057900" y="3009900"/>
                  </a:moveTo>
                  <a:cubicBezTo>
                    <a:pt x="6057900" y="4672222"/>
                    <a:pt x="4701793" y="6019800"/>
                    <a:pt x="3028950" y="6019800"/>
                  </a:cubicBezTo>
                  <a:cubicBezTo>
                    <a:pt x="1356107" y="6019800"/>
                    <a:pt x="0" y="4672222"/>
                    <a:pt x="0" y="3009900"/>
                  </a:cubicBezTo>
                  <a:cubicBezTo>
                    <a:pt x="0" y="1347578"/>
                    <a:pt x="1356107" y="0"/>
                    <a:pt x="3028950" y="0"/>
                  </a:cubicBezTo>
                  <a:cubicBezTo>
                    <a:pt x="4701793" y="0"/>
                    <a:pt x="6057900" y="1347578"/>
                    <a:pt x="6057900" y="3009900"/>
                  </a:cubicBezTo>
                  <a:close/>
                </a:path>
              </a:pathLst>
            </a:custGeom>
            <a:solidFill>
              <a:srgbClr val="EFF9FB"/>
            </a:solidFill>
            <a:ln w="9525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22854" tIns="11427" rIns="22854" bIns="1142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114254"/>
              <a:endParaRPr lang="en-US" sz="450">
                <a:solidFill>
                  <a:srgbClr val="172144"/>
                </a:solidFill>
                <a:latin typeface="Calibri"/>
              </a:endParaRPr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E4DC30C3-1BFA-47D5-8520-2781624BE815}"/>
                </a:ext>
              </a:extLst>
            </p:cNvPr>
            <p:cNvSpPr/>
            <p:nvPr/>
          </p:nvSpPr>
          <p:spPr>
            <a:xfrm>
              <a:off x="9075076" y="3848108"/>
              <a:ext cx="6237023" cy="6204984"/>
            </a:xfrm>
            <a:custGeom>
              <a:avLst/>
              <a:gdLst>
                <a:gd name="connsiteX0" fmla="*/ 5568315 w 5562600"/>
                <a:gd name="connsiteY0" fmla="*/ 2767013 h 5534025"/>
                <a:gd name="connsiteX1" fmla="*/ 2784158 w 5562600"/>
                <a:gd name="connsiteY1" fmla="*/ 5534025 h 5534025"/>
                <a:gd name="connsiteX2" fmla="*/ 0 w 5562600"/>
                <a:gd name="connsiteY2" fmla="*/ 2767013 h 5534025"/>
                <a:gd name="connsiteX3" fmla="*/ 2784158 w 5562600"/>
                <a:gd name="connsiteY3" fmla="*/ 0 h 5534025"/>
                <a:gd name="connsiteX4" fmla="*/ 5568315 w 5562600"/>
                <a:gd name="connsiteY4" fmla="*/ 2767013 h 5534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62600" h="5534025">
                  <a:moveTo>
                    <a:pt x="5568315" y="2767013"/>
                  </a:moveTo>
                  <a:cubicBezTo>
                    <a:pt x="5568315" y="4295192"/>
                    <a:pt x="4321805" y="5534025"/>
                    <a:pt x="2784158" y="5534025"/>
                  </a:cubicBezTo>
                  <a:cubicBezTo>
                    <a:pt x="1246510" y="5534025"/>
                    <a:pt x="0" y="4295192"/>
                    <a:pt x="0" y="2767013"/>
                  </a:cubicBezTo>
                  <a:cubicBezTo>
                    <a:pt x="0" y="1238834"/>
                    <a:pt x="1246510" y="0"/>
                    <a:pt x="2784158" y="0"/>
                  </a:cubicBezTo>
                  <a:cubicBezTo>
                    <a:pt x="4321805" y="0"/>
                    <a:pt x="5568315" y="1238834"/>
                    <a:pt x="5568315" y="2767013"/>
                  </a:cubicBezTo>
                  <a:close/>
                </a:path>
              </a:pathLst>
            </a:custGeom>
            <a:gradFill flip="none" rotWithShape="1">
              <a:gsLst>
                <a:gs pos="43000">
                  <a:srgbClr val="EFF9FB"/>
                </a:gs>
                <a:gs pos="0">
                  <a:srgbClr val="FBDBEA"/>
                </a:gs>
              </a:gsLst>
              <a:lin ang="16200000" scaled="1"/>
              <a:tileRect/>
            </a:gradFill>
            <a:ln w="9525" cap="flat">
              <a:noFill/>
              <a:prstDash val="solid"/>
              <a:miter/>
            </a:ln>
            <a:effectLst>
              <a:softEdge rad="381000"/>
            </a:effectLst>
          </p:spPr>
          <p:txBody>
            <a:bodyPr rot="0" spcFirstLastPara="0" vertOverflow="overflow" horzOverflow="overflow" vert="horz" wrap="square" lIns="22854" tIns="11427" rIns="22854" bIns="1142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114254"/>
              <a:endParaRPr lang="en-US" sz="450">
                <a:solidFill>
                  <a:srgbClr val="172144"/>
                </a:solidFill>
                <a:latin typeface="Calibri"/>
              </a:endParaRPr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FE3F900E-DD1F-4BBF-8D6C-74EF01D4FA7B}"/>
                </a:ext>
              </a:extLst>
            </p:cNvPr>
            <p:cNvSpPr/>
            <p:nvPr/>
          </p:nvSpPr>
          <p:spPr>
            <a:xfrm>
              <a:off x="8451073" y="2889337"/>
              <a:ext cx="7485028" cy="7440739"/>
            </a:xfrm>
            <a:custGeom>
              <a:avLst/>
              <a:gdLst>
                <a:gd name="connsiteX0" fmla="*/ 4831080 w 4829175"/>
                <a:gd name="connsiteY0" fmla="*/ 2400300 h 4800600"/>
                <a:gd name="connsiteX1" fmla="*/ 2415540 w 4829175"/>
                <a:gd name="connsiteY1" fmla="*/ 4800600 h 4800600"/>
                <a:gd name="connsiteX2" fmla="*/ 0 w 4829175"/>
                <a:gd name="connsiteY2" fmla="*/ 2400300 h 4800600"/>
                <a:gd name="connsiteX3" fmla="*/ 2415540 w 4829175"/>
                <a:gd name="connsiteY3" fmla="*/ 0 h 4800600"/>
                <a:gd name="connsiteX4" fmla="*/ 4831080 w 4829175"/>
                <a:gd name="connsiteY4" fmla="*/ 2400300 h 4800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829175" h="4800600">
                  <a:moveTo>
                    <a:pt x="4831080" y="2400300"/>
                  </a:moveTo>
                  <a:cubicBezTo>
                    <a:pt x="4831080" y="3725949"/>
                    <a:pt x="3749606" y="4800600"/>
                    <a:pt x="2415540" y="4800600"/>
                  </a:cubicBezTo>
                  <a:cubicBezTo>
                    <a:pt x="1081474" y="4800600"/>
                    <a:pt x="0" y="3725949"/>
                    <a:pt x="0" y="2400300"/>
                  </a:cubicBezTo>
                  <a:cubicBezTo>
                    <a:pt x="0" y="1074651"/>
                    <a:pt x="1081474" y="0"/>
                    <a:pt x="2415540" y="0"/>
                  </a:cubicBezTo>
                  <a:cubicBezTo>
                    <a:pt x="3749606" y="0"/>
                    <a:pt x="4831080" y="1074651"/>
                    <a:pt x="4831080" y="2400300"/>
                  </a:cubicBezTo>
                  <a:close/>
                </a:path>
              </a:pathLst>
            </a:custGeom>
            <a:gradFill>
              <a:gsLst>
                <a:gs pos="100000">
                  <a:srgbClr val="EFF9FB"/>
                </a:gs>
                <a:gs pos="0">
                  <a:srgbClr val="B0A9DB"/>
                </a:gs>
              </a:gsLst>
              <a:lin ang="16200000" scaled="1"/>
            </a:gradFill>
            <a:ln w="9525" cap="flat">
              <a:noFill/>
              <a:prstDash val="solid"/>
              <a:miter/>
            </a:ln>
            <a:effectLst>
              <a:softEdge rad="1270000"/>
            </a:effectLst>
          </p:spPr>
          <p:txBody>
            <a:bodyPr rot="0" spcFirstLastPara="0" vertOverflow="overflow" horzOverflow="overflow" vert="horz" wrap="square" lIns="22854" tIns="11427" rIns="22854" bIns="1142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114254"/>
              <a:endParaRPr lang="en-US" sz="450">
                <a:solidFill>
                  <a:srgbClr val="172144"/>
                </a:solidFill>
                <a:latin typeface="Calibri"/>
              </a:endParaRPr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B4194EB0-F896-4D1C-81B5-42793F933AE1}"/>
                </a:ext>
              </a:extLst>
            </p:cNvPr>
            <p:cNvSpPr/>
            <p:nvPr/>
          </p:nvSpPr>
          <p:spPr>
            <a:xfrm>
              <a:off x="9663795" y="3421389"/>
              <a:ext cx="5059585" cy="5036535"/>
            </a:xfrm>
            <a:custGeom>
              <a:avLst/>
              <a:gdLst>
                <a:gd name="connsiteX0" fmla="*/ 4189095 w 4181475"/>
                <a:gd name="connsiteY0" fmla="*/ 2081213 h 4162425"/>
                <a:gd name="connsiteX1" fmla="*/ 2094548 w 4181475"/>
                <a:gd name="connsiteY1" fmla="*/ 4162425 h 4162425"/>
                <a:gd name="connsiteX2" fmla="*/ 0 w 4181475"/>
                <a:gd name="connsiteY2" fmla="*/ 2081213 h 4162425"/>
                <a:gd name="connsiteX3" fmla="*/ 2094548 w 4181475"/>
                <a:gd name="connsiteY3" fmla="*/ 0 h 4162425"/>
                <a:gd name="connsiteX4" fmla="*/ 4189095 w 4181475"/>
                <a:gd name="connsiteY4" fmla="*/ 2081213 h 4162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81475" h="4162425">
                  <a:moveTo>
                    <a:pt x="4189095" y="2081213"/>
                  </a:moveTo>
                  <a:cubicBezTo>
                    <a:pt x="4189095" y="3230635"/>
                    <a:pt x="3251335" y="4162425"/>
                    <a:pt x="2094548" y="4162425"/>
                  </a:cubicBezTo>
                  <a:cubicBezTo>
                    <a:pt x="937761" y="4162425"/>
                    <a:pt x="0" y="3230635"/>
                    <a:pt x="0" y="2081213"/>
                  </a:cubicBezTo>
                  <a:cubicBezTo>
                    <a:pt x="0" y="931791"/>
                    <a:pt x="937761" y="0"/>
                    <a:pt x="2094548" y="0"/>
                  </a:cubicBezTo>
                  <a:cubicBezTo>
                    <a:pt x="3251335" y="0"/>
                    <a:pt x="4189095" y="931791"/>
                    <a:pt x="4189095" y="2081213"/>
                  </a:cubicBezTo>
                  <a:close/>
                </a:path>
              </a:pathLst>
            </a:custGeom>
            <a:gradFill>
              <a:gsLst>
                <a:gs pos="100000">
                  <a:srgbClr val="FFFFFF">
                    <a:alpha val="66000"/>
                  </a:srgbClr>
                </a:gs>
                <a:gs pos="0">
                  <a:srgbClr val="B0A9DB">
                    <a:alpha val="0"/>
                  </a:srgbClr>
                </a:gs>
              </a:gsLst>
              <a:lin ang="16200000" scaled="1"/>
            </a:gradFill>
            <a:ln w="9525" cap="flat">
              <a:noFill/>
              <a:prstDash val="solid"/>
              <a:miter/>
            </a:ln>
            <a:effectLst>
              <a:softEdge rad="508000"/>
            </a:effectLst>
          </p:spPr>
          <p:txBody>
            <a:bodyPr rot="0" spcFirstLastPara="0" vertOverflow="overflow" horzOverflow="overflow" vert="horz" wrap="square" lIns="22854" tIns="11427" rIns="22854" bIns="1142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114254"/>
              <a:endParaRPr lang="en-US" sz="450">
                <a:solidFill>
                  <a:srgbClr val="172144"/>
                </a:solidFill>
                <a:latin typeface="Calibri"/>
              </a:endParaRPr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265B401A-237E-4CE0-89C1-B4282C502879}"/>
              </a:ext>
            </a:extLst>
          </p:cNvPr>
          <p:cNvGrpSpPr/>
          <p:nvPr/>
        </p:nvGrpSpPr>
        <p:grpSpPr>
          <a:xfrm>
            <a:off x="2840425" y="1559835"/>
            <a:ext cx="3517031" cy="3496221"/>
            <a:chOff x="8451073" y="2889337"/>
            <a:chExt cx="7485028" cy="7440739"/>
          </a:xfrm>
          <a:effectLst/>
        </p:grpSpPr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30FFCDDE-DE52-43F6-9BE6-73427893D124}"/>
                </a:ext>
              </a:extLst>
            </p:cNvPr>
            <p:cNvSpPr/>
            <p:nvPr/>
          </p:nvSpPr>
          <p:spPr>
            <a:xfrm>
              <a:off x="9167494" y="3709750"/>
              <a:ext cx="6057900" cy="6019800"/>
            </a:xfrm>
            <a:custGeom>
              <a:avLst/>
              <a:gdLst>
                <a:gd name="connsiteX0" fmla="*/ 6057900 w 6057900"/>
                <a:gd name="connsiteY0" fmla="*/ 3009900 h 6019800"/>
                <a:gd name="connsiteX1" fmla="*/ 3028950 w 6057900"/>
                <a:gd name="connsiteY1" fmla="*/ 6019800 h 6019800"/>
                <a:gd name="connsiteX2" fmla="*/ 0 w 6057900"/>
                <a:gd name="connsiteY2" fmla="*/ 3009900 h 6019800"/>
                <a:gd name="connsiteX3" fmla="*/ 3028950 w 6057900"/>
                <a:gd name="connsiteY3" fmla="*/ 0 h 6019800"/>
                <a:gd name="connsiteX4" fmla="*/ 6057900 w 6057900"/>
                <a:gd name="connsiteY4" fmla="*/ 3009900 h 6019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6019800">
                  <a:moveTo>
                    <a:pt x="6057900" y="3009900"/>
                  </a:moveTo>
                  <a:cubicBezTo>
                    <a:pt x="6057900" y="4672222"/>
                    <a:pt x="4701793" y="6019800"/>
                    <a:pt x="3028950" y="6019800"/>
                  </a:cubicBezTo>
                  <a:cubicBezTo>
                    <a:pt x="1356107" y="6019800"/>
                    <a:pt x="0" y="4672222"/>
                    <a:pt x="0" y="3009900"/>
                  </a:cubicBezTo>
                  <a:cubicBezTo>
                    <a:pt x="0" y="1347578"/>
                    <a:pt x="1356107" y="0"/>
                    <a:pt x="3028950" y="0"/>
                  </a:cubicBezTo>
                  <a:cubicBezTo>
                    <a:pt x="4701793" y="0"/>
                    <a:pt x="6057900" y="1347578"/>
                    <a:pt x="6057900" y="3009900"/>
                  </a:cubicBezTo>
                  <a:close/>
                </a:path>
              </a:pathLst>
            </a:custGeom>
            <a:solidFill>
              <a:srgbClr val="EFF9FB"/>
            </a:solidFill>
            <a:ln w="9525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22854" tIns="11427" rIns="22854" bIns="1142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114254"/>
              <a:endParaRPr lang="en-US" sz="450">
                <a:solidFill>
                  <a:srgbClr val="172144"/>
                </a:solidFill>
                <a:latin typeface="Calibri"/>
              </a:endParaRPr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84204356-EFDD-41F1-A69D-63D1766C4619}"/>
                </a:ext>
              </a:extLst>
            </p:cNvPr>
            <p:cNvSpPr/>
            <p:nvPr/>
          </p:nvSpPr>
          <p:spPr>
            <a:xfrm>
              <a:off x="9075076" y="3848108"/>
              <a:ext cx="6237023" cy="6204984"/>
            </a:xfrm>
            <a:custGeom>
              <a:avLst/>
              <a:gdLst>
                <a:gd name="connsiteX0" fmla="*/ 5568315 w 5562600"/>
                <a:gd name="connsiteY0" fmla="*/ 2767013 h 5534025"/>
                <a:gd name="connsiteX1" fmla="*/ 2784158 w 5562600"/>
                <a:gd name="connsiteY1" fmla="*/ 5534025 h 5534025"/>
                <a:gd name="connsiteX2" fmla="*/ 0 w 5562600"/>
                <a:gd name="connsiteY2" fmla="*/ 2767013 h 5534025"/>
                <a:gd name="connsiteX3" fmla="*/ 2784158 w 5562600"/>
                <a:gd name="connsiteY3" fmla="*/ 0 h 5534025"/>
                <a:gd name="connsiteX4" fmla="*/ 5568315 w 5562600"/>
                <a:gd name="connsiteY4" fmla="*/ 2767013 h 5534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62600" h="5534025">
                  <a:moveTo>
                    <a:pt x="5568315" y="2767013"/>
                  </a:moveTo>
                  <a:cubicBezTo>
                    <a:pt x="5568315" y="4295192"/>
                    <a:pt x="4321805" y="5534025"/>
                    <a:pt x="2784158" y="5534025"/>
                  </a:cubicBezTo>
                  <a:cubicBezTo>
                    <a:pt x="1246510" y="5534025"/>
                    <a:pt x="0" y="4295192"/>
                    <a:pt x="0" y="2767013"/>
                  </a:cubicBezTo>
                  <a:cubicBezTo>
                    <a:pt x="0" y="1238834"/>
                    <a:pt x="1246510" y="0"/>
                    <a:pt x="2784158" y="0"/>
                  </a:cubicBezTo>
                  <a:cubicBezTo>
                    <a:pt x="4321805" y="0"/>
                    <a:pt x="5568315" y="1238834"/>
                    <a:pt x="5568315" y="2767013"/>
                  </a:cubicBezTo>
                  <a:close/>
                </a:path>
              </a:pathLst>
            </a:custGeom>
            <a:gradFill flip="none" rotWithShape="1">
              <a:gsLst>
                <a:gs pos="43000">
                  <a:srgbClr val="EFF9FB"/>
                </a:gs>
                <a:gs pos="0">
                  <a:srgbClr val="FBDBEA"/>
                </a:gs>
              </a:gsLst>
              <a:lin ang="16200000" scaled="1"/>
              <a:tileRect/>
            </a:gradFill>
            <a:ln w="9525" cap="flat">
              <a:noFill/>
              <a:prstDash val="solid"/>
              <a:miter/>
            </a:ln>
            <a:effectLst>
              <a:softEdge rad="381000"/>
            </a:effectLst>
          </p:spPr>
          <p:txBody>
            <a:bodyPr rot="0" spcFirstLastPara="0" vertOverflow="overflow" horzOverflow="overflow" vert="horz" wrap="square" lIns="22854" tIns="11427" rIns="22854" bIns="1142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114254"/>
              <a:endParaRPr lang="en-US" sz="450">
                <a:solidFill>
                  <a:srgbClr val="172144"/>
                </a:solidFill>
                <a:latin typeface="Calibri"/>
              </a:endParaRPr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80D51B06-098A-493B-886A-743FEDD187DB}"/>
                </a:ext>
              </a:extLst>
            </p:cNvPr>
            <p:cNvSpPr/>
            <p:nvPr/>
          </p:nvSpPr>
          <p:spPr>
            <a:xfrm>
              <a:off x="8451073" y="2889337"/>
              <a:ext cx="7485028" cy="7440739"/>
            </a:xfrm>
            <a:custGeom>
              <a:avLst/>
              <a:gdLst>
                <a:gd name="connsiteX0" fmla="*/ 4831080 w 4829175"/>
                <a:gd name="connsiteY0" fmla="*/ 2400300 h 4800600"/>
                <a:gd name="connsiteX1" fmla="*/ 2415540 w 4829175"/>
                <a:gd name="connsiteY1" fmla="*/ 4800600 h 4800600"/>
                <a:gd name="connsiteX2" fmla="*/ 0 w 4829175"/>
                <a:gd name="connsiteY2" fmla="*/ 2400300 h 4800600"/>
                <a:gd name="connsiteX3" fmla="*/ 2415540 w 4829175"/>
                <a:gd name="connsiteY3" fmla="*/ 0 h 4800600"/>
                <a:gd name="connsiteX4" fmla="*/ 4831080 w 4829175"/>
                <a:gd name="connsiteY4" fmla="*/ 2400300 h 4800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829175" h="4800600">
                  <a:moveTo>
                    <a:pt x="4831080" y="2400300"/>
                  </a:moveTo>
                  <a:cubicBezTo>
                    <a:pt x="4831080" y="3725949"/>
                    <a:pt x="3749606" y="4800600"/>
                    <a:pt x="2415540" y="4800600"/>
                  </a:cubicBezTo>
                  <a:cubicBezTo>
                    <a:pt x="1081474" y="4800600"/>
                    <a:pt x="0" y="3725949"/>
                    <a:pt x="0" y="2400300"/>
                  </a:cubicBezTo>
                  <a:cubicBezTo>
                    <a:pt x="0" y="1074651"/>
                    <a:pt x="1081474" y="0"/>
                    <a:pt x="2415540" y="0"/>
                  </a:cubicBezTo>
                  <a:cubicBezTo>
                    <a:pt x="3749606" y="0"/>
                    <a:pt x="4831080" y="1074651"/>
                    <a:pt x="4831080" y="2400300"/>
                  </a:cubicBezTo>
                  <a:close/>
                </a:path>
              </a:pathLst>
            </a:custGeom>
            <a:gradFill>
              <a:gsLst>
                <a:gs pos="100000">
                  <a:srgbClr val="EFF9FB"/>
                </a:gs>
                <a:gs pos="0">
                  <a:srgbClr val="B0A9DB"/>
                </a:gs>
              </a:gsLst>
              <a:lin ang="16200000" scaled="1"/>
            </a:gradFill>
            <a:ln w="9525" cap="flat">
              <a:noFill/>
              <a:prstDash val="solid"/>
              <a:miter/>
            </a:ln>
            <a:effectLst>
              <a:softEdge rad="1270000"/>
            </a:effectLst>
          </p:spPr>
          <p:txBody>
            <a:bodyPr rot="0" spcFirstLastPara="0" vertOverflow="overflow" horzOverflow="overflow" vert="horz" wrap="square" lIns="22854" tIns="11427" rIns="22854" bIns="1142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114254"/>
              <a:endParaRPr lang="en-US" sz="450">
                <a:solidFill>
                  <a:srgbClr val="172144"/>
                </a:solidFill>
                <a:latin typeface="Calibri"/>
              </a:endParaRPr>
            </a:p>
          </p:txBody>
        </p:sp>
        <p:sp>
          <p:nvSpPr>
            <p:cNvPr id="63" name="Freeform: Shape 62">
              <a:extLst>
                <a:ext uri="{FF2B5EF4-FFF2-40B4-BE49-F238E27FC236}">
                  <a16:creationId xmlns:a16="http://schemas.microsoft.com/office/drawing/2014/main" id="{586B7746-A6AE-4893-904A-92F47E63CFFD}"/>
                </a:ext>
              </a:extLst>
            </p:cNvPr>
            <p:cNvSpPr/>
            <p:nvPr/>
          </p:nvSpPr>
          <p:spPr>
            <a:xfrm>
              <a:off x="9663795" y="3421389"/>
              <a:ext cx="5059585" cy="5036535"/>
            </a:xfrm>
            <a:custGeom>
              <a:avLst/>
              <a:gdLst>
                <a:gd name="connsiteX0" fmla="*/ 4189095 w 4181475"/>
                <a:gd name="connsiteY0" fmla="*/ 2081213 h 4162425"/>
                <a:gd name="connsiteX1" fmla="*/ 2094548 w 4181475"/>
                <a:gd name="connsiteY1" fmla="*/ 4162425 h 4162425"/>
                <a:gd name="connsiteX2" fmla="*/ 0 w 4181475"/>
                <a:gd name="connsiteY2" fmla="*/ 2081213 h 4162425"/>
                <a:gd name="connsiteX3" fmla="*/ 2094548 w 4181475"/>
                <a:gd name="connsiteY3" fmla="*/ 0 h 4162425"/>
                <a:gd name="connsiteX4" fmla="*/ 4189095 w 4181475"/>
                <a:gd name="connsiteY4" fmla="*/ 2081213 h 4162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81475" h="4162425">
                  <a:moveTo>
                    <a:pt x="4189095" y="2081213"/>
                  </a:moveTo>
                  <a:cubicBezTo>
                    <a:pt x="4189095" y="3230635"/>
                    <a:pt x="3251335" y="4162425"/>
                    <a:pt x="2094548" y="4162425"/>
                  </a:cubicBezTo>
                  <a:cubicBezTo>
                    <a:pt x="937761" y="4162425"/>
                    <a:pt x="0" y="3230635"/>
                    <a:pt x="0" y="2081213"/>
                  </a:cubicBezTo>
                  <a:cubicBezTo>
                    <a:pt x="0" y="931791"/>
                    <a:pt x="937761" y="0"/>
                    <a:pt x="2094548" y="0"/>
                  </a:cubicBezTo>
                  <a:cubicBezTo>
                    <a:pt x="3251335" y="0"/>
                    <a:pt x="4189095" y="931791"/>
                    <a:pt x="4189095" y="2081213"/>
                  </a:cubicBezTo>
                  <a:close/>
                </a:path>
              </a:pathLst>
            </a:custGeom>
            <a:gradFill>
              <a:gsLst>
                <a:gs pos="100000">
                  <a:srgbClr val="FFFFFF">
                    <a:alpha val="66000"/>
                  </a:srgbClr>
                </a:gs>
                <a:gs pos="0">
                  <a:srgbClr val="B0A9DB">
                    <a:alpha val="0"/>
                  </a:srgbClr>
                </a:gs>
              </a:gsLst>
              <a:lin ang="16200000" scaled="1"/>
            </a:gradFill>
            <a:ln w="9525" cap="flat">
              <a:noFill/>
              <a:prstDash val="solid"/>
              <a:miter/>
            </a:ln>
            <a:effectLst>
              <a:softEdge rad="508000"/>
            </a:effectLst>
          </p:spPr>
          <p:txBody>
            <a:bodyPr rot="0" spcFirstLastPara="0" vertOverflow="overflow" horzOverflow="overflow" vert="horz" wrap="square" lIns="22854" tIns="11427" rIns="22854" bIns="1142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114254"/>
              <a:endParaRPr lang="en-US" sz="450">
                <a:solidFill>
                  <a:srgbClr val="172144"/>
                </a:solidFill>
                <a:latin typeface="Calibri"/>
              </a:endParaRP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051A8D29-830B-4B23-936C-A779FA2CF332}"/>
              </a:ext>
            </a:extLst>
          </p:cNvPr>
          <p:cNvGrpSpPr/>
          <p:nvPr/>
        </p:nvGrpSpPr>
        <p:grpSpPr>
          <a:xfrm>
            <a:off x="3991570" y="3372444"/>
            <a:ext cx="4347205" cy="4321484"/>
            <a:chOff x="8451073" y="2889337"/>
            <a:chExt cx="7485028" cy="7440739"/>
          </a:xfrm>
          <a:effectLst/>
        </p:grpSpPr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011DDC0F-5881-4CA9-AC97-EA3B665464B7}"/>
                </a:ext>
              </a:extLst>
            </p:cNvPr>
            <p:cNvSpPr/>
            <p:nvPr/>
          </p:nvSpPr>
          <p:spPr>
            <a:xfrm>
              <a:off x="9167494" y="3709750"/>
              <a:ext cx="6057900" cy="6019800"/>
            </a:xfrm>
            <a:custGeom>
              <a:avLst/>
              <a:gdLst>
                <a:gd name="connsiteX0" fmla="*/ 6057900 w 6057900"/>
                <a:gd name="connsiteY0" fmla="*/ 3009900 h 6019800"/>
                <a:gd name="connsiteX1" fmla="*/ 3028950 w 6057900"/>
                <a:gd name="connsiteY1" fmla="*/ 6019800 h 6019800"/>
                <a:gd name="connsiteX2" fmla="*/ 0 w 6057900"/>
                <a:gd name="connsiteY2" fmla="*/ 3009900 h 6019800"/>
                <a:gd name="connsiteX3" fmla="*/ 3028950 w 6057900"/>
                <a:gd name="connsiteY3" fmla="*/ 0 h 6019800"/>
                <a:gd name="connsiteX4" fmla="*/ 6057900 w 6057900"/>
                <a:gd name="connsiteY4" fmla="*/ 3009900 h 6019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6019800">
                  <a:moveTo>
                    <a:pt x="6057900" y="3009900"/>
                  </a:moveTo>
                  <a:cubicBezTo>
                    <a:pt x="6057900" y="4672222"/>
                    <a:pt x="4701793" y="6019800"/>
                    <a:pt x="3028950" y="6019800"/>
                  </a:cubicBezTo>
                  <a:cubicBezTo>
                    <a:pt x="1356107" y="6019800"/>
                    <a:pt x="0" y="4672222"/>
                    <a:pt x="0" y="3009900"/>
                  </a:cubicBezTo>
                  <a:cubicBezTo>
                    <a:pt x="0" y="1347578"/>
                    <a:pt x="1356107" y="0"/>
                    <a:pt x="3028950" y="0"/>
                  </a:cubicBezTo>
                  <a:cubicBezTo>
                    <a:pt x="4701793" y="0"/>
                    <a:pt x="6057900" y="1347578"/>
                    <a:pt x="6057900" y="3009900"/>
                  </a:cubicBezTo>
                  <a:close/>
                </a:path>
              </a:pathLst>
            </a:custGeom>
            <a:solidFill>
              <a:srgbClr val="EFF9FB"/>
            </a:solidFill>
            <a:ln w="9525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22854" tIns="11427" rIns="22854" bIns="1142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114254"/>
              <a:endParaRPr lang="en-US" sz="450">
                <a:solidFill>
                  <a:srgbClr val="172144"/>
                </a:solidFill>
                <a:latin typeface="Calibri"/>
              </a:endParaRPr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52E2B872-F9D1-437A-9223-E0AA7666DC4B}"/>
                </a:ext>
              </a:extLst>
            </p:cNvPr>
            <p:cNvSpPr/>
            <p:nvPr/>
          </p:nvSpPr>
          <p:spPr>
            <a:xfrm>
              <a:off x="9075076" y="3848108"/>
              <a:ext cx="6237023" cy="6204984"/>
            </a:xfrm>
            <a:custGeom>
              <a:avLst/>
              <a:gdLst>
                <a:gd name="connsiteX0" fmla="*/ 5568315 w 5562600"/>
                <a:gd name="connsiteY0" fmla="*/ 2767013 h 5534025"/>
                <a:gd name="connsiteX1" fmla="*/ 2784158 w 5562600"/>
                <a:gd name="connsiteY1" fmla="*/ 5534025 h 5534025"/>
                <a:gd name="connsiteX2" fmla="*/ 0 w 5562600"/>
                <a:gd name="connsiteY2" fmla="*/ 2767013 h 5534025"/>
                <a:gd name="connsiteX3" fmla="*/ 2784158 w 5562600"/>
                <a:gd name="connsiteY3" fmla="*/ 0 h 5534025"/>
                <a:gd name="connsiteX4" fmla="*/ 5568315 w 5562600"/>
                <a:gd name="connsiteY4" fmla="*/ 2767013 h 5534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62600" h="5534025">
                  <a:moveTo>
                    <a:pt x="5568315" y="2767013"/>
                  </a:moveTo>
                  <a:cubicBezTo>
                    <a:pt x="5568315" y="4295192"/>
                    <a:pt x="4321805" y="5534025"/>
                    <a:pt x="2784158" y="5534025"/>
                  </a:cubicBezTo>
                  <a:cubicBezTo>
                    <a:pt x="1246510" y="5534025"/>
                    <a:pt x="0" y="4295192"/>
                    <a:pt x="0" y="2767013"/>
                  </a:cubicBezTo>
                  <a:cubicBezTo>
                    <a:pt x="0" y="1238834"/>
                    <a:pt x="1246510" y="0"/>
                    <a:pt x="2784158" y="0"/>
                  </a:cubicBezTo>
                  <a:cubicBezTo>
                    <a:pt x="4321805" y="0"/>
                    <a:pt x="5568315" y="1238834"/>
                    <a:pt x="5568315" y="2767013"/>
                  </a:cubicBezTo>
                  <a:close/>
                </a:path>
              </a:pathLst>
            </a:custGeom>
            <a:gradFill flip="none" rotWithShape="1">
              <a:gsLst>
                <a:gs pos="43000">
                  <a:srgbClr val="EFF9FB"/>
                </a:gs>
                <a:gs pos="0">
                  <a:srgbClr val="FBDBEA"/>
                </a:gs>
              </a:gsLst>
              <a:lin ang="16200000" scaled="1"/>
              <a:tileRect/>
            </a:gradFill>
            <a:ln w="9525" cap="flat">
              <a:noFill/>
              <a:prstDash val="solid"/>
              <a:miter/>
            </a:ln>
            <a:effectLst>
              <a:softEdge rad="381000"/>
            </a:effectLst>
          </p:spPr>
          <p:txBody>
            <a:bodyPr rot="0" spcFirstLastPara="0" vertOverflow="overflow" horzOverflow="overflow" vert="horz" wrap="square" lIns="22854" tIns="11427" rIns="22854" bIns="1142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114254"/>
              <a:endParaRPr lang="en-US" sz="450">
                <a:solidFill>
                  <a:srgbClr val="172144"/>
                </a:solidFill>
                <a:latin typeface="Calibri"/>
              </a:endParaRPr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E1C2ABB9-67F3-450D-B6BE-0719ECDAB6CE}"/>
                </a:ext>
              </a:extLst>
            </p:cNvPr>
            <p:cNvSpPr/>
            <p:nvPr/>
          </p:nvSpPr>
          <p:spPr>
            <a:xfrm>
              <a:off x="8451073" y="2889337"/>
              <a:ext cx="7485028" cy="7440739"/>
            </a:xfrm>
            <a:custGeom>
              <a:avLst/>
              <a:gdLst>
                <a:gd name="connsiteX0" fmla="*/ 4831080 w 4829175"/>
                <a:gd name="connsiteY0" fmla="*/ 2400300 h 4800600"/>
                <a:gd name="connsiteX1" fmla="*/ 2415540 w 4829175"/>
                <a:gd name="connsiteY1" fmla="*/ 4800600 h 4800600"/>
                <a:gd name="connsiteX2" fmla="*/ 0 w 4829175"/>
                <a:gd name="connsiteY2" fmla="*/ 2400300 h 4800600"/>
                <a:gd name="connsiteX3" fmla="*/ 2415540 w 4829175"/>
                <a:gd name="connsiteY3" fmla="*/ 0 h 4800600"/>
                <a:gd name="connsiteX4" fmla="*/ 4831080 w 4829175"/>
                <a:gd name="connsiteY4" fmla="*/ 2400300 h 4800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829175" h="4800600">
                  <a:moveTo>
                    <a:pt x="4831080" y="2400300"/>
                  </a:moveTo>
                  <a:cubicBezTo>
                    <a:pt x="4831080" y="3725949"/>
                    <a:pt x="3749606" y="4800600"/>
                    <a:pt x="2415540" y="4800600"/>
                  </a:cubicBezTo>
                  <a:cubicBezTo>
                    <a:pt x="1081474" y="4800600"/>
                    <a:pt x="0" y="3725949"/>
                    <a:pt x="0" y="2400300"/>
                  </a:cubicBezTo>
                  <a:cubicBezTo>
                    <a:pt x="0" y="1074651"/>
                    <a:pt x="1081474" y="0"/>
                    <a:pt x="2415540" y="0"/>
                  </a:cubicBezTo>
                  <a:cubicBezTo>
                    <a:pt x="3749606" y="0"/>
                    <a:pt x="4831080" y="1074651"/>
                    <a:pt x="4831080" y="2400300"/>
                  </a:cubicBezTo>
                  <a:close/>
                </a:path>
              </a:pathLst>
            </a:custGeom>
            <a:gradFill>
              <a:gsLst>
                <a:gs pos="100000">
                  <a:srgbClr val="EFF9FB"/>
                </a:gs>
                <a:gs pos="0">
                  <a:srgbClr val="B0A9DB"/>
                </a:gs>
              </a:gsLst>
              <a:lin ang="16200000" scaled="1"/>
            </a:gradFill>
            <a:ln w="9525" cap="flat">
              <a:noFill/>
              <a:prstDash val="solid"/>
              <a:miter/>
            </a:ln>
            <a:effectLst>
              <a:softEdge rad="1270000"/>
            </a:effectLst>
          </p:spPr>
          <p:txBody>
            <a:bodyPr rot="0" spcFirstLastPara="0" vertOverflow="overflow" horzOverflow="overflow" vert="horz" wrap="square" lIns="22854" tIns="11427" rIns="22854" bIns="1142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114254"/>
              <a:endParaRPr lang="en-US" sz="450">
                <a:solidFill>
                  <a:srgbClr val="172144"/>
                </a:solidFill>
                <a:latin typeface="Calibri"/>
              </a:endParaRPr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124A8FA9-F4A8-4676-9122-D22A0731026E}"/>
                </a:ext>
              </a:extLst>
            </p:cNvPr>
            <p:cNvSpPr/>
            <p:nvPr/>
          </p:nvSpPr>
          <p:spPr>
            <a:xfrm>
              <a:off x="9663795" y="3421389"/>
              <a:ext cx="5059585" cy="5036535"/>
            </a:xfrm>
            <a:custGeom>
              <a:avLst/>
              <a:gdLst>
                <a:gd name="connsiteX0" fmla="*/ 4189095 w 4181475"/>
                <a:gd name="connsiteY0" fmla="*/ 2081213 h 4162425"/>
                <a:gd name="connsiteX1" fmla="*/ 2094548 w 4181475"/>
                <a:gd name="connsiteY1" fmla="*/ 4162425 h 4162425"/>
                <a:gd name="connsiteX2" fmla="*/ 0 w 4181475"/>
                <a:gd name="connsiteY2" fmla="*/ 2081213 h 4162425"/>
                <a:gd name="connsiteX3" fmla="*/ 2094548 w 4181475"/>
                <a:gd name="connsiteY3" fmla="*/ 0 h 4162425"/>
                <a:gd name="connsiteX4" fmla="*/ 4189095 w 4181475"/>
                <a:gd name="connsiteY4" fmla="*/ 2081213 h 4162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81475" h="4162425">
                  <a:moveTo>
                    <a:pt x="4189095" y="2081213"/>
                  </a:moveTo>
                  <a:cubicBezTo>
                    <a:pt x="4189095" y="3230635"/>
                    <a:pt x="3251335" y="4162425"/>
                    <a:pt x="2094548" y="4162425"/>
                  </a:cubicBezTo>
                  <a:cubicBezTo>
                    <a:pt x="937761" y="4162425"/>
                    <a:pt x="0" y="3230635"/>
                    <a:pt x="0" y="2081213"/>
                  </a:cubicBezTo>
                  <a:cubicBezTo>
                    <a:pt x="0" y="931791"/>
                    <a:pt x="937761" y="0"/>
                    <a:pt x="2094548" y="0"/>
                  </a:cubicBezTo>
                  <a:cubicBezTo>
                    <a:pt x="3251335" y="0"/>
                    <a:pt x="4189095" y="931791"/>
                    <a:pt x="4189095" y="2081213"/>
                  </a:cubicBezTo>
                  <a:close/>
                </a:path>
              </a:pathLst>
            </a:custGeom>
            <a:gradFill>
              <a:gsLst>
                <a:gs pos="100000">
                  <a:srgbClr val="FFFFFF">
                    <a:alpha val="66000"/>
                  </a:srgbClr>
                </a:gs>
                <a:gs pos="0">
                  <a:srgbClr val="B0A9DB">
                    <a:alpha val="0"/>
                  </a:srgbClr>
                </a:gs>
              </a:gsLst>
              <a:lin ang="16200000" scaled="1"/>
            </a:gradFill>
            <a:ln w="9525" cap="flat">
              <a:noFill/>
              <a:prstDash val="solid"/>
              <a:miter/>
            </a:ln>
            <a:effectLst>
              <a:softEdge rad="508000"/>
            </a:effectLst>
          </p:spPr>
          <p:txBody>
            <a:bodyPr rot="0" spcFirstLastPara="0" vertOverflow="overflow" horzOverflow="overflow" vert="horz" wrap="square" lIns="22854" tIns="11427" rIns="22854" bIns="1142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114254"/>
              <a:endParaRPr lang="en-US" sz="450">
                <a:solidFill>
                  <a:srgbClr val="172144"/>
                </a:solidFill>
                <a:latin typeface="Calibri"/>
              </a:endParaRP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2875C927-AF07-4AFF-B2EE-E168D3EDDECC}"/>
              </a:ext>
            </a:extLst>
          </p:cNvPr>
          <p:cNvGrpSpPr/>
          <p:nvPr/>
        </p:nvGrpSpPr>
        <p:grpSpPr>
          <a:xfrm>
            <a:off x="6165173" y="3308700"/>
            <a:ext cx="4347205" cy="4321484"/>
            <a:chOff x="8451073" y="2889337"/>
            <a:chExt cx="7485028" cy="7440739"/>
          </a:xfrm>
          <a:effectLst/>
        </p:grpSpPr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BC6A9737-DC08-4140-BCE0-8E89D59BC99F}"/>
                </a:ext>
              </a:extLst>
            </p:cNvPr>
            <p:cNvSpPr/>
            <p:nvPr/>
          </p:nvSpPr>
          <p:spPr>
            <a:xfrm>
              <a:off x="9167494" y="3709750"/>
              <a:ext cx="6057900" cy="6019800"/>
            </a:xfrm>
            <a:custGeom>
              <a:avLst/>
              <a:gdLst>
                <a:gd name="connsiteX0" fmla="*/ 6057900 w 6057900"/>
                <a:gd name="connsiteY0" fmla="*/ 3009900 h 6019800"/>
                <a:gd name="connsiteX1" fmla="*/ 3028950 w 6057900"/>
                <a:gd name="connsiteY1" fmla="*/ 6019800 h 6019800"/>
                <a:gd name="connsiteX2" fmla="*/ 0 w 6057900"/>
                <a:gd name="connsiteY2" fmla="*/ 3009900 h 6019800"/>
                <a:gd name="connsiteX3" fmla="*/ 3028950 w 6057900"/>
                <a:gd name="connsiteY3" fmla="*/ 0 h 6019800"/>
                <a:gd name="connsiteX4" fmla="*/ 6057900 w 6057900"/>
                <a:gd name="connsiteY4" fmla="*/ 3009900 h 6019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6019800">
                  <a:moveTo>
                    <a:pt x="6057900" y="3009900"/>
                  </a:moveTo>
                  <a:cubicBezTo>
                    <a:pt x="6057900" y="4672222"/>
                    <a:pt x="4701793" y="6019800"/>
                    <a:pt x="3028950" y="6019800"/>
                  </a:cubicBezTo>
                  <a:cubicBezTo>
                    <a:pt x="1356107" y="6019800"/>
                    <a:pt x="0" y="4672222"/>
                    <a:pt x="0" y="3009900"/>
                  </a:cubicBezTo>
                  <a:cubicBezTo>
                    <a:pt x="0" y="1347578"/>
                    <a:pt x="1356107" y="0"/>
                    <a:pt x="3028950" y="0"/>
                  </a:cubicBezTo>
                  <a:cubicBezTo>
                    <a:pt x="4701793" y="0"/>
                    <a:pt x="6057900" y="1347578"/>
                    <a:pt x="6057900" y="3009900"/>
                  </a:cubicBezTo>
                  <a:close/>
                </a:path>
              </a:pathLst>
            </a:custGeom>
            <a:solidFill>
              <a:srgbClr val="EFF9FB"/>
            </a:solidFill>
            <a:ln w="9525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22854" tIns="11427" rIns="22854" bIns="1142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114254"/>
              <a:endParaRPr lang="en-US" sz="450">
                <a:solidFill>
                  <a:srgbClr val="172144"/>
                </a:solidFill>
                <a:latin typeface="Calibri"/>
              </a:endParaRPr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033AE24A-FDF6-4BE6-9059-1A5F97B31DE3}"/>
                </a:ext>
              </a:extLst>
            </p:cNvPr>
            <p:cNvSpPr/>
            <p:nvPr/>
          </p:nvSpPr>
          <p:spPr>
            <a:xfrm>
              <a:off x="9075076" y="3848108"/>
              <a:ext cx="6237023" cy="6204984"/>
            </a:xfrm>
            <a:custGeom>
              <a:avLst/>
              <a:gdLst>
                <a:gd name="connsiteX0" fmla="*/ 5568315 w 5562600"/>
                <a:gd name="connsiteY0" fmla="*/ 2767013 h 5534025"/>
                <a:gd name="connsiteX1" fmla="*/ 2784158 w 5562600"/>
                <a:gd name="connsiteY1" fmla="*/ 5534025 h 5534025"/>
                <a:gd name="connsiteX2" fmla="*/ 0 w 5562600"/>
                <a:gd name="connsiteY2" fmla="*/ 2767013 h 5534025"/>
                <a:gd name="connsiteX3" fmla="*/ 2784158 w 5562600"/>
                <a:gd name="connsiteY3" fmla="*/ 0 h 5534025"/>
                <a:gd name="connsiteX4" fmla="*/ 5568315 w 5562600"/>
                <a:gd name="connsiteY4" fmla="*/ 2767013 h 5534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62600" h="5534025">
                  <a:moveTo>
                    <a:pt x="5568315" y="2767013"/>
                  </a:moveTo>
                  <a:cubicBezTo>
                    <a:pt x="5568315" y="4295192"/>
                    <a:pt x="4321805" y="5534025"/>
                    <a:pt x="2784158" y="5534025"/>
                  </a:cubicBezTo>
                  <a:cubicBezTo>
                    <a:pt x="1246510" y="5534025"/>
                    <a:pt x="0" y="4295192"/>
                    <a:pt x="0" y="2767013"/>
                  </a:cubicBezTo>
                  <a:cubicBezTo>
                    <a:pt x="0" y="1238834"/>
                    <a:pt x="1246510" y="0"/>
                    <a:pt x="2784158" y="0"/>
                  </a:cubicBezTo>
                  <a:cubicBezTo>
                    <a:pt x="4321805" y="0"/>
                    <a:pt x="5568315" y="1238834"/>
                    <a:pt x="5568315" y="2767013"/>
                  </a:cubicBezTo>
                  <a:close/>
                </a:path>
              </a:pathLst>
            </a:custGeom>
            <a:gradFill flip="none" rotWithShape="1">
              <a:gsLst>
                <a:gs pos="43000">
                  <a:srgbClr val="EFF9FB"/>
                </a:gs>
                <a:gs pos="0">
                  <a:srgbClr val="FBDBEA"/>
                </a:gs>
              </a:gsLst>
              <a:lin ang="16200000" scaled="1"/>
              <a:tileRect/>
            </a:gradFill>
            <a:ln w="9525" cap="flat">
              <a:noFill/>
              <a:prstDash val="solid"/>
              <a:miter/>
            </a:ln>
            <a:effectLst>
              <a:softEdge rad="381000"/>
            </a:effectLst>
          </p:spPr>
          <p:txBody>
            <a:bodyPr rot="0" spcFirstLastPara="0" vertOverflow="overflow" horzOverflow="overflow" vert="horz" wrap="square" lIns="22854" tIns="11427" rIns="22854" bIns="1142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114254"/>
              <a:endParaRPr lang="en-US" sz="450">
                <a:solidFill>
                  <a:srgbClr val="172144"/>
                </a:solidFill>
                <a:latin typeface="Calibri"/>
              </a:endParaRPr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4313DF7E-A630-49AF-8FF7-A855F4580CCB}"/>
                </a:ext>
              </a:extLst>
            </p:cNvPr>
            <p:cNvSpPr/>
            <p:nvPr/>
          </p:nvSpPr>
          <p:spPr>
            <a:xfrm>
              <a:off x="8451073" y="2889337"/>
              <a:ext cx="7485028" cy="7440739"/>
            </a:xfrm>
            <a:custGeom>
              <a:avLst/>
              <a:gdLst>
                <a:gd name="connsiteX0" fmla="*/ 4831080 w 4829175"/>
                <a:gd name="connsiteY0" fmla="*/ 2400300 h 4800600"/>
                <a:gd name="connsiteX1" fmla="*/ 2415540 w 4829175"/>
                <a:gd name="connsiteY1" fmla="*/ 4800600 h 4800600"/>
                <a:gd name="connsiteX2" fmla="*/ 0 w 4829175"/>
                <a:gd name="connsiteY2" fmla="*/ 2400300 h 4800600"/>
                <a:gd name="connsiteX3" fmla="*/ 2415540 w 4829175"/>
                <a:gd name="connsiteY3" fmla="*/ 0 h 4800600"/>
                <a:gd name="connsiteX4" fmla="*/ 4831080 w 4829175"/>
                <a:gd name="connsiteY4" fmla="*/ 2400300 h 4800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829175" h="4800600">
                  <a:moveTo>
                    <a:pt x="4831080" y="2400300"/>
                  </a:moveTo>
                  <a:cubicBezTo>
                    <a:pt x="4831080" y="3725949"/>
                    <a:pt x="3749606" y="4800600"/>
                    <a:pt x="2415540" y="4800600"/>
                  </a:cubicBezTo>
                  <a:cubicBezTo>
                    <a:pt x="1081474" y="4800600"/>
                    <a:pt x="0" y="3725949"/>
                    <a:pt x="0" y="2400300"/>
                  </a:cubicBezTo>
                  <a:cubicBezTo>
                    <a:pt x="0" y="1074651"/>
                    <a:pt x="1081474" y="0"/>
                    <a:pt x="2415540" y="0"/>
                  </a:cubicBezTo>
                  <a:cubicBezTo>
                    <a:pt x="3749606" y="0"/>
                    <a:pt x="4831080" y="1074651"/>
                    <a:pt x="4831080" y="2400300"/>
                  </a:cubicBezTo>
                  <a:close/>
                </a:path>
              </a:pathLst>
            </a:custGeom>
            <a:gradFill>
              <a:gsLst>
                <a:gs pos="100000">
                  <a:srgbClr val="EFF9FB"/>
                </a:gs>
                <a:gs pos="0">
                  <a:srgbClr val="B0A9DB"/>
                </a:gs>
              </a:gsLst>
              <a:lin ang="16200000" scaled="1"/>
            </a:gradFill>
            <a:ln w="9525" cap="flat">
              <a:noFill/>
              <a:prstDash val="solid"/>
              <a:miter/>
            </a:ln>
            <a:effectLst>
              <a:softEdge rad="1270000"/>
            </a:effectLst>
          </p:spPr>
          <p:txBody>
            <a:bodyPr rot="0" spcFirstLastPara="0" vertOverflow="overflow" horzOverflow="overflow" vert="horz" wrap="square" lIns="22854" tIns="11427" rIns="22854" bIns="1142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114254"/>
              <a:endParaRPr lang="en-US" sz="450">
                <a:solidFill>
                  <a:srgbClr val="172144"/>
                </a:solidFill>
                <a:latin typeface="Calibri"/>
              </a:endParaRPr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91BB4C81-0BF5-41FF-81E7-630C6F5B29BD}"/>
                </a:ext>
              </a:extLst>
            </p:cNvPr>
            <p:cNvSpPr/>
            <p:nvPr/>
          </p:nvSpPr>
          <p:spPr>
            <a:xfrm>
              <a:off x="9663795" y="3421389"/>
              <a:ext cx="5059585" cy="5036535"/>
            </a:xfrm>
            <a:custGeom>
              <a:avLst/>
              <a:gdLst>
                <a:gd name="connsiteX0" fmla="*/ 4189095 w 4181475"/>
                <a:gd name="connsiteY0" fmla="*/ 2081213 h 4162425"/>
                <a:gd name="connsiteX1" fmla="*/ 2094548 w 4181475"/>
                <a:gd name="connsiteY1" fmla="*/ 4162425 h 4162425"/>
                <a:gd name="connsiteX2" fmla="*/ 0 w 4181475"/>
                <a:gd name="connsiteY2" fmla="*/ 2081213 h 4162425"/>
                <a:gd name="connsiteX3" fmla="*/ 2094548 w 4181475"/>
                <a:gd name="connsiteY3" fmla="*/ 0 h 4162425"/>
                <a:gd name="connsiteX4" fmla="*/ 4189095 w 4181475"/>
                <a:gd name="connsiteY4" fmla="*/ 2081213 h 4162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81475" h="4162425">
                  <a:moveTo>
                    <a:pt x="4189095" y="2081213"/>
                  </a:moveTo>
                  <a:cubicBezTo>
                    <a:pt x="4189095" y="3230635"/>
                    <a:pt x="3251335" y="4162425"/>
                    <a:pt x="2094548" y="4162425"/>
                  </a:cubicBezTo>
                  <a:cubicBezTo>
                    <a:pt x="937761" y="4162425"/>
                    <a:pt x="0" y="3230635"/>
                    <a:pt x="0" y="2081213"/>
                  </a:cubicBezTo>
                  <a:cubicBezTo>
                    <a:pt x="0" y="931791"/>
                    <a:pt x="937761" y="0"/>
                    <a:pt x="2094548" y="0"/>
                  </a:cubicBezTo>
                  <a:cubicBezTo>
                    <a:pt x="3251335" y="0"/>
                    <a:pt x="4189095" y="931791"/>
                    <a:pt x="4189095" y="2081213"/>
                  </a:cubicBezTo>
                  <a:close/>
                </a:path>
              </a:pathLst>
            </a:custGeom>
            <a:gradFill>
              <a:gsLst>
                <a:gs pos="100000">
                  <a:srgbClr val="FFFFFF">
                    <a:alpha val="66000"/>
                  </a:srgbClr>
                </a:gs>
                <a:gs pos="0">
                  <a:srgbClr val="B0A9DB">
                    <a:alpha val="0"/>
                  </a:srgbClr>
                </a:gs>
              </a:gsLst>
              <a:lin ang="16200000" scaled="1"/>
            </a:gradFill>
            <a:ln w="9525" cap="flat">
              <a:noFill/>
              <a:prstDash val="solid"/>
              <a:miter/>
            </a:ln>
            <a:effectLst>
              <a:softEdge rad="508000"/>
            </a:effectLst>
          </p:spPr>
          <p:txBody>
            <a:bodyPr rot="0" spcFirstLastPara="0" vertOverflow="overflow" horzOverflow="overflow" vert="horz" wrap="square" lIns="22854" tIns="11427" rIns="22854" bIns="1142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114254"/>
              <a:endParaRPr lang="en-US" sz="450">
                <a:solidFill>
                  <a:srgbClr val="172144"/>
                </a:solidFill>
                <a:latin typeface="Calibri"/>
              </a:endParaRP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32FCCF68-FE3F-4134-9261-91E1C75A0F43}"/>
              </a:ext>
            </a:extLst>
          </p:cNvPr>
          <p:cNvGrpSpPr/>
          <p:nvPr/>
        </p:nvGrpSpPr>
        <p:grpSpPr>
          <a:xfrm>
            <a:off x="2145680" y="3850439"/>
            <a:ext cx="3802242" cy="3779745"/>
            <a:chOff x="8451073" y="2889337"/>
            <a:chExt cx="7485028" cy="7440739"/>
          </a:xfrm>
          <a:effectLst/>
        </p:grpSpPr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AD08510C-AA91-42D3-A78E-FF265811E528}"/>
                </a:ext>
              </a:extLst>
            </p:cNvPr>
            <p:cNvSpPr/>
            <p:nvPr/>
          </p:nvSpPr>
          <p:spPr>
            <a:xfrm>
              <a:off x="9167494" y="3709750"/>
              <a:ext cx="6057900" cy="6019800"/>
            </a:xfrm>
            <a:custGeom>
              <a:avLst/>
              <a:gdLst>
                <a:gd name="connsiteX0" fmla="*/ 6057900 w 6057900"/>
                <a:gd name="connsiteY0" fmla="*/ 3009900 h 6019800"/>
                <a:gd name="connsiteX1" fmla="*/ 3028950 w 6057900"/>
                <a:gd name="connsiteY1" fmla="*/ 6019800 h 6019800"/>
                <a:gd name="connsiteX2" fmla="*/ 0 w 6057900"/>
                <a:gd name="connsiteY2" fmla="*/ 3009900 h 6019800"/>
                <a:gd name="connsiteX3" fmla="*/ 3028950 w 6057900"/>
                <a:gd name="connsiteY3" fmla="*/ 0 h 6019800"/>
                <a:gd name="connsiteX4" fmla="*/ 6057900 w 6057900"/>
                <a:gd name="connsiteY4" fmla="*/ 3009900 h 6019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6019800">
                  <a:moveTo>
                    <a:pt x="6057900" y="3009900"/>
                  </a:moveTo>
                  <a:cubicBezTo>
                    <a:pt x="6057900" y="4672222"/>
                    <a:pt x="4701793" y="6019800"/>
                    <a:pt x="3028950" y="6019800"/>
                  </a:cubicBezTo>
                  <a:cubicBezTo>
                    <a:pt x="1356107" y="6019800"/>
                    <a:pt x="0" y="4672222"/>
                    <a:pt x="0" y="3009900"/>
                  </a:cubicBezTo>
                  <a:cubicBezTo>
                    <a:pt x="0" y="1347578"/>
                    <a:pt x="1356107" y="0"/>
                    <a:pt x="3028950" y="0"/>
                  </a:cubicBezTo>
                  <a:cubicBezTo>
                    <a:pt x="4701793" y="0"/>
                    <a:pt x="6057900" y="1347578"/>
                    <a:pt x="6057900" y="3009900"/>
                  </a:cubicBezTo>
                  <a:close/>
                </a:path>
              </a:pathLst>
            </a:custGeom>
            <a:solidFill>
              <a:srgbClr val="EFF9FB"/>
            </a:solidFill>
            <a:ln w="9525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22854" tIns="11427" rIns="22854" bIns="1142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114254"/>
              <a:endParaRPr lang="en-US" sz="450">
                <a:solidFill>
                  <a:srgbClr val="172144"/>
                </a:solidFill>
                <a:latin typeface="Calibri"/>
              </a:endParaRPr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CF952BA-9403-4A6F-8581-39BA9DA33FCF}"/>
                </a:ext>
              </a:extLst>
            </p:cNvPr>
            <p:cNvSpPr/>
            <p:nvPr/>
          </p:nvSpPr>
          <p:spPr>
            <a:xfrm>
              <a:off x="9075076" y="3848108"/>
              <a:ext cx="6237023" cy="6204984"/>
            </a:xfrm>
            <a:custGeom>
              <a:avLst/>
              <a:gdLst>
                <a:gd name="connsiteX0" fmla="*/ 5568315 w 5562600"/>
                <a:gd name="connsiteY0" fmla="*/ 2767013 h 5534025"/>
                <a:gd name="connsiteX1" fmla="*/ 2784158 w 5562600"/>
                <a:gd name="connsiteY1" fmla="*/ 5534025 h 5534025"/>
                <a:gd name="connsiteX2" fmla="*/ 0 w 5562600"/>
                <a:gd name="connsiteY2" fmla="*/ 2767013 h 5534025"/>
                <a:gd name="connsiteX3" fmla="*/ 2784158 w 5562600"/>
                <a:gd name="connsiteY3" fmla="*/ 0 h 5534025"/>
                <a:gd name="connsiteX4" fmla="*/ 5568315 w 5562600"/>
                <a:gd name="connsiteY4" fmla="*/ 2767013 h 5534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62600" h="5534025">
                  <a:moveTo>
                    <a:pt x="5568315" y="2767013"/>
                  </a:moveTo>
                  <a:cubicBezTo>
                    <a:pt x="5568315" y="4295192"/>
                    <a:pt x="4321805" y="5534025"/>
                    <a:pt x="2784158" y="5534025"/>
                  </a:cubicBezTo>
                  <a:cubicBezTo>
                    <a:pt x="1246510" y="5534025"/>
                    <a:pt x="0" y="4295192"/>
                    <a:pt x="0" y="2767013"/>
                  </a:cubicBezTo>
                  <a:cubicBezTo>
                    <a:pt x="0" y="1238834"/>
                    <a:pt x="1246510" y="0"/>
                    <a:pt x="2784158" y="0"/>
                  </a:cubicBezTo>
                  <a:cubicBezTo>
                    <a:pt x="4321805" y="0"/>
                    <a:pt x="5568315" y="1238834"/>
                    <a:pt x="5568315" y="2767013"/>
                  </a:cubicBezTo>
                  <a:close/>
                </a:path>
              </a:pathLst>
            </a:custGeom>
            <a:gradFill flip="none" rotWithShape="1">
              <a:gsLst>
                <a:gs pos="43000">
                  <a:srgbClr val="EFF9FB"/>
                </a:gs>
                <a:gs pos="0">
                  <a:srgbClr val="FBDBEA"/>
                </a:gs>
              </a:gsLst>
              <a:lin ang="16200000" scaled="1"/>
              <a:tileRect/>
            </a:gradFill>
            <a:ln w="9525" cap="flat">
              <a:noFill/>
              <a:prstDash val="solid"/>
              <a:miter/>
            </a:ln>
            <a:effectLst>
              <a:softEdge rad="381000"/>
            </a:effectLst>
          </p:spPr>
          <p:txBody>
            <a:bodyPr rot="0" spcFirstLastPara="0" vertOverflow="overflow" horzOverflow="overflow" vert="horz" wrap="square" lIns="22854" tIns="11427" rIns="22854" bIns="1142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114254"/>
              <a:endParaRPr lang="en-US" sz="450">
                <a:solidFill>
                  <a:srgbClr val="172144"/>
                </a:solidFill>
                <a:latin typeface="Calibri"/>
              </a:endParaRPr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AAD36A3D-B690-45BC-9FD0-B5D9339ACA39}"/>
                </a:ext>
              </a:extLst>
            </p:cNvPr>
            <p:cNvSpPr/>
            <p:nvPr/>
          </p:nvSpPr>
          <p:spPr>
            <a:xfrm>
              <a:off x="8451073" y="2889337"/>
              <a:ext cx="7485028" cy="7440739"/>
            </a:xfrm>
            <a:custGeom>
              <a:avLst/>
              <a:gdLst>
                <a:gd name="connsiteX0" fmla="*/ 4831080 w 4829175"/>
                <a:gd name="connsiteY0" fmla="*/ 2400300 h 4800600"/>
                <a:gd name="connsiteX1" fmla="*/ 2415540 w 4829175"/>
                <a:gd name="connsiteY1" fmla="*/ 4800600 h 4800600"/>
                <a:gd name="connsiteX2" fmla="*/ 0 w 4829175"/>
                <a:gd name="connsiteY2" fmla="*/ 2400300 h 4800600"/>
                <a:gd name="connsiteX3" fmla="*/ 2415540 w 4829175"/>
                <a:gd name="connsiteY3" fmla="*/ 0 h 4800600"/>
                <a:gd name="connsiteX4" fmla="*/ 4831080 w 4829175"/>
                <a:gd name="connsiteY4" fmla="*/ 2400300 h 4800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829175" h="4800600">
                  <a:moveTo>
                    <a:pt x="4831080" y="2400300"/>
                  </a:moveTo>
                  <a:cubicBezTo>
                    <a:pt x="4831080" y="3725949"/>
                    <a:pt x="3749606" y="4800600"/>
                    <a:pt x="2415540" y="4800600"/>
                  </a:cubicBezTo>
                  <a:cubicBezTo>
                    <a:pt x="1081474" y="4800600"/>
                    <a:pt x="0" y="3725949"/>
                    <a:pt x="0" y="2400300"/>
                  </a:cubicBezTo>
                  <a:cubicBezTo>
                    <a:pt x="0" y="1074651"/>
                    <a:pt x="1081474" y="0"/>
                    <a:pt x="2415540" y="0"/>
                  </a:cubicBezTo>
                  <a:cubicBezTo>
                    <a:pt x="3749606" y="0"/>
                    <a:pt x="4831080" y="1074651"/>
                    <a:pt x="4831080" y="2400300"/>
                  </a:cubicBezTo>
                  <a:close/>
                </a:path>
              </a:pathLst>
            </a:custGeom>
            <a:gradFill>
              <a:gsLst>
                <a:gs pos="100000">
                  <a:srgbClr val="EFF9FB"/>
                </a:gs>
                <a:gs pos="0">
                  <a:srgbClr val="B0A9DB"/>
                </a:gs>
              </a:gsLst>
              <a:lin ang="16200000" scaled="1"/>
            </a:gradFill>
            <a:ln w="9525" cap="flat">
              <a:noFill/>
              <a:prstDash val="solid"/>
              <a:miter/>
            </a:ln>
            <a:effectLst>
              <a:softEdge rad="1270000"/>
            </a:effectLst>
          </p:spPr>
          <p:txBody>
            <a:bodyPr rot="0" spcFirstLastPara="0" vertOverflow="overflow" horzOverflow="overflow" vert="horz" wrap="square" lIns="22854" tIns="11427" rIns="22854" bIns="1142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114254"/>
              <a:endParaRPr lang="en-US" sz="450">
                <a:solidFill>
                  <a:srgbClr val="172144"/>
                </a:solidFill>
                <a:latin typeface="Calibri"/>
              </a:endParaRPr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B4B31875-5711-4F54-84C3-F80AB4613AD2}"/>
                </a:ext>
              </a:extLst>
            </p:cNvPr>
            <p:cNvSpPr/>
            <p:nvPr/>
          </p:nvSpPr>
          <p:spPr>
            <a:xfrm>
              <a:off x="9663795" y="3421389"/>
              <a:ext cx="5059585" cy="5036535"/>
            </a:xfrm>
            <a:custGeom>
              <a:avLst/>
              <a:gdLst>
                <a:gd name="connsiteX0" fmla="*/ 4189095 w 4181475"/>
                <a:gd name="connsiteY0" fmla="*/ 2081213 h 4162425"/>
                <a:gd name="connsiteX1" fmla="*/ 2094548 w 4181475"/>
                <a:gd name="connsiteY1" fmla="*/ 4162425 h 4162425"/>
                <a:gd name="connsiteX2" fmla="*/ 0 w 4181475"/>
                <a:gd name="connsiteY2" fmla="*/ 2081213 h 4162425"/>
                <a:gd name="connsiteX3" fmla="*/ 2094548 w 4181475"/>
                <a:gd name="connsiteY3" fmla="*/ 0 h 4162425"/>
                <a:gd name="connsiteX4" fmla="*/ 4189095 w 4181475"/>
                <a:gd name="connsiteY4" fmla="*/ 2081213 h 4162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81475" h="4162425">
                  <a:moveTo>
                    <a:pt x="4189095" y="2081213"/>
                  </a:moveTo>
                  <a:cubicBezTo>
                    <a:pt x="4189095" y="3230635"/>
                    <a:pt x="3251335" y="4162425"/>
                    <a:pt x="2094548" y="4162425"/>
                  </a:cubicBezTo>
                  <a:cubicBezTo>
                    <a:pt x="937761" y="4162425"/>
                    <a:pt x="0" y="3230635"/>
                    <a:pt x="0" y="2081213"/>
                  </a:cubicBezTo>
                  <a:cubicBezTo>
                    <a:pt x="0" y="931791"/>
                    <a:pt x="937761" y="0"/>
                    <a:pt x="2094548" y="0"/>
                  </a:cubicBezTo>
                  <a:cubicBezTo>
                    <a:pt x="3251335" y="0"/>
                    <a:pt x="4189095" y="931791"/>
                    <a:pt x="4189095" y="2081213"/>
                  </a:cubicBezTo>
                  <a:close/>
                </a:path>
              </a:pathLst>
            </a:custGeom>
            <a:gradFill>
              <a:gsLst>
                <a:gs pos="100000">
                  <a:srgbClr val="FFFFFF">
                    <a:alpha val="66000"/>
                  </a:srgbClr>
                </a:gs>
                <a:gs pos="0">
                  <a:srgbClr val="B0A9DB">
                    <a:alpha val="0"/>
                  </a:srgbClr>
                </a:gs>
              </a:gsLst>
              <a:lin ang="16200000" scaled="1"/>
            </a:gradFill>
            <a:ln w="9525" cap="flat">
              <a:noFill/>
              <a:prstDash val="solid"/>
              <a:miter/>
            </a:ln>
            <a:effectLst>
              <a:softEdge rad="508000"/>
            </a:effectLst>
          </p:spPr>
          <p:txBody>
            <a:bodyPr rot="0" spcFirstLastPara="0" vertOverflow="overflow" horzOverflow="overflow" vert="horz" wrap="square" lIns="22854" tIns="11427" rIns="22854" bIns="1142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114254"/>
              <a:endParaRPr lang="en-US" sz="450">
                <a:solidFill>
                  <a:srgbClr val="172144"/>
                </a:solidFill>
                <a:latin typeface="Calibri"/>
              </a:endParaRPr>
            </a:p>
          </p:txBody>
        </p:sp>
      </p:grp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47DCDB4C-DF1F-4079-824B-378BEE0F2C5E}"/>
              </a:ext>
            </a:extLst>
          </p:cNvPr>
          <p:cNvSpPr/>
          <p:nvPr/>
        </p:nvSpPr>
        <p:spPr>
          <a:xfrm>
            <a:off x="0" y="447"/>
            <a:ext cx="12192000" cy="6857107"/>
          </a:xfrm>
          <a:custGeom>
            <a:avLst/>
            <a:gdLst>
              <a:gd name="connsiteX0" fmla="*/ 8869930 w 24387176"/>
              <a:gd name="connsiteY0" fmla="*/ 1872465 h 13716000"/>
              <a:gd name="connsiteX1" fmla="*/ 7208052 w 24387176"/>
              <a:gd name="connsiteY1" fmla="*/ 3534343 h 13716000"/>
              <a:gd name="connsiteX2" fmla="*/ 7208052 w 24387176"/>
              <a:gd name="connsiteY2" fmla="*/ 10181657 h 13716000"/>
              <a:gd name="connsiteX3" fmla="*/ 8869930 w 24387176"/>
              <a:gd name="connsiteY3" fmla="*/ 11843535 h 13716000"/>
              <a:gd name="connsiteX4" fmla="*/ 15517244 w 24387176"/>
              <a:gd name="connsiteY4" fmla="*/ 11843535 h 13716000"/>
              <a:gd name="connsiteX5" fmla="*/ 17179122 w 24387176"/>
              <a:gd name="connsiteY5" fmla="*/ 10181657 h 13716000"/>
              <a:gd name="connsiteX6" fmla="*/ 17179122 w 24387176"/>
              <a:gd name="connsiteY6" fmla="*/ 3534343 h 13716000"/>
              <a:gd name="connsiteX7" fmla="*/ 15517244 w 24387176"/>
              <a:gd name="connsiteY7" fmla="*/ 1872465 h 13716000"/>
              <a:gd name="connsiteX8" fmla="*/ 0 w 24387176"/>
              <a:gd name="connsiteY8" fmla="*/ 0 h 13716000"/>
              <a:gd name="connsiteX9" fmla="*/ 24387176 w 24387176"/>
              <a:gd name="connsiteY9" fmla="*/ 0 h 13716000"/>
              <a:gd name="connsiteX10" fmla="*/ 24387176 w 24387176"/>
              <a:gd name="connsiteY10" fmla="*/ 13716000 h 13716000"/>
              <a:gd name="connsiteX11" fmla="*/ 0 w 24387176"/>
              <a:gd name="connsiteY11" fmla="*/ 13716000 h 137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4387176" h="13716000">
                <a:moveTo>
                  <a:pt x="8869930" y="1872465"/>
                </a:moveTo>
                <a:cubicBezTo>
                  <a:pt x="7952101" y="1872465"/>
                  <a:pt x="7208052" y="2616513"/>
                  <a:pt x="7208052" y="3534343"/>
                </a:cubicBezTo>
                <a:lnTo>
                  <a:pt x="7208052" y="10181657"/>
                </a:lnTo>
                <a:cubicBezTo>
                  <a:pt x="7208052" y="11099487"/>
                  <a:pt x="7952101" y="11843535"/>
                  <a:pt x="8869930" y="11843535"/>
                </a:cubicBezTo>
                <a:lnTo>
                  <a:pt x="15517244" y="11843535"/>
                </a:lnTo>
                <a:cubicBezTo>
                  <a:pt x="16435074" y="11843535"/>
                  <a:pt x="17179122" y="11099487"/>
                  <a:pt x="17179122" y="10181657"/>
                </a:cubicBezTo>
                <a:lnTo>
                  <a:pt x="17179122" y="3534343"/>
                </a:lnTo>
                <a:cubicBezTo>
                  <a:pt x="17179122" y="2616513"/>
                  <a:pt x="16435074" y="1872465"/>
                  <a:pt x="15517244" y="1872465"/>
                </a:cubicBezTo>
                <a:close/>
                <a:moveTo>
                  <a:pt x="0" y="0"/>
                </a:moveTo>
                <a:lnTo>
                  <a:pt x="24387176" y="0"/>
                </a:lnTo>
                <a:lnTo>
                  <a:pt x="24387176" y="13716000"/>
                </a:lnTo>
                <a:lnTo>
                  <a:pt x="0" y="1371600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270000" dist="457200" dir="13500000" sx="94000" sy="94000" algn="ctr" rotWithShape="0">
              <a:schemeClr val="bg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90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ACBC9F8B-E8CE-46E0-995C-AB4E5E41C97C}"/>
              </a:ext>
            </a:extLst>
          </p:cNvPr>
          <p:cNvSpPr/>
          <p:nvPr/>
        </p:nvSpPr>
        <p:spPr>
          <a:xfrm>
            <a:off x="0" y="447"/>
            <a:ext cx="12192000" cy="6857107"/>
          </a:xfrm>
          <a:custGeom>
            <a:avLst/>
            <a:gdLst>
              <a:gd name="connsiteX0" fmla="*/ 8869930 w 24387176"/>
              <a:gd name="connsiteY0" fmla="*/ 1872465 h 13716000"/>
              <a:gd name="connsiteX1" fmla="*/ 7208052 w 24387176"/>
              <a:gd name="connsiteY1" fmla="*/ 3534343 h 13716000"/>
              <a:gd name="connsiteX2" fmla="*/ 7208052 w 24387176"/>
              <a:gd name="connsiteY2" fmla="*/ 10181657 h 13716000"/>
              <a:gd name="connsiteX3" fmla="*/ 8869930 w 24387176"/>
              <a:gd name="connsiteY3" fmla="*/ 11843535 h 13716000"/>
              <a:gd name="connsiteX4" fmla="*/ 15517244 w 24387176"/>
              <a:gd name="connsiteY4" fmla="*/ 11843535 h 13716000"/>
              <a:gd name="connsiteX5" fmla="*/ 17179122 w 24387176"/>
              <a:gd name="connsiteY5" fmla="*/ 10181657 h 13716000"/>
              <a:gd name="connsiteX6" fmla="*/ 17179122 w 24387176"/>
              <a:gd name="connsiteY6" fmla="*/ 3534343 h 13716000"/>
              <a:gd name="connsiteX7" fmla="*/ 15517244 w 24387176"/>
              <a:gd name="connsiteY7" fmla="*/ 1872465 h 13716000"/>
              <a:gd name="connsiteX8" fmla="*/ 0 w 24387176"/>
              <a:gd name="connsiteY8" fmla="*/ 0 h 13716000"/>
              <a:gd name="connsiteX9" fmla="*/ 24387176 w 24387176"/>
              <a:gd name="connsiteY9" fmla="*/ 0 h 13716000"/>
              <a:gd name="connsiteX10" fmla="*/ 24387176 w 24387176"/>
              <a:gd name="connsiteY10" fmla="*/ 13716000 h 13716000"/>
              <a:gd name="connsiteX11" fmla="*/ 0 w 24387176"/>
              <a:gd name="connsiteY11" fmla="*/ 13716000 h 137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4387176" h="13716000">
                <a:moveTo>
                  <a:pt x="8869930" y="1872465"/>
                </a:moveTo>
                <a:cubicBezTo>
                  <a:pt x="7952101" y="1872465"/>
                  <a:pt x="7208052" y="2616513"/>
                  <a:pt x="7208052" y="3534343"/>
                </a:cubicBezTo>
                <a:lnTo>
                  <a:pt x="7208052" y="10181657"/>
                </a:lnTo>
                <a:cubicBezTo>
                  <a:pt x="7208052" y="11099487"/>
                  <a:pt x="7952101" y="11843535"/>
                  <a:pt x="8869930" y="11843535"/>
                </a:cubicBezTo>
                <a:lnTo>
                  <a:pt x="15517244" y="11843535"/>
                </a:lnTo>
                <a:cubicBezTo>
                  <a:pt x="16435074" y="11843535"/>
                  <a:pt x="17179122" y="11099487"/>
                  <a:pt x="17179122" y="10181657"/>
                </a:cubicBezTo>
                <a:lnTo>
                  <a:pt x="17179122" y="3534343"/>
                </a:lnTo>
                <a:cubicBezTo>
                  <a:pt x="17179122" y="2616513"/>
                  <a:pt x="16435074" y="1872465"/>
                  <a:pt x="15517244" y="1872465"/>
                </a:cubicBezTo>
                <a:close/>
                <a:moveTo>
                  <a:pt x="0" y="0"/>
                </a:moveTo>
                <a:lnTo>
                  <a:pt x="24387176" y="0"/>
                </a:lnTo>
                <a:lnTo>
                  <a:pt x="24387176" y="13716000"/>
                </a:lnTo>
                <a:lnTo>
                  <a:pt x="0" y="1371600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270000" dist="1612900" dir="2700000" sx="119000" sy="119000" algn="ctr" rotWithShape="0">
              <a:schemeClr val="accent1">
                <a:lumMod val="7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90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1A5FB65-8018-49A4-BF36-E723BB865895}"/>
              </a:ext>
            </a:extLst>
          </p:cNvPr>
          <p:cNvGrpSpPr/>
          <p:nvPr/>
        </p:nvGrpSpPr>
        <p:grpSpPr>
          <a:xfrm>
            <a:off x="283618" y="4348110"/>
            <a:ext cx="11590583" cy="2101786"/>
            <a:chOff x="8967164" y="5568306"/>
            <a:chExt cx="23184181" cy="4204119"/>
          </a:xfrm>
        </p:grpSpPr>
        <p:sp>
          <p:nvSpPr>
            <p:cNvPr id="60" name="Rectangle: Rounded Corners 59">
              <a:extLst>
                <a:ext uri="{FF2B5EF4-FFF2-40B4-BE49-F238E27FC236}">
                  <a16:creationId xmlns:a16="http://schemas.microsoft.com/office/drawing/2014/main" id="{53ADB1AA-05FA-40EC-AD38-6C4D5D2EB409}"/>
                </a:ext>
              </a:extLst>
            </p:cNvPr>
            <p:cNvSpPr/>
            <p:nvPr/>
          </p:nvSpPr>
          <p:spPr>
            <a:xfrm>
              <a:off x="18147124" y="5568306"/>
              <a:ext cx="4892634" cy="2726474"/>
            </a:xfrm>
            <a:prstGeom prst="roundRect">
              <a:avLst>
                <a:gd name="adj" fmla="val 31476"/>
              </a:avLst>
            </a:prstGeom>
            <a:solidFill>
              <a:schemeClr val="accent2"/>
            </a:solidFill>
            <a:ln>
              <a:noFill/>
            </a:ln>
            <a:effectLst>
              <a:outerShdw blurRad="1219200" dist="406400" dir="2700000" algn="tl" rotWithShape="0">
                <a:schemeClr val="accent1">
                  <a:lumMod val="50000"/>
                  <a:alpha val="43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/>
            </a:p>
            <a:p>
              <a:pPr algn="ctr"/>
              <a:endParaRPr lang="en-US" sz="900" dirty="0"/>
            </a:p>
            <a:p>
              <a:pPr algn="ctr"/>
              <a:endParaRPr lang="en-US" sz="900" dirty="0"/>
            </a:p>
            <a:p>
              <a:pPr algn="ctr"/>
              <a:r>
                <a:rPr lang="ru-RU" sz="900" dirty="0"/>
                <a:t>Источник информации:  </a:t>
              </a:r>
              <a:r>
                <a:rPr lang="en-US" sz="900" dirty="0">
                  <a:hlinkClick r:id="rId2"/>
                </a:rPr>
                <a:t>https://greenpeace.ru/projects/zero-waste/</a:t>
              </a:r>
              <a:r>
                <a:rPr lang="ru-RU" sz="900" dirty="0"/>
                <a:t> </a:t>
              </a:r>
            </a:p>
            <a:p>
              <a:pPr algn="ctr"/>
              <a:r>
                <a:rPr lang="ru-RU" sz="900" dirty="0"/>
                <a:t>Шаблон презентации:  </a:t>
              </a:r>
              <a:r>
                <a:rPr lang="en-US" sz="900" dirty="0">
                  <a:hlinkClick r:id="rId3"/>
                </a:rPr>
                <a:t>https://massivexppt.com/</a:t>
              </a:r>
              <a:r>
                <a:rPr lang="ru-RU" sz="900" dirty="0"/>
                <a:t> </a:t>
              </a:r>
              <a:endParaRPr lang="en-US" sz="900" dirty="0"/>
            </a:p>
          </p:txBody>
        </p:sp>
        <p:sp>
          <p:nvSpPr>
            <p:cNvPr id="58" name="Today…">
              <a:extLst>
                <a:ext uri="{FF2B5EF4-FFF2-40B4-BE49-F238E27FC236}">
                  <a16:creationId xmlns:a16="http://schemas.microsoft.com/office/drawing/2014/main" id="{8FE03155-5DDE-415B-A778-A87FD1B0A8D6}"/>
                </a:ext>
              </a:extLst>
            </p:cNvPr>
            <p:cNvSpPr txBox="1"/>
            <p:nvPr/>
          </p:nvSpPr>
          <p:spPr>
            <a:xfrm>
              <a:off x="27100514" y="9218355"/>
              <a:ext cx="5050831" cy="55407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/>
            <a:p>
              <a:pPr algn="ctr">
                <a:defRPr sz="1800" b="0">
                  <a:solidFill>
                    <a:srgbClr val="2C2E3C"/>
                  </a:solidFill>
                  <a:latin typeface="Aileron Light"/>
                  <a:ea typeface="Aileron Light"/>
                  <a:cs typeface="Aileron Light"/>
                  <a:sym typeface="Aileron Light"/>
                </a:defRPr>
              </a:pPr>
              <a:r>
                <a:rPr lang="en-US" sz="900" dirty="0">
                  <a:latin typeface="Open Sans Bold" panose="020B0806030504020204" pitchFamily="34" charset="0"/>
                  <a:ea typeface="Open Sans Bold" panose="020B0806030504020204" pitchFamily="34" charset="0"/>
                  <a:cs typeface="Open Sans Bold" panose="020B0806030504020204" pitchFamily="34" charset="0"/>
                </a:rPr>
                <a:t>TED-talk </a:t>
              </a:r>
              <a:r>
                <a:rPr lang="ru-RU" sz="900" dirty="0">
                  <a:latin typeface="Open Sans Bold" panose="020B0806030504020204" pitchFamily="34" charset="0"/>
                  <a:ea typeface="Open Sans Bold" panose="020B0806030504020204" pitchFamily="34" charset="0"/>
                  <a:cs typeface="Open Sans Bold" panose="020B0806030504020204" pitchFamily="34" charset="0"/>
                </a:rPr>
                <a:t> «Почему я живу по принципу «Ноль Отходов» (Лорен </a:t>
              </a:r>
              <a:r>
                <a:rPr lang="ru-RU" sz="900" dirty="0" err="1">
                  <a:latin typeface="Open Sans Bold" panose="020B0806030504020204" pitchFamily="34" charset="0"/>
                  <a:ea typeface="Open Sans Bold" panose="020B0806030504020204" pitchFamily="34" charset="0"/>
                  <a:cs typeface="Open Sans Bold" panose="020B0806030504020204" pitchFamily="34" charset="0"/>
                </a:rPr>
                <a:t>Сингер</a:t>
              </a:r>
              <a:r>
                <a:rPr lang="ru-RU" sz="900" dirty="0">
                  <a:latin typeface="Open Sans Bold" panose="020B0806030504020204" pitchFamily="34" charset="0"/>
                  <a:ea typeface="Open Sans Bold" panose="020B0806030504020204" pitchFamily="34" charset="0"/>
                  <a:cs typeface="Open Sans Bold" panose="020B0806030504020204" pitchFamily="34" charset="0"/>
                </a:rPr>
                <a:t>)</a:t>
              </a:r>
              <a:endParaRPr sz="900" dirty="0">
                <a:latin typeface="Open Sans Bold" panose="020B0806030504020204" pitchFamily="34" charset="0"/>
                <a:ea typeface="Open Sans Bold" panose="020B0806030504020204" pitchFamily="34" charset="0"/>
                <a:cs typeface="Open Sans Bold" panose="020B0806030504020204" pitchFamily="34" charset="0"/>
              </a:endParaRPr>
            </a:p>
          </p:txBody>
        </p:sp>
        <p:sp>
          <p:nvSpPr>
            <p:cNvPr id="53" name="Today…">
              <a:extLst>
                <a:ext uri="{FF2B5EF4-FFF2-40B4-BE49-F238E27FC236}">
                  <a16:creationId xmlns:a16="http://schemas.microsoft.com/office/drawing/2014/main" id="{FB09F4D3-54B3-4095-A6EF-B7A480F40886}"/>
                </a:ext>
              </a:extLst>
            </p:cNvPr>
            <p:cNvSpPr txBox="1"/>
            <p:nvPr/>
          </p:nvSpPr>
          <p:spPr>
            <a:xfrm>
              <a:off x="8967164" y="9384011"/>
              <a:ext cx="5050831" cy="27703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/>
            <a:p>
              <a:pPr algn="ctr">
                <a:defRPr sz="1800" b="0">
                  <a:solidFill>
                    <a:srgbClr val="2C2E3C"/>
                  </a:solidFill>
                  <a:latin typeface="Aileron Light"/>
                  <a:ea typeface="Aileron Light"/>
                  <a:cs typeface="Aileron Light"/>
                  <a:sym typeface="Aileron Light"/>
                </a:defRPr>
              </a:pPr>
              <a:r>
                <a:rPr lang="ru-RU" sz="900" dirty="0">
                  <a:latin typeface="Open Sans Bold" panose="020B0806030504020204" pitchFamily="34" charset="0"/>
                  <a:ea typeface="Open Sans Bold" panose="020B0806030504020204" pitchFamily="34" charset="0"/>
                  <a:cs typeface="Open Sans Bold" panose="020B0806030504020204" pitchFamily="34" charset="0"/>
                </a:rPr>
                <a:t>Брошюра Гринпис о мусоре</a:t>
              </a:r>
              <a:endParaRPr sz="900" dirty="0">
                <a:latin typeface="Open Sans Bold" panose="020B0806030504020204" pitchFamily="34" charset="0"/>
                <a:ea typeface="Open Sans Bold" panose="020B0806030504020204" pitchFamily="34" charset="0"/>
                <a:cs typeface="Open Sans Bold" panose="020B0806030504020204" pitchFamily="34" charset="0"/>
              </a:endParaRPr>
            </a:p>
          </p:txBody>
        </p:sp>
      </p:grpSp>
      <p:sp>
        <p:nvSpPr>
          <p:cNvPr id="62" name="Freeform: Shape 61">
            <a:extLst>
              <a:ext uri="{FF2B5EF4-FFF2-40B4-BE49-F238E27FC236}">
                <a16:creationId xmlns:a16="http://schemas.microsoft.com/office/drawing/2014/main" id="{2E37C20C-3B2C-4180-9B31-6897739ED2A1}"/>
              </a:ext>
            </a:extLst>
          </p:cNvPr>
          <p:cNvSpPr/>
          <p:nvPr/>
        </p:nvSpPr>
        <p:spPr>
          <a:xfrm>
            <a:off x="0" y="447"/>
            <a:ext cx="12192000" cy="6857107"/>
          </a:xfrm>
          <a:custGeom>
            <a:avLst/>
            <a:gdLst>
              <a:gd name="connsiteX0" fmla="*/ 952523 w 24387176"/>
              <a:gd name="connsiteY0" fmla="*/ 433137 h 13716000"/>
              <a:gd name="connsiteX1" fmla="*/ 433138 w 24387176"/>
              <a:gd name="connsiteY1" fmla="*/ 952523 h 13716000"/>
              <a:gd name="connsiteX2" fmla="*/ 433138 w 24387176"/>
              <a:gd name="connsiteY2" fmla="*/ 12763477 h 13716000"/>
              <a:gd name="connsiteX3" fmla="*/ 952523 w 24387176"/>
              <a:gd name="connsiteY3" fmla="*/ 13282863 h 13716000"/>
              <a:gd name="connsiteX4" fmla="*/ 23434648 w 24387176"/>
              <a:gd name="connsiteY4" fmla="*/ 13282863 h 13716000"/>
              <a:gd name="connsiteX5" fmla="*/ 23954036 w 24387176"/>
              <a:gd name="connsiteY5" fmla="*/ 12763477 h 13716000"/>
              <a:gd name="connsiteX6" fmla="*/ 23954036 w 24387176"/>
              <a:gd name="connsiteY6" fmla="*/ 952523 h 13716000"/>
              <a:gd name="connsiteX7" fmla="*/ 23434648 w 24387176"/>
              <a:gd name="connsiteY7" fmla="*/ 433137 h 13716000"/>
              <a:gd name="connsiteX8" fmla="*/ 0 w 24387176"/>
              <a:gd name="connsiteY8" fmla="*/ 0 h 13716000"/>
              <a:gd name="connsiteX9" fmla="*/ 24387176 w 24387176"/>
              <a:gd name="connsiteY9" fmla="*/ 0 h 13716000"/>
              <a:gd name="connsiteX10" fmla="*/ 24387176 w 24387176"/>
              <a:gd name="connsiteY10" fmla="*/ 13716000 h 13716000"/>
              <a:gd name="connsiteX11" fmla="*/ 0 w 24387176"/>
              <a:gd name="connsiteY11" fmla="*/ 13716000 h 137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4387176" h="13716000">
                <a:moveTo>
                  <a:pt x="952523" y="433137"/>
                </a:moveTo>
                <a:cubicBezTo>
                  <a:pt x="665674" y="433137"/>
                  <a:pt x="433138" y="665674"/>
                  <a:pt x="433138" y="952523"/>
                </a:cubicBezTo>
                <a:lnTo>
                  <a:pt x="433138" y="12763477"/>
                </a:lnTo>
                <a:cubicBezTo>
                  <a:pt x="433138" y="13050326"/>
                  <a:pt x="665674" y="13282863"/>
                  <a:pt x="952523" y="13282863"/>
                </a:cubicBezTo>
                <a:lnTo>
                  <a:pt x="23434648" y="13282863"/>
                </a:lnTo>
                <a:cubicBezTo>
                  <a:pt x="23721500" y="13282863"/>
                  <a:pt x="23954036" y="13050326"/>
                  <a:pt x="23954036" y="12763477"/>
                </a:cubicBezTo>
                <a:lnTo>
                  <a:pt x="23954036" y="952523"/>
                </a:lnTo>
                <a:cubicBezTo>
                  <a:pt x="23954036" y="665674"/>
                  <a:pt x="23721500" y="433137"/>
                  <a:pt x="23434648" y="433137"/>
                </a:cubicBezTo>
                <a:close/>
                <a:moveTo>
                  <a:pt x="0" y="0"/>
                </a:moveTo>
                <a:lnTo>
                  <a:pt x="24387176" y="0"/>
                </a:lnTo>
                <a:lnTo>
                  <a:pt x="24387176" y="13716000"/>
                </a:lnTo>
                <a:lnTo>
                  <a:pt x="0" y="13716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900"/>
          </a:p>
        </p:txBody>
      </p:sp>
      <p:grpSp>
        <p:nvGrpSpPr>
          <p:cNvPr id="64" name="Group 63">
            <a:extLst>
              <a:ext uri="{FF2B5EF4-FFF2-40B4-BE49-F238E27FC236}">
                <a16:creationId xmlns:a16="http://schemas.microsoft.com/office/drawing/2014/main" id="{7FF840C7-5943-4E25-9EFC-2F99164A5079}"/>
              </a:ext>
            </a:extLst>
          </p:cNvPr>
          <p:cNvGrpSpPr/>
          <p:nvPr/>
        </p:nvGrpSpPr>
        <p:grpSpPr>
          <a:xfrm>
            <a:off x="5140262" y="1643974"/>
            <a:ext cx="3517031" cy="3496221"/>
            <a:chOff x="8451073" y="2889337"/>
            <a:chExt cx="7485028" cy="7440739"/>
          </a:xfrm>
          <a:effectLst/>
        </p:grpSpPr>
        <p:sp>
          <p:nvSpPr>
            <p:cNvPr id="65" name="Freeform: Shape 64">
              <a:extLst>
                <a:ext uri="{FF2B5EF4-FFF2-40B4-BE49-F238E27FC236}">
                  <a16:creationId xmlns:a16="http://schemas.microsoft.com/office/drawing/2014/main" id="{C4E7936A-9ED0-46E9-B678-A4EABB8D9C1A}"/>
                </a:ext>
              </a:extLst>
            </p:cNvPr>
            <p:cNvSpPr/>
            <p:nvPr/>
          </p:nvSpPr>
          <p:spPr>
            <a:xfrm>
              <a:off x="9167494" y="3709750"/>
              <a:ext cx="6057900" cy="6019800"/>
            </a:xfrm>
            <a:custGeom>
              <a:avLst/>
              <a:gdLst>
                <a:gd name="connsiteX0" fmla="*/ 6057900 w 6057900"/>
                <a:gd name="connsiteY0" fmla="*/ 3009900 h 6019800"/>
                <a:gd name="connsiteX1" fmla="*/ 3028950 w 6057900"/>
                <a:gd name="connsiteY1" fmla="*/ 6019800 h 6019800"/>
                <a:gd name="connsiteX2" fmla="*/ 0 w 6057900"/>
                <a:gd name="connsiteY2" fmla="*/ 3009900 h 6019800"/>
                <a:gd name="connsiteX3" fmla="*/ 3028950 w 6057900"/>
                <a:gd name="connsiteY3" fmla="*/ 0 h 6019800"/>
                <a:gd name="connsiteX4" fmla="*/ 6057900 w 6057900"/>
                <a:gd name="connsiteY4" fmla="*/ 3009900 h 6019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6019800">
                  <a:moveTo>
                    <a:pt x="6057900" y="3009900"/>
                  </a:moveTo>
                  <a:cubicBezTo>
                    <a:pt x="6057900" y="4672222"/>
                    <a:pt x="4701793" y="6019800"/>
                    <a:pt x="3028950" y="6019800"/>
                  </a:cubicBezTo>
                  <a:cubicBezTo>
                    <a:pt x="1356107" y="6019800"/>
                    <a:pt x="0" y="4672222"/>
                    <a:pt x="0" y="3009900"/>
                  </a:cubicBezTo>
                  <a:cubicBezTo>
                    <a:pt x="0" y="1347578"/>
                    <a:pt x="1356107" y="0"/>
                    <a:pt x="3028950" y="0"/>
                  </a:cubicBezTo>
                  <a:cubicBezTo>
                    <a:pt x="4701793" y="0"/>
                    <a:pt x="6057900" y="1347578"/>
                    <a:pt x="6057900" y="3009900"/>
                  </a:cubicBezTo>
                  <a:close/>
                </a:path>
              </a:pathLst>
            </a:custGeom>
            <a:solidFill>
              <a:srgbClr val="EFF9FB"/>
            </a:solidFill>
            <a:ln w="9525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22854" tIns="11427" rIns="22854" bIns="1142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114254"/>
              <a:endParaRPr lang="en-US" sz="450">
                <a:solidFill>
                  <a:srgbClr val="172144"/>
                </a:solidFill>
                <a:latin typeface="Calibri"/>
              </a:endParaRPr>
            </a:p>
          </p:txBody>
        </p:sp>
        <p:sp>
          <p:nvSpPr>
            <p:cNvPr id="66" name="Freeform: Shape 65">
              <a:extLst>
                <a:ext uri="{FF2B5EF4-FFF2-40B4-BE49-F238E27FC236}">
                  <a16:creationId xmlns:a16="http://schemas.microsoft.com/office/drawing/2014/main" id="{5F4EEDE5-3B98-42D2-8BC4-EF41359F1FB2}"/>
                </a:ext>
              </a:extLst>
            </p:cNvPr>
            <p:cNvSpPr/>
            <p:nvPr/>
          </p:nvSpPr>
          <p:spPr>
            <a:xfrm>
              <a:off x="9075076" y="3848108"/>
              <a:ext cx="6237023" cy="6204984"/>
            </a:xfrm>
            <a:custGeom>
              <a:avLst/>
              <a:gdLst>
                <a:gd name="connsiteX0" fmla="*/ 5568315 w 5562600"/>
                <a:gd name="connsiteY0" fmla="*/ 2767013 h 5534025"/>
                <a:gd name="connsiteX1" fmla="*/ 2784158 w 5562600"/>
                <a:gd name="connsiteY1" fmla="*/ 5534025 h 5534025"/>
                <a:gd name="connsiteX2" fmla="*/ 0 w 5562600"/>
                <a:gd name="connsiteY2" fmla="*/ 2767013 h 5534025"/>
                <a:gd name="connsiteX3" fmla="*/ 2784158 w 5562600"/>
                <a:gd name="connsiteY3" fmla="*/ 0 h 5534025"/>
                <a:gd name="connsiteX4" fmla="*/ 5568315 w 5562600"/>
                <a:gd name="connsiteY4" fmla="*/ 2767013 h 5534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62600" h="5534025">
                  <a:moveTo>
                    <a:pt x="5568315" y="2767013"/>
                  </a:moveTo>
                  <a:cubicBezTo>
                    <a:pt x="5568315" y="4295192"/>
                    <a:pt x="4321805" y="5534025"/>
                    <a:pt x="2784158" y="5534025"/>
                  </a:cubicBezTo>
                  <a:cubicBezTo>
                    <a:pt x="1246510" y="5534025"/>
                    <a:pt x="0" y="4295192"/>
                    <a:pt x="0" y="2767013"/>
                  </a:cubicBezTo>
                  <a:cubicBezTo>
                    <a:pt x="0" y="1238834"/>
                    <a:pt x="1246510" y="0"/>
                    <a:pt x="2784158" y="0"/>
                  </a:cubicBezTo>
                  <a:cubicBezTo>
                    <a:pt x="4321805" y="0"/>
                    <a:pt x="5568315" y="1238834"/>
                    <a:pt x="5568315" y="2767013"/>
                  </a:cubicBezTo>
                  <a:close/>
                </a:path>
              </a:pathLst>
            </a:custGeom>
            <a:gradFill flip="none" rotWithShape="1">
              <a:gsLst>
                <a:gs pos="43000">
                  <a:srgbClr val="EFF9FB"/>
                </a:gs>
                <a:gs pos="0">
                  <a:srgbClr val="FBDBEA"/>
                </a:gs>
              </a:gsLst>
              <a:lin ang="16200000" scaled="1"/>
              <a:tileRect/>
            </a:gradFill>
            <a:ln w="9525" cap="flat">
              <a:noFill/>
              <a:prstDash val="solid"/>
              <a:miter/>
            </a:ln>
            <a:effectLst>
              <a:softEdge rad="381000"/>
            </a:effectLst>
          </p:spPr>
          <p:txBody>
            <a:bodyPr rot="0" spcFirstLastPara="0" vertOverflow="overflow" horzOverflow="overflow" vert="horz" wrap="square" lIns="22854" tIns="11427" rIns="22854" bIns="1142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114254"/>
              <a:endParaRPr lang="en-US" sz="450">
                <a:solidFill>
                  <a:srgbClr val="172144"/>
                </a:solidFill>
                <a:latin typeface="Calibri"/>
              </a:endParaRPr>
            </a:p>
          </p:txBody>
        </p:sp>
        <p:sp>
          <p:nvSpPr>
            <p:cNvPr id="67" name="Freeform: Shape 66">
              <a:extLst>
                <a:ext uri="{FF2B5EF4-FFF2-40B4-BE49-F238E27FC236}">
                  <a16:creationId xmlns:a16="http://schemas.microsoft.com/office/drawing/2014/main" id="{3F15AE29-D658-41E1-8851-7BCA3911BAAC}"/>
                </a:ext>
              </a:extLst>
            </p:cNvPr>
            <p:cNvSpPr/>
            <p:nvPr/>
          </p:nvSpPr>
          <p:spPr>
            <a:xfrm>
              <a:off x="8451073" y="2889337"/>
              <a:ext cx="7485028" cy="7440739"/>
            </a:xfrm>
            <a:custGeom>
              <a:avLst/>
              <a:gdLst>
                <a:gd name="connsiteX0" fmla="*/ 4831080 w 4829175"/>
                <a:gd name="connsiteY0" fmla="*/ 2400300 h 4800600"/>
                <a:gd name="connsiteX1" fmla="*/ 2415540 w 4829175"/>
                <a:gd name="connsiteY1" fmla="*/ 4800600 h 4800600"/>
                <a:gd name="connsiteX2" fmla="*/ 0 w 4829175"/>
                <a:gd name="connsiteY2" fmla="*/ 2400300 h 4800600"/>
                <a:gd name="connsiteX3" fmla="*/ 2415540 w 4829175"/>
                <a:gd name="connsiteY3" fmla="*/ 0 h 4800600"/>
                <a:gd name="connsiteX4" fmla="*/ 4831080 w 4829175"/>
                <a:gd name="connsiteY4" fmla="*/ 2400300 h 4800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829175" h="4800600">
                  <a:moveTo>
                    <a:pt x="4831080" y="2400300"/>
                  </a:moveTo>
                  <a:cubicBezTo>
                    <a:pt x="4831080" y="3725949"/>
                    <a:pt x="3749606" y="4800600"/>
                    <a:pt x="2415540" y="4800600"/>
                  </a:cubicBezTo>
                  <a:cubicBezTo>
                    <a:pt x="1081474" y="4800600"/>
                    <a:pt x="0" y="3725949"/>
                    <a:pt x="0" y="2400300"/>
                  </a:cubicBezTo>
                  <a:cubicBezTo>
                    <a:pt x="0" y="1074651"/>
                    <a:pt x="1081474" y="0"/>
                    <a:pt x="2415540" y="0"/>
                  </a:cubicBezTo>
                  <a:cubicBezTo>
                    <a:pt x="3749606" y="0"/>
                    <a:pt x="4831080" y="1074651"/>
                    <a:pt x="4831080" y="2400300"/>
                  </a:cubicBezTo>
                  <a:close/>
                </a:path>
              </a:pathLst>
            </a:custGeom>
            <a:gradFill>
              <a:gsLst>
                <a:gs pos="100000">
                  <a:srgbClr val="EFF9FB"/>
                </a:gs>
                <a:gs pos="0">
                  <a:srgbClr val="B0A9DB"/>
                </a:gs>
              </a:gsLst>
              <a:lin ang="16200000" scaled="1"/>
            </a:gradFill>
            <a:ln w="9525" cap="flat">
              <a:noFill/>
              <a:prstDash val="solid"/>
              <a:miter/>
            </a:ln>
            <a:effectLst>
              <a:softEdge rad="1270000"/>
            </a:effectLst>
          </p:spPr>
          <p:txBody>
            <a:bodyPr rot="0" spcFirstLastPara="0" vertOverflow="overflow" horzOverflow="overflow" vert="horz" wrap="square" lIns="22854" tIns="11427" rIns="22854" bIns="1142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114254"/>
              <a:endParaRPr lang="en-US" sz="450" dirty="0">
                <a:solidFill>
                  <a:srgbClr val="172144"/>
                </a:solidFill>
                <a:latin typeface="Calibri"/>
              </a:endParaRPr>
            </a:p>
          </p:txBody>
        </p:sp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93766620-1C6B-4B00-80F0-3876D2288D1D}"/>
                </a:ext>
              </a:extLst>
            </p:cNvPr>
            <p:cNvSpPr/>
            <p:nvPr/>
          </p:nvSpPr>
          <p:spPr>
            <a:xfrm>
              <a:off x="9663795" y="3421389"/>
              <a:ext cx="5059585" cy="5036535"/>
            </a:xfrm>
            <a:custGeom>
              <a:avLst/>
              <a:gdLst>
                <a:gd name="connsiteX0" fmla="*/ 4189095 w 4181475"/>
                <a:gd name="connsiteY0" fmla="*/ 2081213 h 4162425"/>
                <a:gd name="connsiteX1" fmla="*/ 2094548 w 4181475"/>
                <a:gd name="connsiteY1" fmla="*/ 4162425 h 4162425"/>
                <a:gd name="connsiteX2" fmla="*/ 0 w 4181475"/>
                <a:gd name="connsiteY2" fmla="*/ 2081213 h 4162425"/>
                <a:gd name="connsiteX3" fmla="*/ 2094548 w 4181475"/>
                <a:gd name="connsiteY3" fmla="*/ 0 h 4162425"/>
                <a:gd name="connsiteX4" fmla="*/ 4189095 w 4181475"/>
                <a:gd name="connsiteY4" fmla="*/ 2081213 h 4162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81475" h="4162425">
                  <a:moveTo>
                    <a:pt x="4189095" y="2081213"/>
                  </a:moveTo>
                  <a:cubicBezTo>
                    <a:pt x="4189095" y="3230635"/>
                    <a:pt x="3251335" y="4162425"/>
                    <a:pt x="2094548" y="4162425"/>
                  </a:cubicBezTo>
                  <a:cubicBezTo>
                    <a:pt x="937761" y="4162425"/>
                    <a:pt x="0" y="3230635"/>
                    <a:pt x="0" y="2081213"/>
                  </a:cubicBezTo>
                  <a:cubicBezTo>
                    <a:pt x="0" y="931791"/>
                    <a:pt x="937761" y="0"/>
                    <a:pt x="2094548" y="0"/>
                  </a:cubicBezTo>
                  <a:cubicBezTo>
                    <a:pt x="3251335" y="0"/>
                    <a:pt x="4189095" y="931791"/>
                    <a:pt x="4189095" y="2081213"/>
                  </a:cubicBezTo>
                  <a:close/>
                </a:path>
              </a:pathLst>
            </a:custGeom>
            <a:gradFill>
              <a:gsLst>
                <a:gs pos="100000">
                  <a:srgbClr val="FFFFFF">
                    <a:alpha val="66000"/>
                  </a:srgbClr>
                </a:gs>
                <a:gs pos="0">
                  <a:srgbClr val="B0A9DB">
                    <a:alpha val="0"/>
                  </a:srgbClr>
                </a:gs>
              </a:gsLst>
              <a:lin ang="16200000" scaled="1"/>
            </a:gradFill>
            <a:ln w="9525" cap="flat">
              <a:noFill/>
              <a:prstDash val="solid"/>
              <a:miter/>
            </a:ln>
            <a:effectLst>
              <a:softEdge rad="508000"/>
            </a:effectLst>
          </p:spPr>
          <p:txBody>
            <a:bodyPr rot="0" spcFirstLastPara="0" vertOverflow="overflow" horzOverflow="overflow" vert="horz" wrap="square" lIns="22854" tIns="11427" rIns="22854" bIns="1142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114254"/>
              <a:endParaRPr lang="en-US" sz="450">
                <a:solidFill>
                  <a:srgbClr val="172144"/>
                </a:solidFill>
                <a:latin typeface="Calibri"/>
              </a:endParaRPr>
            </a:p>
          </p:txBody>
        </p:sp>
      </p:grpSp>
      <p:sp>
        <p:nvSpPr>
          <p:cNvPr id="84" name="Rectangle 83">
            <a:extLst>
              <a:ext uri="{FF2B5EF4-FFF2-40B4-BE49-F238E27FC236}">
                <a16:creationId xmlns:a16="http://schemas.microsoft.com/office/drawing/2014/main" id="{E938BE0D-164D-4F0E-B85D-5663456DC7C3}"/>
              </a:ext>
            </a:extLst>
          </p:cNvPr>
          <p:cNvSpPr/>
          <p:nvPr/>
        </p:nvSpPr>
        <p:spPr>
          <a:xfrm>
            <a:off x="3218449" y="2759018"/>
            <a:ext cx="5755101" cy="1015663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ru-RU" sz="6000" b="1" kern="2100" spc="-150" dirty="0">
                <a:latin typeface="Century Gothic"/>
              </a:rPr>
              <a:t>Узнать больше</a:t>
            </a:r>
            <a:endParaRPr lang="en-US" sz="11948" kern="2100" spc="-150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DB581A2-8E03-4EC1-9263-EB17094459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947" y="4652028"/>
            <a:ext cx="1524510" cy="152451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A36E327-2D5A-409F-A854-516FADA4D63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9732" y="4543647"/>
            <a:ext cx="1563853" cy="1563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605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decel="100000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 p14:presetBounceEnd="7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11" dur="2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12" dur="2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 p14:presetBounceEnd="72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15" dur="2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16" dur="2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 p14:presetBounceEnd="72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19" dur="2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20" dur="2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nodeType="withEffect" p14:presetBounceEnd="72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23" dur="2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24" dur="2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1" fill="hold" nodeType="withEffect" p14:presetBounceEnd="72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27" dur="2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28" dur="2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1" fill="hold" nodeType="withEffect" p14:presetBounceEnd="72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31" dur="2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32" dur="2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1" fill="hold" nodeType="withEffect" p14:presetBounceEnd="72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35" dur="2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36" dur="2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nodeType="withEffect" p14:presetBounceEnd="72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2000">
                                          <p:cBhvr additive="base">
                                            <p:cTn id="39" dur="2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2000">
                                          <p:cBhvr additive="base">
                                            <p:cTn id="40" dur="2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1" fill="hold" grpId="0" nodeType="withEffect" p14:presetBounceEnd="775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7500">
                                          <p:cBhvr additive="base">
                                            <p:cTn id="43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7500">
                                          <p:cBhvr additive="base">
                                            <p:cTn id="44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decel="100000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2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2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2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2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2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2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1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2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2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1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2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2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1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2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2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2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2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4" grpId="0"/>
        </p:bldLst>
      </p:timing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F0A8ABC178C7D84CB23A509A3D421B22" ma:contentTypeVersion="7" ma:contentTypeDescription="Создание документа." ma:contentTypeScope="" ma:versionID="0bcf02ff58b0e0d795eafaf41c59a18d">
  <xsd:schema xmlns:xsd="http://www.w3.org/2001/XMLSchema" xmlns:xs="http://www.w3.org/2001/XMLSchema" xmlns:p="http://schemas.microsoft.com/office/2006/metadata/properties" xmlns:ns3="04cf9785-925b-41aa-bf6c-fa9961bc8cfd" targetNamespace="http://schemas.microsoft.com/office/2006/metadata/properties" ma:root="true" ma:fieldsID="303200cc6de99ab0a478740b122de397" ns3:_="">
    <xsd:import namespace="04cf9785-925b-41aa-bf6c-fa9961bc8cf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cf9785-925b-41aa-bf6c-fa9961bc8cf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контента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94A88A2-F8A8-42ED-8BA2-CC44C770F5F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4cf9785-925b-41aa-bf6c-fa9961bc8cf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6B6A213-F02B-45B3-BF1C-C635E8567F4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153D91B-036D-468F-AF88-BE547751EE60}">
  <ds:schemaRefs>
    <ds:schemaRef ds:uri="04cf9785-925b-41aa-bf6c-fa9961bc8cfd"/>
    <ds:schemaRef ds:uri="http://schemas.microsoft.com/office/2006/metadata/properties"/>
    <ds:schemaRef ds:uri="http://purl.org/dc/terms/"/>
    <ds:schemaRef ds:uri="http://purl.org/dc/elements/1.1/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286</Words>
  <Application>Microsoft Office PowerPoint</Application>
  <PresentationFormat>Широкоэкранный</PresentationFormat>
  <Paragraphs>85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2" baseType="lpstr">
      <vt:lpstr>Arial</vt:lpstr>
      <vt:lpstr>Calibri</vt:lpstr>
      <vt:lpstr>Calibri Light</vt:lpstr>
      <vt:lpstr>Century Gothic</vt:lpstr>
      <vt:lpstr>Designball-Communication-01</vt:lpstr>
      <vt:lpstr>Designball-Edu-01</vt:lpstr>
      <vt:lpstr>GraphikCy</vt:lpstr>
      <vt:lpstr>Open Sans Bold</vt:lpstr>
      <vt:lpstr>Open Sans Extrabold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dinara.ostapchuk@dnevnik.ru</dc:creator>
  <cp:lastModifiedBy>dinara.ostapchuk@dnevnik.ru</cp:lastModifiedBy>
  <cp:revision>2</cp:revision>
  <dcterms:created xsi:type="dcterms:W3CDTF">2021-10-31T15:34:47Z</dcterms:created>
  <dcterms:modified xsi:type="dcterms:W3CDTF">2021-10-31T17:02:52Z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0x010100F0A8ABC178C7D84CB23A509A3D421B22</vt:lpwstr>
  </property>
</Properties>
</file>