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6" r:id="rId4"/>
    <p:sldId id="257" r:id="rId5"/>
    <p:sldId id="259" r:id="rId6"/>
    <p:sldId id="261" r:id="rId7"/>
    <p:sldId id="260" r:id="rId8"/>
    <p:sldId id="263" r:id="rId9"/>
    <p:sldId id="26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928670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accent2"/>
                </a:solidFill>
              </a:rPr>
              <a:t>ХУДОЖНИКИ, РИСУЮЩИЕ ОСЕНЬ</a:t>
            </a:r>
            <a:endParaRPr lang="ru-RU" b="1" dirty="0">
              <a:solidFill>
                <a:schemeClr val="accent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8860" y="4143380"/>
            <a:ext cx="6400800" cy="1752600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</a:rPr>
              <a:t>ВЫПОЛНИЛА КУЗНЕЦОВА ГАЛИНА</a:t>
            </a:r>
          </a:p>
          <a:p>
            <a:r>
              <a:rPr lang="ru-RU" b="1" dirty="0" smtClean="0">
                <a:solidFill>
                  <a:srgbClr val="7030A0"/>
                </a:solidFill>
              </a:rPr>
              <a:t>УЧЕНИЦА 5 КЛАССА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257174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Цель. </a:t>
            </a:r>
            <a:br>
              <a:rPr lang="ru-RU" b="1" dirty="0" smtClean="0"/>
            </a:br>
            <a:r>
              <a:rPr lang="ru-RU" sz="3600" b="1" dirty="0" smtClean="0"/>
              <a:t>Узнать какие художники изображали осень в своих произведениях.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Задачи: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/>
              <a:t>1. Подобрать картины, на которых изображены осенние пейзажи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2. Нарисовать картину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3. Сделать выводы.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84576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 smtClean="0"/>
              <a:t>Многие художники старались поймать и запечатлеть красоту русской осени. </a:t>
            </a:r>
            <a:endParaRPr lang="ru-RU" b="1" i="1" dirty="0" smtClean="0"/>
          </a:p>
          <a:p>
            <a:r>
              <a:rPr lang="ru-RU" b="1" i="1" dirty="0" smtClean="0"/>
              <a:t>Время </a:t>
            </a:r>
            <a:r>
              <a:rPr lang="ru-RU" b="1" i="1" dirty="0" smtClean="0"/>
              <a:t>светлой грусти и тихой радости. Редкий случай буйства красок в средней полосе для художника — повод добавить на холст теплые тона. </a:t>
            </a:r>
            <a:endParaRPr lang="ru-RU" b="1" i="1" dirty="0" smtClean="0"/>
          </a:p>
          <a:p>
            <a:r>
              <a:rPr lang="ru-RU" b="1" i="1" dirty="0" smtClean="0"/>
              <a:t>Красные </a:t>
            </a:r>
            <a:r>
              <a:rPr lang="ru-RU" b="1" i="1" dirty="0" smtClean="0"/>
              <a:t>листья рябины, ярко-желтые — березы, золотисто-желтые липовые и желто-коричневые дубовые. </a:t>
            </a:r>
            <a:endParaRPr lang="ru-RU" b="1" i="1" dirty="0" smtClean="0"/>
          </a:p>
          <a:p>
            <a:r>
              <a:rPr lang="ru-RU" b="1" i="1" dirty="0" smtClean="0"/>
              <a:t>Даже </a:t>
            </a:r>
            <a:r>
              <a:rPr lang="ru-RU" b="1" i="1" dirty="0" smtClean="0"/>
              <a:t>лиственница осенью поддается общему настрою и горит канареечным цветом на фоне синего неба. 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И. Левитан «Золотая осень» 1895</a:t>
            </a:r>
            <a:endParaRPr lang="ru-RU" dirty="0"/>
          </a:p>
        </p:txBody>
      </p:sp>
      <p:pic>
        <p:nvPicPr>
          <p:cNvPr id="18435" name="Picture 3" descr="C:\Users\а\Desktop\c79626fbcc0944d3c57443c096915b22a3b86cff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0490" y="1600200"/>
            <a:ext cx="6963020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И. Шишкин «Осень» 1894</a:t>
            </a:r>
            <a:endParaRPr lang="ru-RU" dirty="0"/>
          </a:p>
        </p:txBody>
      </p:sp>
      <p:pic>
        <p:nvPicPr>
          <p:cNvPr id="16388" name="Picture 4" descr="C:\Users\а\Desktop\d9cef0f731f64de66420b47a50646c1325dd8d5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600200"/>
            <a:ext cx="352839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В. Поленов «Золотая осень» 1893</a:t>
            </a:r>
            <a:endParaRPr lang="ru-RU" dirty="0"/>
          </a:p>
        </p:txBody>
      </p:sp>
      <p:pic>
        <p:nvPicPr>
          <p:cNvPr id="14339" name="Picture 3" descr="C:\Users\а\Desktop\081ab3808e58ffad3bdfe89c511e7ed0378a873c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1229" y="1600200"/>
            <a:ext cx="7241541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И. Бродский «Опавшие листья» 1913</a:t>
            </a:r>
            <a:endParaRPr lang="ru-RU" dirty="0"/>
          </a:p>
        </p:txBody>
      </p:sp>
      <p:pic>
        <p:nvPicPr>
          <p:cNvPr id="15365" name="Picture 5" descr="C:\Users\а\Desktop\9c8333dad9fcd0c38dec754360a7302254f0bd3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3" y="1600200"/>
            <a:ext cx="3580118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С. Жуковский «Осень. Веранда»1911</a:t>
            </a:r>
            <a:endParaRPr lang="ru-RU" dirty="0"/>
          </a:p>
        </p:txBody>
      </p:sp>
      <p:pic>
        <p:nvPicPr>
          <p:cNvPr id="19458" name="Picture 2" descr="C:\Users\а\Desktop\cc6e131f5c142314a2afc0e5cfbb9307fc7595fa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5255" y="1600200"/>
            <a:ext cx="6253489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Кузнецова Г.«Птицы улетели» 2021</a:t>
            </a:r>
            <a:endParaRPr lang="ru-RU" dirty="0"/>
          </a:p>
        </p:txBody>
      </p:sp>
      <p:pic>
        <p:nvPicPr>
          <p:cNvPr id="1026" name="Picture 2" descr="C:\Users\МКОУ ООШ №28\Desktop\WhatsApp Image 2021-10-15 at 11.53.42(3).jpe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8094" r="12529" b="1358"/>
          <a:stretch>
            <a:fillRect/>
          </a:stretch>
        </p:blipFill>
        <p:spPr bwMode="auto">
          <a:xfrm rot="16200000">
            <a:off x="1449470" y="1222938"/>
            <a:ext cx="3744415" cy="5276219"/>
          </a:xfrm>
          <a:prstGeom prst="rect">
            <a:avLst/>
          </a:prstGeom>
          <a:noFill/>
        </p:spPr>
      </p:pic>
      <p:pic>
        <p:nvPicPr>
          <p:cNvPr id="7" name="Picture 2" descr="C:\Users\МКОУ ООШ №28\Desktop\WhatsApp Image 2021-10-15 at 11.53.42(2)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340768"/>
            <a:ext cx="2545854" cy="4525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Акварель, Краска, Картина, Чернила, Мокры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 i="1" dirty="0" smtClean="0"/>
              <a:t>Картины, написанные русскими художниками на тему «Осень» удивительные.</a:t>
            </a:r>
          </a:p>
          <a:p>
            <a:r>
              <a:rPr lang="ru-RU" b="1" i="1" dirty="0" smtClean="0"/>
              <a:t> Каждой из них свойственна своя неповторимая интонация.</a:t>
            </a:r>
          </a:p>
          <a:p>
            <a:r>
              <a:rPr lang="ru-RU" b="1" i="1" dirty="0" smtClean="0"/>
              <a:t> Глядя на живописную картину, мы чувствуем настроение, различаем голоса живой природы, наслаждаемся разноцветьем красок. </a:t>
            </a:r>
          </a:p>
          <a:p>
            <a:r>
              <a:rPr lang="ru-RU" b="1" i="1" dirty="0" smtClean="0"/>
              <a:t>Работая над проектом, я узнала, что многие художники изображали осень в своих произведениях, эта любимая тема таких выдающихся художников как: Левитан, Бродский, Поленов, Жуковский.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145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ХУДОЖНИКИ, РИСУЮЩИЕ ОСЕНЬ</vt:lpstr>
      <vt:lpstr>Цель.  Узнать какие художники изображали осень в своих произведениях.  Задачи:  1. Подобрать картины, на которых изображены осенние пейзажи 2. Нарисовать картину 3. Сделать выводы. </vt:lpstr>
      <vt:lpstr>Слайд 3</vt:lpstr>
      <vt:lpstr>И. Левитан «Золотая осень» 1895</vt:lpstr>
      <vt:lpstr>И. Шишкин «Осень» 1894</vt:lpstr>
      <vt:lpstr>В. Поленов «Золотая осень» 1893</vt:lpstr>
      <vt:lpstr>И. Бродский «Опавшие листья» 1913</vt:lpstr>
      <vt:lpstr>С. Жуковский «Осень. Веранда»1911</vt:lpstr>
      <vt:lpstr>Кузнецова Г.«Птицы улетели» 2021</vt:lpstr>
      <vt:lpstr>Выводы: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ХУДОЖНИКИ, РИСУЮЩИЕ ОСЕНЬ</dc:title>
  <dc:creator>а</dc:creator>
  <cp:lastModifiedBy>user</cp:lastModifiedBy>
  <cp:revision>12</cp:revision>
  <dcterms:created xsi:type="dcterms:W3CDTF">2021-10-15T02:10:28Z</dcterms:created>
  <dcterms:modified xsi:type="dcterms:W3CDTF">2022-01-24T06:08:50Z</dcterms:modified>
</cp:coreProperties>
</file>