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61" r:id="rId5"/>
    <p:sldId id="262" r:id="rId6"/>
    <p:sldId id="270" r:id="rId7"/>
    <p:sldId id="269" r:id="rId8"/>
    <p:sldId id="267" r:id="rId9"/>
    <p:sldId id="258" r:id="rId10"/>
    <p:sldId id="260" r:id="rId11"/>
    <p:sldId id="271" r:id="rId12"/>
    <p:sldId id="268" r:id="rId13"/>
    <p:sldId id="26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444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578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732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375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320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114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386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283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313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134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1591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550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75402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650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335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011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7C182-2B6A-4723-BB11-4BC599FFB831}" type="datetimeFigureOut">
              <a:rPr lang="ru-RU" smtClean="0"/>
              <a:t>ср 18.03.20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FB86A02-9A2C-4323-AB1E-5C207D9A0E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928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7AD122-683E-44AA-A177-468FFE00F3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8537" y="3072767"/>
            <a:ext cx="8915399" cy="150957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5"/>
                </a:solidFill>
                <a:latin typeface="Bahnschrift" panose="020B0502040204020203" pitchFamily="34" charset="0"/>
              </a:rPr>
              <a:t>Путешествие в мир животных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5DFB857-F6C6-4EDE-ABAB-718AC33F25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7035" y="463403"/>
            <a:ext cx="3187577" cy="212505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DCC3D7F-B510-4DF2-90A3-3E573230D7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6171" y="665066"/>
            <a:ext cx="3017852" cy="20119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EF100B3-4AB7-4159-9AA3-ECC6C57C81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0548" y="551914"/>
            <a:ext cx="3209117" cy="2125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207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A1CCC6-3097-47E2-8130-D0BF35B1D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1227" y="610043"/>
            <a:ext cx="8789546" cy="712321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4"/>
                </a:solidFill>
              </a:rPr>
              <a:t>Здравствуйте!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3664519-070E-4306-8954-5EC8A8677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486" y="1322364"/>
            <a:ext cx="7117933" cy="4468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514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2415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D46C9D-8856-48D2-904C-BD296EF9F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598" y="399027"/>
            <a:ext cx="8634803" cy="712321"/>
          </a:xfrm>
        </p:spPr>
        <p:txBody>
          <a:bodyPr/>
          <a:lstStyle/>
          <a:p>
            <a:r>
              <a:rPr lang="ru-RU" b="1" dirty="0">
                <a:latin typeface="Century Gothic" panose="020B0502020202020204" pitchFamily="34" charset="0"/>
              </a:rPr>
              <a:t>           </a:t>
            </a:r>
            <a:r>
              <a:rPr lang="ru-RU" sz="4000" b="1" dirty="0">
                <a:solidFill>
                  <a:schemeClr val="accent5"/>
                </a:solidFill>
                <a:latin typeface="Century Gothic" panose="020B0502020202020204" pitchFamily="34" charset="0"/>
              </a:rPr>
              <a:t>Упражнение «Зоопарк»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B3E685A-B546-4B7F-B046-7AA5353580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/>
              <a:t>Буквы «рассыпались». «Соберите» слова из «рассыпанных» букв.</a:t>
            </a:r>
          </a:p>
          <a:p>
            <a:pPr marL="0" indent="0" algn="ctr">
              <a:buNone/>
            </a:pPr>
            <a:endParaRPr lang="ru-RU" sz="2800" b="1" dirty="0"/>
          </a:p>
          <a:p>
            <a:pPr marL="0" indent="0" algn="ctr">
              <a:buNone/>
            </a:pPr>
            <a:r>
              <a:rPr lang="ru-RU" sz="2800" b="1" dirty="0"/>
              <a:t>РЕЗАБ, РЫСАК, ДВЕМЕДЬ, РИЛКОК, ВОКОРА,</a:t>
            </a:r>
          </a:p>
          <a:p>
            <a:pPr marL="0" indent="0" algn="ctr">
              <a:buNone/>
            </a:pPr>
            <a:r>
              <a:rPr lang="ru-RU" sz="2800" b="1" dirty="0"/>
              <a:t>ЯНИВСЬ, ФИЖАР, ГОБЕТЕМ, КРОДОЛИК.</a:t>
            </a:r>
          </a:p>
          <a:p>
            <a:pPr marL="0" indent="0">
              <a:buNone/>
            </a:pPr>
            <a:r>
              <a:rPr lang="ru-RU" sz="28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4109058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773466-8A72-417A-B857-1FC349C03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863" y="581907"/>
            <a:ext cx="8911688" cy="5435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4"/>
                </a:solidFill>
              </a:rPr>
              <a:t>Ответы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F352C1-FD01-4E9A-936E-8E769BD24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8007" y="1570893"/>
            <a:ext cx="8911688" cy="1397391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dirty="0"/>
              <a:t>Зебра, крыса, медведь, кролик, корова, </a:t>
            </a:r>
          </a:p>
          <a:p>
            <a:pPr marL="0" indent="0" algn="ctr">
              <a:buNone/>
            </a:pPr>
            <a:r>
              <a:rPr lang="ru-RU" sz="2800" b="1" dirty="0"/>
              <a:t>свинья, жираф, бегемот, крокодил.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5068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tx1"/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3621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D6A338-0330-4334-A712-14D2203D4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9700" y="441230"/>
            <a:ext cx="8592600" cy="69825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chemeClr val="accent4"/>
                </a:solidFill>
              </a:rPr>
              <a:t>Трубкозуб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BC4CE9-347D-408D-A3E7-52C2FAFE30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6818" y="1328968"/>
            <a:ext cx="7214968" cy="4812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339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3511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2626732-7050-42FE-B099-356AEA53E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7658" y="808498"/>
            <a:ext cx="957267" cy="808891"/>
          </a:xfrm>
          <a:prstGeom prst="rect">
            <a:avLst/>
          </a:prstGeom>
        </p:spPr>
      </p:pic>
      <p:pic>
        <p:nvPicPr>
          <p:cNvPr id="5" name="Рисунок 4" descr="Неплохие Ребусы для детей">
            <a:extLst>
              <a:ext uri="{FF2B5EF4-FFF2-40B4-BE49-F238E27FC236}">
                <a16:creationId xmlns:a16="http://schemas.microsoft.com/office/drawing/2014/main" id="{26039EB4-B8DF-4901-BC2F-ABDC130A4AC1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65" r="-164"/>
          <a:stretch/>
        </p:blipFill>
        <p:spPr bwMode="auto">
          <a:xfrm>
            <a:off x="2942503" y="734449"/>
            <a:ext cx="5077774" cy="55778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5C648B3-2527-4761-A071-BA33ED371922}"/>
              </a:ext>
            </a:extLst>
          </p:cNvPr>
          <p:cNvSpPr txBox="1"/>
          <p:nvPr/>
        </p:nvSpPr>
        <p:spPr>
          <a:xfrm>
            <a:off x="7463265" y="971058"/>
            <a:ext cx="9572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E</a:t>
            </a:r>
            <a:r>
              <a:rPr lang="ru-RU" sz="3600" b="1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Ч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CA57C1-45A3-461E-B3AF-060319929B88}"/>
              </a:ext>
            </a:extLst>
          </p:cNvPr>
          <p:cNvSpPr txBox="1"/>
          <p:nvPr/>
        </p:nvSpPr>
        <p:spPr>
          <a:xfrm>
            <a:off x="6775630" y="282349"/>
            <a:ext cx="957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Bahnschrift" panose="020B0502040204020203" pitchFamily="34" charset="0"/>
              </a:rPr>
              <a:t>ИК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0368695A-F4C5-4FF8-884B-E6AECAD93BE7}"/>
              </a:ext>
            </a:extLst>
          </p:cNvPr>
          <p:cNvCxnSpPr/>
          <p:nvPr/>
        </p:nvCxnSpPr>
        <p:spPr>
          <a:xfrm flipH="1">
            <a:off x="7076049" y="168812"/>
            <a:ext cx="387216" cy="639686"/>
          </a:xfrm>
          <a:prstGeom prst="line">
            <a:avLst/>
          </a:prstGeom>
          <a:ln w="412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575D47B-A3B7-4280-8349-AC747176117F}"/>
              </a:ext>
            </a:extLst>
          </p:cNvPr>
          <p:cNvSpPr/>
          <p:nvPr/>
        </p:nvSpPr>
        <p:spPr>
          <a:xfrm>
            <a:off x="5675086" y="3323772"/>
            <a:ext cx="2632572" cy="751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30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7D1112-66E7-4205-8028-9FE58D8E6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6935" y="313711"/>
            <a:ext cx="8384346" cy="853907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Ответы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541BD3-B85B-4A25-B622-98ECED36A0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86739" y="2133600"/>
            <a:ext cx="3942217" cy="3777622"/>
          </a:xfrm>
        </p:spPr>
        <p:txBody>
          <a:bodyPr>
            <a:normAutofit lnSpcReduction="10000"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Бабочка 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Павлиноглазка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Водомерка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Жужелица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Москит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Трутень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Муха</a:t>
            </a:r>
          </a:p>
          <a:p>
            <a:endParaRPr lang="ru-RU" b="1" dirty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B4159C5-E5A7-4D02-B757-5DBA5F59D0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85306" y="2133600"/>
            <a:ext cx="5652451" cy="3777622"/>
          </a:xfrm>
        </p:spPr>
        <p:txBody>
          <a:bodyPr>
            <a:normAutofit lnSpcReduction="10000"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Кузнечик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Таракан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Слепень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Стрекоза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Шмель</a:t>
            </a:r>
          </a:p>
        </p:txBody>
      </p:sp>
    </p:spTree>
    <p:extLst>
      <p:ext uri="{BB962C8B-B14F-4D97-AF65-F5344CB8AC3E}">
        <p14:creationId xmlns:p14="http://schemas.microsoft.com/office/powerpoint/2010/main" val="2968510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avatars.mds.yandex.net/get-pdb/770122/94b8cbcf-2c2c-4089-8894-800028c677b9/s1200?webp=false">
            <a:extLst>
              <a:ext uri="{FF2B5EF4-FFF2-40B4-BE49-F238E27FC236}">
                <a16:creationId xmlns:a16="http://schemas.microsoft.com/office/drawing/2014/main" id="{77943586-51C1-41CF-9FCF-A2AEC5B9C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264" y="981243"/>
            <a:ext cx="2717990" cy="1807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images2.popmeh.ru/upload/img_cache/357/3579518be4362984cff1a13c26bd118b_ce_1200x640x0x130.jpg">
            <a:extLst>
              <a:ext uri="{FF2B5EF4-FFF2-40B4-BE49-F238E27FC236}">
                <a16:creationId xmlns:a16="http://schemas.microsoft.com/office/drawing/2014/main" id="{328491F0-5916-4B2F-8CAC-089BFE6C1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322" y="970894"/>
            <a:ext cx="3353829" cy="178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E8DE51-EE3E-4839-B4F1-6F49A4A7FDFD}"/>
              </a:ext>
            </a:extLst>
          </p:cNvPr>
          <p:cNvSpPr txBox="1"/>
          <p:nvPr/>
        </p:nvSpPr>
        <p:spPr>
          <a:xfrm>
            <a:off x="2700995" y="2881974"/>
            <a:ext cx="2152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Павлиноглазка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E51123-D074-4B84-B893-7486F5D93259}"/>
              </a:ext>
            </a:extLst>
          </p:cNvPr>
          <p:cNvSpPr txBox="1"/>
          <p:nvPr/>
        </p:nvSpPr>
        <p:spPr>
          <a:xfrm>
            <a:off x="5230322" y="2819887"/>
            <a:ext cx="3057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         Водомерка</a:t>
            </a:r>
          </a:p>
        </p:txBody>
      </p:sp>
      <p:pic>
        <p:nvPicPr>
          <p:cNvPr id="2052" name="Picture 4" descr="https://avatars.mds.yandex.net/get-pdb/1101614/51f1f01d-c707-4c6a-a136-b44e61b2b6f0/s1200?webp=false">
            <a:extLst>
              <a:ext uri="{FF2B5EF4-FFF2-40B4-BE49-F238E27FC236}">
                <a16:creationId xmlns:a16="http://schemas.microsoft.com/office/drawing/2014/main" id="{4E83EEA5-A089-4DAF-9584-97DCCB65E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287" y="970894"/>
            <a:ext cx="2772431" cy="1802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16CB0F-E216-4DE7-9103-47FA40ADE893}"/>
              </a:ext>
            </a:extLst>
          </p:cNvPr>
          <p:cNvSpPr txBox="1"/>
          <p:nvPr/>
        </p:nvSpPr>
        <p:spPr>
          <a:xfrm>
            <a:off x="8584151" y="2922526"/>
            <a:ext cx="2888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Жужелица</a:t>
            </a:r>
          </a:p>
        </p:txBody>
      </p:sp>
      <p:pic>
        <p:nvPicPr>
          <p:cNvPr id="2054" name="Picture 6" descr="https://avatars.mds.yandex.net/get-pdb/1050037/60dd0a06-5f30-471d-a989-0fa4ae503e6f/s1200">
            <a:extLst>
              <a:ext uri="{FF2B5EF4-FFF2-40B4-BE49-F238E27FC236}">
                <a16:creationId xmlns:a16="http://schemas.microsoft.com/office/drawing/2014/main" id="{47904755-46A9-40EA-8880-BAFB8279E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571" y="3336597"/>
            <a:ext cx="3057376" cy="2056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61F22B4-7B16-4CFF-9820-9645F1498389}"/>
              </a:ext>
            </a:extLst>
          </p:cNvPr>
          <p:cNvSpPr txBox="1"/>
          <p:nvPr/>
        </p:nvSpPr>
        <p:spPr>
          <a:xfrm>
            <a:off x="2541721" y="5392616"/>
            <a:ext cx="2630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     </a:t>
            </a:r>
            <a:r>
              <a:rPr lang="ru-RU" b="1" dirty="0"/>
              <a:t>Москит</a:t>
            </a:r>
          </a:p>
        </p:txBody>
      </p:sp>
      <p:pic>
        <p:nvPicPr>
          <p:cNvPr id="2056" name="Picture 8" descr="http://beebazar.ru/wp-content/uploads/2011/01/img_4436.jpg">
            <a:extLst>
              <a:ext uri="{FF2B5EF4-FFF2-40B4-BE49-F238E27FC236}">
                <a16:creationId xmlns:a16="http://schemas.microsoft.com/office/drawing/2014/main" id="{591B5AE3-A3A1-4F3E-9C1A-00D055B38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097" y="3376165"/>
            <a:ext cx="2688601" cy="201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8374B6D-3BE3-4345-AD5A-E2B242A51BD7}"/>
              </a:ext>
            </a:extLst>
          </p:cNvPr>
          <p:cNvSpPr txBox="1"/>
          <p:nvPr/>
        </p:nvSpPr>
        <p:spPr>
          <a:xfrm>
            <a:off x="6096000" y="5392616"/>
            <a:ext cx="1978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     Трутень</a:t>
            </a:r>
          </a:p>
        </p:txBody>
      </p:sp>
      <p:pic>
        <p:nvPicPr>
          <p:cNvPr id="2058" name="Picture 10" descr="https://avatars.mds.yandex.net/get-zen_doc/1112142/pub_5d1dfa797b832900ad7f63e6_5d1e0060d8f04500ad938f6d/scale_1200">
            <a:extLst>
              <a:ext uri="{FF2B5EF4-FFF2-40B4-BE49-F238E27FC236}">
                <a16:creationId xmlns:a16="http://schemas.microsoft.com/office/drawing/2014/main" id="{CBEB6C2B-77CB-41A0-B971-60CFB6C91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7456" y="3336597"/>
            <a:ext cx="2759946" cy="211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472D8B6-9031-407E-B8DC-EDC115493375}"/>
              </a:ext>
            </a:extLst>
          </p:cNvPr>
          <p:cNvSpPr txBox="1"/>
          <p:nvPr/>
        </p:nvSpPr>
        <p:spPr>
          <a:xfrm>
            <a:off x="8700287" y="5494589"/>
            <a:ext cx="2587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   </a:t>
            </a:r>
            <a:r>
              <a:rPr lang="ru-RU" b="1" dirty="0"/>
              <a:t>Слепень</a:t>
            </a:r>
          </a:p>
        </p:txBody>
      </p:sp>
    </p:spTree>
    <p:extLst>
      <p:ext uri="{BB962C8B-B14F-4D97-AF65-F5344CB8AC3E}">
        <p14:creationId xmlns:p14="http://schemas.microsoft.com/office/powerpoint/2010/main" val="2499915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9036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403009-5533-4CB5-828A-03D7342ED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4"/>
                </a:solidFill>
              </a:rPr>
              <a:t>            Спасибо за внимание!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ED9C08F-2196-48D4-A62F-CBD5793144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467" y="1505243"/>
            <a:ext cx="5488608" cy="384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6219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251</TotalTime>
  <Words>95</Words>
  <Application>Microsoft Office PowerPoint</Application>
  <PresentationFormat>Широкоэкранный</PresentationFormat>
  <Paragraphs>36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Arial Black</vt:lpstr>
      <vt:lpstr>Bahnschrift</vt:lpstr>
      <vt:lpstr>Century Gothic</vt:lpstr>
      <vt:lpstr>Wingdings 3</vt:lpstr>
      <vt:lpstr>Легкий дым</vt:lpstr>
      <vt:lpstr>Путешествие в мир животных</vt:lpstr>
      <vt:lpstr>Здравствуйте!</vt:lpstr>
      <vt:lpstr>Презентация PowerPoint</vt:lpstr>
      <vt:lpstr>           Упражнение «Зоопарк»</vt:lpstr>
      <vt:lpstr>Ответы</vt:lpstr>
      <vt:lpstr>Презентация PowerPoint</vt:lpstr>
      <vt:lpstr>Трубкозуб</vt:lpstr>
      <vt:lpstr>Презентация PowerPoint</vt:lpstr>
      <vt:lpstr>Презентация PowerPoint</vt:lpstr>
      <vt:lpstr>Ответы</vt:lpstr>
      <vt:lpstr>Презентация PowerPoint</vt:lpstr>
      <vt:lpstr>Презентация PowerPoint</vt:lpstr>
      <vt:lpstr>            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мир животных</dc:title>
  <dc:creator>Пользователь</dc:creator>
  <cp:lastModifiedBy>Пользователь</cp:lastModifiedBy>
  <cp:revision>19</cp:revision>
  <dcterms:created xsi:type="dcterms:W3CDTF">2020-03-12T11:59:59Z</dcterms:created>
  <dcterms:modified xsi:type="dcterms:W3CDTF">2020-03-18T11:50:57Z</dcterms:modified>
</cp:coreProperties>
</file>