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60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Тема: Новогодние чудеса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724217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801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4"/>
            <a:ext cx="6192688" cy="6181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9901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Pictures\чудес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8064896" cy="641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073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Pictures\чудеса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688"/>
            <a:ext cx="7513559" cy="660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706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Pictures\чу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7488832" cy="631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816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Pictures\чуд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64" y="116632"/>
            <a:ext cx="5874793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7492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Экран 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Тема: Новогодние чудеса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Новогодние чудеса</dc:title>
  <dc:creator>1</dc:creator>
  <cp:lastModifiedBy>1</cp:lastModifiedBy>
  <cp:revision>1</cp:revision>
  <dcterms:created xsi:type="dcterms:W3CDTF">2023-12-17T17:00:06Z</dcterms:created>
  <dcterms:modified xsi:type="dcterms:W3CDTF">2023-12-17T17:09:31Z</dcterms:modified>
</cp:coreProperties>
</file>