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4" r:id="rId3"/>
    <p:sldId id="263" r:id="rId4"/>
    <p:sldId id="262" r:id="rId5"/>
    <p:sldId id="265" r:id="rId6"/>
    <p:sldId id="266" r:id="rId7"/>
    <p:sldId id="267" r:id="rId8"/>
    <p:sldId id="268" r:id="rId9"/>
    <p:sldId id="269" r:id="rId10"/>
    <p:sldId id="270" r:id="rId11"/>
    <p:sldId id="277" r:id="rId12"/>
    <p:sldId id="278" r:id="rId13"/>
    <p:sldId id="279" r:id="rId14"/>
    <p:sldId id="271" r:id="rId15"/>
    <p:sldId id="272" r:id="rId16"/>
    <p:sldId id="273" r:id="rId17"/>
    <p:sldId id="274" r:id="rId18"/>
    <p:sldId id="275" r:id="rId19"/>
    <p:sldId id="276" r:id="rId20"/>
    <p:sldId id="280" r:id="rId21"/>
  </p:sldIdLst>
  <p:sldSz cx="9144000" cy="6858000" type="screen4x3"/>
  <p:notesSz cx="6858000" cy="9144000"/>
  <p:custDataLst>
    <p:tags r:id="rId2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666699"/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604" autoAdjust="0"/>
  </p:normalViewPr>
  <p:slideViewPr>
    <p:cSldViewPr>
      <p:cViewPr>
        <p:scale>
          <a:sx n="59" d="100"/>
          <a:sy n="59" d="100"/>
        </p:scale>
        <p:origin x="-146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4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14.04.2022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smtClean="0"/>
              <a:t>Бесплатно и без регистрации.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9896" y="2708920"/>
            <a:ext cx="6444208" cy="1440160"/>
          </a:xfrm>
        </p:spPr>
        <p:txBody>
          <a:bodyPr/>
          <a:lstStyle>
            <a:lvl1pPr>
              <a:defRPr b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704856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1475656" y="1412776"/>
            <a:ext cx="7488832" cy="48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704856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75656" y="1412776"/>
            <a:ext cx="7488832" cy="48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14.04.2022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9896" y="1916832"/>
            <a:ext cx="6444208" cy="2880320"/>
          </a:xfrm>
        </p:spPr>
        <p:txBody>
          <a:bodyPr>
            <a:noAutofit/>
          </a:bodyPr>
          <a:lstStyle/>
          <a:p>
            <a:pPr algn="r"/>
            <a:r>
              <a:rPr lang="ru-RU" sz="3100" b="1" dirty="0" smtClean="0"/>
              <a:t>МАОУ «СКОШ для учащихся с ОВЗ»</a:t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b="1" dirty="0" smtClean="0"/>
              <a:t>ПРОЕКТ </a:t>
            </a:r>
            <a:br>
              <a:rPr lang="ru-RU" b="1" dirty="0" smtClean="0"/>
            </a:br>
            <a:r>
              <a:rPr lang="ru-RU" b="1" dirty="0" smtClean="0"/>
              <a:t>«НАША КЛУМБА»</a:t>
            </a:r>
            <a:br>
              <a:rPr lang="ru-RU" b="1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Нерослова Е.В.</a:t>
            </a:r>
            <a:br>
              <a:rPr lang="ru-RU" sz="2000" dirty="0" smtClean="0"/>
            </a:br>
            <a:r>
              <a:rPr lang="ru-RU" sz="2000" dirty="0" smtClean="0"/>
              <a:t>Кунгур, 2022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 smtClean="0"/>
              <a:t>Благоустроить </a:t>
            </a:r>
            <a:r>
              <a:rPr lang="ru-RU" sz="4400" dirty="0"/>
              <a:t>и озеленить цветочную клумбу, </a:t>
            </a:r>
            <a:endParaRPr lang="ru-RU" sz="4400" dirty="0" smtClean="0"/>
          </a:p>
          <a:p>
            <a:pPr marL="0" indent="0" algn="ctr">
              <a:buNone/>
            </a:pPr>
            <a:r>
              <a:rPr lang="ru-RU" sz="4400" dirty="0" smtClean="0"/>
              <a:t>используя </a:t>
            </a:r>
            <a:r>
              <a:rPr lang="ru-RU" sz="4400" dirty="0"/>
              <a:t>элементы ландшафтного дизайна.</a:t>
            </a:r>
          </a:p>
        </p:txBody>
      </p:sp>
    </p:spTree>
    <p:extLst>
      <p:ext uri="{BB962C8B-B14F-4D97-AF65-F5344CB8AC3E}">
        <p14:creationId xmlns:p14="http://schemas.microsoft.com/office/powerpoint/2010/main" val="257045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проекта:</a:t>
            </a:r>
            <a:endParaRPr lang="ru-RU" dirty="0"/>
          </a:p>
        </p:txBody>
      </p:sp>
      <p:sp>
        <p:nvSpPr>
          <p:cNvPr id="24" name="Line 253"/>
          <p:cNvSpPr>
            <a:spLocks noChangeShapeType="1"/>
          </p:cNvSpPr>
          <p:nvPr/>
        </p:nvSpPr>
        <p:spPr bwMode="gray">
          <a:xfrm>
            <a:off x="2507704" y="5018190"/>
            <a:ext cx="4800600" cy="0"/>
          </a:xfrm>
          <a:prstGeom prst="line">
            <a:avLst/>
          </a:prstGeom>
          <a:noFill/>
          <a:ln w="25400">
            <a:solidFill>
              <a:schemeClr val="accent6">
                <a:lumMod val="40000"/>
                <a:lumOff val="60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5" name="Rectangle 254"/>
          <p:cNvSpPr>
            <a:spLocks noChangeArrowheads="1"/>
          </p:cNvSpPr>
          <p:nvPr/>
        </p:nvSpPr>
        <p:spPr bwMode="gray">
          <a:xfrm rot="3419336">
            <a:off x="2223541" y="4441928"/>
            <a:ext cx="479425" cy="5207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6" name="Text Box 255"/>
          <p:cNvSpPr txBox="1">
            <a:spLocks noChangeArrowheads="1"/>
          </p:cNvSpPr>
          <p:nvPr/>
        </p:nvSpPr>
        <p:spPr bwMode="gray">
          <a:xfrm>
            <a:off x="2279104" y="4484790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4</a:t>
            </a:r>
          </a:p>
        </p:txBody>
      </p:sp>
      <p:sp>
        <p:nvSpPr>
          <p:cNvPr id="27" name="Line 256"/>
          <p:cNvSpPr>
            <a:spLocks noChangeShapeType="1"/>
          </p:cNvSpPr>
          <p:nvPr/>
        </p:nvSpPr>
        <p:spPr bwMode="gray">
          <a:xfrm>
            <a:off x="2507704" y="2503590"/>
            <a:ext cx="4800600" cy="0"/>
          </a:xfrm>
          <a:prstGeom prst="line">
            <a:avLst/>
          </a:prstGeom>
          <a:noFill/>
          <a:ln w="25400">
            <a:solidFill>
              <a:schemeClr val="accent6">
                <a:lumMod val="40000"/>
                <a:lumOff val="60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8" name="Rectangle 257"/>
          <p:cNvSpPr>
            <a:spLocks noChangeArrowheads="1"/>
          </p:cNvSpPr>
          <p:nvPr/>
        </p:nvSpPr>
        <p:spPr bwMode="gray">
          <a:xfrm rot="3419336">
            <a:off x="2223541" y="1927328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9" name="Text Box 258"/>
          <p:cNvSpPr txBox="1">
            <a:spLocks noChangeArrowheads="1"/>
          </p:cNvSpPr>
          <p:nvPr/>
        </p:nvSpPr>
        <p:spPr bwMode="gray">
          <a:xfrm>
            <a:off x="2987824" y="1956845"/>
            <a:ext cx="502971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Изучить опыт по созданию клумб;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30" name="Text Box 259"/>
          <p:cNvSpPr txBox="1">
            <a:spLocks noChangeArrowheads="1"/>
          </p:cNvSpPr>
          <p:nvPr/>
        </p:nvSpPr>
        <p:spPr bwMode="gray">
          <a:xfrm>
            <a:off x="2279104" y="1970190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1</a:t>
            </a:r>
          </a:p>
        </p:txBody>
      </p:sp>
      <p:sp>
        <p:nvSpPr>
          <p:cNvPr id="31" name="Line 260"/>
          <p:cNvSpPr>
            <a:spLocks noChangeShapeType="1"/>
          </p:cNvSpPr>
          <p:nvPr/>
        </p:nvSpPr>
        <p:spPr bwMode="gray">
          <a:xfrm>
            <a:off x="2507704" y="3341790"/>
            <a:ext cx="4800600" cy="0"/>
          </a:xfrm>
          <a:prstGeom prst="line">
            <a:avLst/>
          </a:prstGeom>
          <a:noFill/>
          <a:ln w="25400">
            <a:solidFill>
              <a:schemeClr val="accent6">
                <a:lumMod val="40000"/>
                <a:lumOff val="60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2" name="Rectangle 261"/>
          <p:cNvSpPr>
            <a:spLocks noChangeArrowheads="1"/>
          </p:cNvSpPr>
          <p:nvPr/>
        </p:nvSpPr>
        <p:spPr bwMode="gray">
          <a:xfrm rot="3419336">
            <a:off x="2223541" y="2765528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3" name="Text Box 262"/>
          <p:cNvSpPr txBox="1">
            <a:spLocks noChangeArrowheads="1"/>
          </p:cNvSpPr>
          <p:nvPr/>
        </p:nvSpPr>
        <p:spPr bwMode="gray">
          <a:xfrm>
            <a:off x="2279104" y="2808390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2</a:t>
            </a:r>
          </a:p>
        </p:txBody>
      </p:sp>
      <p:sp>
        <p:nvSpPr>
          <p:cNvPr id="34" name="Line 263"/>
          <p:cNvSpPr>
            <a:spLocks noChangeShapeType="1"/>
          </p:cNvSpPr>
          <p:nvPr/>
        </p:nvSpPr>
        <p:spPr bwMode="gray">
          <a:xfrm>
            <a:off x="2509292" y="4178403"/>
            <a:ext cx="4799012" cy="1587"/>
          </a:xfrm>
          <a:prstGeom prst="line">
            <a:avLst/>
          </a:prstGeom>
          <a:noFill/>
          <a:ln w="25400">
            <a:solidFill>
              <a:schemeClr val="accent6">
                <a:lumMod val="40000"/>
                <a:lumOff val="60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5" name="Rectangle 264"/>
          <p:cNvSpPr>
            <a:spLocks noChangeArrowheads="1"/>
          </p:cNvSpPr>
          <p:nvPr/>
        </p:nvSpPr>
        <p:spPr bwMode="gray">
          <a:xfrm rot="3419336">
            <a:off x="2223541" y="3603728"/>
            <a:ext cx="479425" cy="5207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6" name="Text Box 265"/>
          <p:cNvSpPr txBox="1">
            <a:spLocks noChangeArrowheads="1"/>
          </p:cNvSpPr>
          <p:nvPr/>
        </p:nvSpPr>
        <p:spPr bwMode="gray">
          <a:xfrm>
            <a:off x="2279104" y="3646590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3</a:t>
            </a:r>
          </a:p>
        </p:txBody>
      </p:sp>
      <p:sp>
        <p:nvSpPr>
          <p:cNvPr id="37" name="Line 266"/>
          <p:cNvSpPr>
            <a:spLocks noChangeShapeType="1"/>
          </p:cNvSpPr>
          <p:nvPr/>
        </p:nvSpPr>
        <p:spPr bwMode="gray">
          <a:xfrm>
            <a:off x="2507704" y="5878615"/>
            <a:ext cx="4800600" cy="0"/>
          </a:xfrm>
          <a:prstGeom prst="line">
            <a:avLst/>
          </a:prstGeom>
          <a:noFill/>
          <a:ln w="25400">
            <a:solidFill>
              <a:schemeClr val="accent6">
                <a:lumMod val="40000"/>
                <a:lumOff val="60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38" name="Rectangle 267"/>
          <p:cNvSpPr>
            <a:spLocks noChangeArrowheads="1"/>
          </p:cNvSpPr>
          <p:nvPr/>
        </p:nvSpPr>
        <p:spPr bwMode="ltGray">
          <a:xfrm rot="3419336">
            <a:off x="2223541" y="5302353"/>
            <a:ext cx="479425" cy="520700"/>
          </a:xfrm>
          <a:prstGeom prst="rect">
            <a:avLst/>
          </a:prstGeom>
          <a:gradFill rotWithShape="1">
            <a:gsLst>
              <a:gs pos="0">
                <a:srgbClr val="990099"/>
              </a:gs>
              <a:gs pos="100000">
                <a:srgbClr val="9900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90099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9" name="Text Box 268"/>
          <p:cNvSpPr txBox="1">
            <a:spLocks noChangeArrowheads="1"/>
          </p:cNvSpPr>
          <p:nvPr/>
        </p:nvSpPr>
        <p:spPr bwMode="gray">
          <a:xfrm>
            <a:off x="2279104" y="5345215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5</a:t>
            </a:r>
          </a:p>
        </p:txBody>
      </p:sp>
      <p:sp>
        <p:nvSpPr>
          <p:cNvPr id="40" name="Text Box 269"/>
          <p:cNvSpPr txBox="1">
            <a:spLocks noChangeArrowheads="1"/>
          </p:cNvSpPr>
          <p:nvPr/>
        </p:nvSpPr>
        <p:spPr bwMode="gray">
          <a:xfrm>
            <a:off x="2987824" y="2876652"/>
            <a:ext cx="4978414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Обследовать состояние участка;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41" name="Text Box 270"/>
          <p:cNvSpPr txBox="1">
            <a:spLocks noChangeArrowheads="1"/>
          </p:cNvSpPr>
          <p:nvPr/>
        </p:nvSpPr>
        <p:spPr bwMode="gray">
          <a:xfrm>
            <a:off x="3000981" y="3716439"/>
            <a:ext cx="406354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Разработать эскиз клумбы;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42" name="Text Box 271"/>
          <p:cNvSpPr txBox="1">
            <a:spLocks noChangeArrowheads="1"/>
          </p:cNvSpPr>
          <p:nvPr/>
        </p:nvSpPr>
        <p:spPr bwMode="gray">
          <a:xfrm>
            <a:off x="3000981" y="4557815"/>
            <a:ext cx="5715219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Произвести расчеты, составить смету;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43" name="Text Box 272"/>
          <p:cNvSpPr txBox="1">
            <a:spLocks noChangeArrowheads="1"/>
          </p:cNvSpPr>
          <p:nvPr/>
        </p:nvSpPr>
        <p:spPr bwMode="gray">
          <a:xfrm>
            <a:off x="2986649" y="5408715"/>
            <a:ext cx="5743880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Осуществить задуманное на практике.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02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Планируемые результаты: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1. </a:t>
            </a:r>
            <a:r>
              <a:rPr lang="ru-RU" dirty="0" smtClean="0"/>
              <a:t>Разноцветие школьной клумбы.</a:t>
            </a:r>
            <a:endParaRPr lang="ru-RU" dirty="0"/>
          </a:p>
          <a:p>
            <a:r>
              <a:rPr lang="ru-RU" dirty="0"/>
              <a:t>2. Повышение экологической культуры учащихся.</a:t>
            </a:r>
          </a:p>
          <a:p>
            <a:r>
              <a:rPr lang="ru-RU" dirty="0"/>
              <a:t>3. Расширение видового разнообразия растений на пришкольном </a:t>
            </a:r>
            <a:r>
              <a:rPr lang="ru-RU" dirty="0" smtClean="0"/>
              <a:t>участке.</a:t>
            </a:r>
            <a:endParaRPr lang="ru-RU" dirty="0"/>
          </a:p>
          <a:p>
            <a:r>
              <a:rPr lang="ru-RU" dirty="0"/>
              <a:t>4. Расширение </a:t>
            </a:r>
            <a:r>
              <a:rPr lang="ru-RU" dirty="0" smtClean="0"/>
              <a:t>представления </a:t>
            </a:r>
            <a:r>
              <a:rPr lang="ru-RU" dirty="0"/>
              <a:t>о некоторых профессиях </a:t>
            </a:r>
            <a:r>
              <a:rPr lang="ru-RU" sz="1400" dirty="0"/>
              <a:t>(цветовод, озеленитель, </a:t>
            </a:r>
            <a:r>
              <a:rPr lang="ru-RU" sz="1400" dirty="0" smtClean="0"/>
              <a:t>флорист).</a:t>
            </a:r>
            <a:endParaRPr lang="ru-RU" sz="1400" dirty="0"/>
          </a:p>
          <a:p>
            <a:r>
              <a:rPr lang="ru-RU" dirty="0"/>
              <a:t>5. </a:t>
            </a:r>
            <a:r>
              <a:rPr lang="ru-RU" dirty="0" smtClean="0"/>
              <a:t>Приобретение опыта </a:t>
            </a:r>
            <a:r>
              <a:rPr lang="ru-RU" dirty="0"/>
              <a:t>работы в коллективе, выполнение общего для всех дела.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Клумбы разных стран</a:t>
            </a:r>
            <a:br>
              <a:rPr lang="ru-RU" dirty="0" smtClean="0"/>
            </a:br>
            <a:r>
              <a:rPr lang="ru-RU" dirty="0" smtClean="0"/>
              <a:t>ЕГИПЕТ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843" y="1430420"/>
            <a:ext cx="7373073" cy="4878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7643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Клумбы разных стран</a:t>
            </a:r>
            <a:br>
              <a:rPr lang="ru-RU" dirty="0"/>
            </a:br>
            <a:r>
              <a:rPr lang="ru-RU" dirty="0" smtClean="0"/>
              <a:t>АНГЛИЯ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412776"/>
            <a:ext cx="6815563" cy="51146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028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Клумбы разных стран</a:t>
            </a:r>
            <a:br>
              <a:rPr lang="ru-RU" dirty="0"/>
            </a:br>
            <a:r>
              <a:rPr lang="ru-RU" dirty="0" smtClean="0"/>
              <a:t>ФРАНЦИЯ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219" y="1412875"/>
            <a:ext cx="7340549" cy="4895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7117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848872" cy="936104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effectLst/>
              </a:rPr>
              <a:t>Экосад</a:t>
            </a:r>
            <a:r>
              <a:rPr lang="ru-RU" b="1" dirty="0" smtClean="0">
                <a:effectLst/>
              </a:rPr>
              <a:t> </a:t>
            </a:r>
            <a:r>
              <a:rPr lang="ru-RU" b="1" dirty="0">
                <a:effectLst/>
              </a:rPr>
              <a:t>это сад, который находится в гармонии с природой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12875"/>
            <a:ext cx="7560741" cy="4895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537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Социологический опрос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Вопрос 1. Нравится ли вам когда вокруг зданий города </a:t>
            </a:r>
            <a:r>
              <a:rPr lang="ru-RU" dirty="0" smtClean="0"/>
              <a:t>клумбы, а не бурьян?</a:t>
            </a:r>
            <a:endParaRPr lang="ru-RU" dirty="0"/>
          </a:p>
          <a:p>
            <a:r>
              <a:rPr lang="ru-RU" dirty="0"/>
              <a:t>Да – 44 человека; Нет – 0 человек.</a:t>
            </a:r>
          </a:p>
          <a:p>
            <a:r>
              <a:rPr lang="ru-RU" dirty="0"/>
              <a:t>Вопрос 2. Считаете ли вы, что пришкольная территория нуждается в благоустройстве?</a:t>
            </a:r>
          </a:p>
          <a:p>
            <a:r>
              <a:rPr lang="ru-RU" dirty="0"/>
              <a:t>Да – 44; Нет - 0</a:t>
            </a:r>
          </a:p>
          <a:p>
            <a:r>
              <a:rPr lang="ru-RU" dirty="0"/>
              <a:t>Вопрос 3. Способствует ли ландшафтный дизайн пришкольной территории экологическому воспитанию учащихся школы?</a:t>
            </a:r>
          </a:p>
          <a:p>
            <a:r>
              <a:rPr lang="ru-RU" dirty="0"/>
              <a:t>Да – 40; Нет - 4 </a:t>
            </a:r>
          </a:p>
          <a:p>
            <a:r>
              <a:rPr lang="ru-RU" dirty="0"/>
              <a:t>Вопрос 4. Готовы ли вы содействовать улучшению пришкольной территории?</a:t>
            </a:r>
          </a:p>
          <a:p>
            <a:r>
              <a:rPr lang="ru-RU" dirty="0"/>
              <a:t>Да </a:t>
            </a:r>
            <a:r>
              <a:rPr lang="ru-RU" dirty="0" smtClean="0"/>
              <a:t>- 23</a:t>
            </a:r>
            <a:r>
              <a:rPr lang="ru-RU" dirty="0"/>
              <a:t>; Нет - 21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659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Этапы проекта</a:t>
            </a:r>
            <a:br>
              <a:rPr lang="ru-RU" sz="2800" dirty="0"/>
            </a:br>
            <a:r>
              <a:rPr lang="ru-RU" sz="2800" dirty="0"/>
              <a:t>Организационно-подготовительный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Разработка эскизов будущей клумбы и выбор </a:t>
            </a:r>
            <a:r>
              <a:rPr lang="ru-RU" dirty="0" smtClean="0"/>
              <a:t>варианта</a:t>
            </a:r>
          </a:p>
          <a:p>
            <a:r>
              <a:rPr lang="ru-RU" dirty="0"/>
              <a:t>Измерить школьную территорию, вычертить план </a:t>
            </a:r>
            <a:r>
              <a:rPr lang="ru-RU" dirty="0" smtClean="0"/>
              <a:t>клумбы</a:t>
            </a:r>
          </a:p>
          <a:p>
            <a:r>
              <a:rPr lang="ru-RU" dirty="0"/>
              <a:t>Нарисовать эскиз клумбы и отдельных </a:t>
            </a:r>
            <a:r>
              <a:rPr lang="ru-RU" dirty="0" smtClean="0"/>
              <a:t>элементов</a:t>
            </a:r>
          </a:p>
          <a:p>
            <a:r>
              <a:rPr lang="ru-RU" dirty="0"/>
              <a:t>Подбор растений для клумбы</a:t>
            </a:r>
          </a:p>
        </p:txBody>
      </p:sp>
    </p:spTree>
    <p:extLst>
      <p:ext uri="{BB962C8B-B14F-4D97-AF65-F5344CB8AC3E}">
        <p14:creationId xmlns:p14="http://schemas.microsoft.com/office/powerpoint/2010/main" val="4147565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3752">
            <a:off x="3435466" y="839864"/>
            <a:ext cx="5672567" cy="4254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7496">
            <a:off x="804663" y="764705"/>
            <a:ext cx="4042525" cy="53900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176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7065">
            <a:off x="3979302" y="2498328"/>
            <a:ext cx="4985312" cy="3738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0653">
            <a:off x="467544" y="404664"/>
            <a:ext cx="5657751" cy="4243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7464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87461">
            <a:off x="2582945" y="47516"/>
            <a:ext cx="5208965" cy="6945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3650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Этапы проекта</a:t>
            </a:r>
            <a:br>
              <a:rPr lang="ru-RU" sz="2800" dirty="0" smtClean="0"/>
            </a:br>
            <a:r>
              <a:rPr lang="ru-RU" sz="2800" dirty="0" smtClean="0"/>
              <a:t>Практический </a:t>
            </a:r>
            <a:r>
              <a:rPr lang="ru-RU" sz="2800" dirty="0"/>
              <a:t>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Посев однолетников и уход за </a:t>
            </a:r>
            <a:r>
              <a:rPr lang="ru-RU" dirty="0" smtClean="0"/>
              <a:t>рассадой</a:t>
            </a:r>
          </a:p>
          <a:p>
            <a:r>
              <a:rPr lang="ru-RU" dirty="0"/>
              <a:t>Перекопка участка по периметру </a:t>
            </a:r>
            <a:r>
              <a:rPr lang="ru-RU" dirty="0" smtClean="0"/>
              <a:t>клумбы;</a:t>
            </a:r>
          </a:p>
          <a:p>
            <a:r>
              <a:rPr lang="ru-RU" dirty="0" smtClean="0"/>
              <a:t>Разбивка клумбы на участки </a:t>
            </a:r>
            <a:r>
              <a:rPr lang="ru-RU" dirty="0"/>
              <a:t>и высадка </a:t>
            </a:r>
            <a:r>
              <a:rPr lang="ru-RU" dirty="0" smtClean="0"/>
              <a:t>растений;</a:t>
            </a:r>
          </a:p>
          <a:p>
            <a:r>
              <a:rPr lang="ru-RU" dirty="0" smtClean="0"/>
              <a:t>Уход за растениями.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354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04664"/>
            <a:ext cx="7488238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383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Правила работы и техника безопасности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на </a:t>
            </a:r>
            <a:r>
              <a:rPr lang="ru-RU" sz="2800" dirty="0"/>
              <a:t>приусадебном участке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9600" dirty="0"/>
              <a:t>Во время работы на приусадебном участке необходимо соблюдать правила безопасного труда и техники безопасности:</a:t>
            </a:r>
          </a:p>
          <a:p>
            <a:pPr marL="0" indent="0">
              <a:buNone/>
            </a:pPr>
            <a:r>
              <a:rPr lang="ru-RU" sz="9600" dirty="0"/>
              <a:t>1. Будь осторожен при работе с лопатой и граблями. Опасными являются острые части рабочих инструментов.</a:t>
            </a:r>
          </a:p>
          <a:p>
            <a:pPr marL="0" indent="0">
              <a:buNone/>
            </a:pPr>
            <a:r>
              <a:rPr lang="ru-RU" sz="9600" dirty="0"/>
              <a:t>2. Необходимо работать в перчатках. На голове – косынка или кепка.</a:t>
            </a:r>
          </a:p>
          <a:p>
            <a:pPr marL="0" indent="0">
              <a:buNone/>
            </a:pPr>
            <a:r>
              <a:rPr lang="ru-RU" sz="9600" dirty="0"/>
              <a:t>3. Обувь должна быть удобной и непромокаемой.</a:t>
            </a:r>
          </a:p>
          <a:p>
            <a:pPr marL="0" indent="0">
              <a:buNone/>
            </a:pPr>
            <a:r>
              <a:rPr lang="ru-RU" sz="9600" dirty="0"/>
              <a:t>4. Нельзя пить воду, предназначенную для полива растений.</a:t>
            </a:r>
          </a:p>
          <a:p>
            <a:pPr marL="0" indent="0">
              <a:buNone/>
            </a:pPr>
            <a:r>
              <a:rPr lang="ru-RU" sz="9600" dirty="0"/>
              <a:t>5. Нельзя пробовать на вкус семена, листья и стебли растений.</a:t>
            </a:r>
          </a:p>
          <a:p>
            <a:pPr marL="0" indent="0">
              <a:buNone/>
            </a:pPr>
            <a:r>
              <a:rPr lang="ru-RU" sz="9600" dirty="0"/>
              <a:t>6. При получении травмы (укол, порез, заноза) обратиться к учителю за первой помощью.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305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76672"/>
            <a:ext cx="7344816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182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Финансирование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268760"/>
            <a:ext cx="7704856" cy="504056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Благодарим родителей </a:t>
            </a:r>
            <a:r>
              <a:rPr lang="ru-RU" dirty="0"/>
              <a:t>учащихся 6 «а» класса: </a:t>
            </a:r>
          </a:p>
          <a:p>
            <a:pPr marL="0" indent="0">
              <a:buNone/>
            </a:pPr>
            <a:r>
              <a:rPr lang="ru-RU" dirty="0" smtClean="0"/>
              <a:t>Акинфиеву </a:t>
            </a:r>
            <a:r>
              <a:rPr lang="ru-RU" dirty="0"/>
              <a:t>О.В., </a:t>
            </a:r>
            <a:r>
              <a:rPr lang="ru-RU" dirty="0" err="1" smtClean="0"/>
              <a:t>Жернакову</a:t>
            </a:r>
            <a:r>
              <a:rPr lang="ru-RU" dirty="0" smtClean="0"/>
              <a:t> </a:t>
            </a:r>
            <a:r>
              <a:rPr lang="ru-RU" dirty="0"/>
              <a:t>Я.Н.,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Хомякову </a:t>
            </a:r>
            <a:r>
              <a:rPr lang="ru-RU" dirty="0"/>
              <a:t>Е.П., </a:t>
            </a:r>
            <a:r>
              <a:rPr lang="ru-RU" dirty="0" smtClean="0"/>
              <a:t>Гордееву </a:t>
            </a:r>
            <a:r>
              <a:rPr lang="ru-RU" dirty="0"/>
              <a:t>Ю.А.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352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Самооценка полученных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412776"/>
            <a:ext cx="7632848" cy="4896544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На наш взгляд, дизайн – проект по созданию школьной клумбы вполне реалистичен, так как не требует изменений площади и </a:t>
            </a:r>
            <a:r>
              <a:rPr lang="ru-RU" dirty="0" smtClean="0"/>
              <a:t>рельефа, а так же </a:t>
            </a:r>
            <a:r>
              <a:rPr lang="ru-RU" dirty="0"/>
              <a:t>других вмешательств.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Мы </a:t>
            </a:r>
            <a:r>
              <a:rPr lang="ru-RU" dirty="0"/>
              <a:t>считаем, что результат - оправдает ожидания!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131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7" y="404664"/>
            <a:ext cx="7422359" cy="56166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/>
              <a:t>Цветы, как люди, на добро щедры,</a:t>
            </a:r>
          </a:p>
          <a:p>
            <a:pPr marL="0" indent="0" algn="ctr">
              <a:buNone/>
            </a:pPr>
            <a:r>
              <a:rPr lang="ru-RU" sz="3600" dirty="0"/>
              <a:t>И щедро нежность людям отдавая,</a:t>
            </a:r>
          </a:p>
          <a:p>
            <a:pPr marL="0" indent="0" algn="ctr">
              <a:buNone/>
            </a:pPr>
            <a:r>
              <a:rPr lang="ru-RU" sz="3600" dirty="0"/>
              <a:t>Они цветут сердца отогревая,</a:t>
            </a:r>
          </a:p>
          <a:p>
            <a:pPr marL="0" indent="0" algn="ctr">
              <a:buNone/>
            </a:pPr>
            <a:r>
              <a:rPr lang="ru-RU" sz="3600" dirty="0"/>
              <a:t>Как маленькие теплые костры</a:t>
            </a:r>
            <a:r>
              <a:rPr lang="ru-RU" sz="3600" dirty="0" smtClean="0"/>
              <a:t>.</a:t>
            </a:r>
          </a:p>
          <a:p>
            <a:pPr marL="0" indent="0" algn="ctr">
              <a:buNone/>
            </a:pPr>
            <a:endParaRPr lang="ru-RU" sz="3600" dirty="0"/>
          </a:p>
          <a:p>
            <a:pPr marL="0" indent="0" algn="ctr">
              <a:buNone/>
            </a:pPr>
            <a:endParaRPr lang="ru-RU" sz="3600" dirty="0" smtClean="0"/>
          </a:p>
          <a:p>
            <a:pPr marL="0" indent="0" algn="ctr">
              <a:buNone/>
            </a:pPr>
            <a:endParaRPr lang="ru-RU" sz="3600" dirty="0" smtClean="0"/>
          </a:p>
          <a:p>
            <a:pPr marL="0" indent="0" algn="ctr">
              <a:buNone/>
            </a:pPr>
            <a:r>
              <a:rPr lang="ru-RU" sz="3600" dirty="0" smtClean="0"/>
              <a:t>СПАСИБО ЗА ВНИМАНИЕ!</a:t>
            </a:r>
            <a:endParaRPr lang="ru-RU" sz="3600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66517">
            <a:off x="2227324" y="1549809"/>
            <a:ext cx="5154495" cy="4632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207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9a04a246dde88851db7777055146b6f6a7d679"/>
</p:tagLst>
</file>

<file path=ppt/theme/theme1.xml><?xml version="1.0" encoding="utf-8"?>
<a:theme xmlns:a="http://schemas.openxmlformats.org/drawingml/2006/main" name="Тема Office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1782</TotalTime>
  <Words>479</Words>
  <Application>Microsoft Office PowerPoint</Application>
  <PresentationFormat>Экран (4:3)</PresentationFormat>
  <Paragraphs>71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МАОУ «СКОШ для учащихся с ОВЗ»  ПРОЕКТ  «НАША КЛУМБА»  Нерослова Е.В. Кунгур, 2022</vt:lpstr>
      <vt:lpstr>Цель проекта:</vt:lpstr>
      <vt:lpstr>Задачи проекта:</vt:lpstr>
      <vt:lpstr>Планируемые результаты:</vt:lpstr>
      <vt:lpstr>Клумбы разных стран ЕГИПЕТ</vt:lpstr>
      <vt:lpstr>Клумбы разных стран АНГЛИЯ</vt:lpstr>
      <vt:lpstr>Клумбы разных стран ФРАНЦИЯ</vt:lpstr>
      <vt:lpstr>Экосад это сад, который находится в гармонии с природой</vt:lpstr>
      <vt:lpstr>Социологический опрос</vt:lpstr>
      <vt:lpstr>Этапы проекта Организационно-подготовительный этап</vt:lpstr>
      <vt:lpstr>Презентация PowerPoint</vt:lpstr>
      <vt:lpstr>Презентация PowerPoint</vt:lpstr>
      <vt:lpstr>Презентация PowerPoint</vt:lpstr>
      <vt:lpstr>Этапы проекта Практический этап</vt:lpstr>
      <vt:lpstr>Презентация PowerPoint</vt:lpstr>
      <vt:lpstr>Правила работы и техника безопасности  на приусадебном участке</vt:lpstr>
      <vt:lpstr>Презентация PowerPoint</vt:lpstr>
      <vt:lpstr>Финансирование проекта</vt:lpstr>
      <vt:lpstr>Самооценка полученных результатов</vt:lpstr>
      <vt:lpstr>Презентация PowerPoint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Ромашки</dc:title>
  <dc:creator>obstinate</dc:creator>
  <dc:description>Шаблон презентации с сайта https://presentation-creation.ru/</dc:description>
  <cp:lastModifiedBy>User</cp:lastModifiedBy>
  <cp:revision>660</cp:revision>
  <dcterms:created xsi:type="dcterms:W3CDTF">2018-02-25T09:09:03Z</dcterms:created>
  <dcterms:modified xsi:type="dcterms:W3CDTF">2022-04-14T11:03:30Z</dcterms:modified>
</cp:coreProperties>
</file>