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media/image12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68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3" d="100"/>
          <a:sy n="73" d="100"/>
        </p:scale>
        <p:origin x="28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A749-8091-4E19-A4B3-E2BE81815692}" type="datetimeFigureOut">
              <a:rPr lang="ru-RU" smtClean="0"/>
              <a:t>05.06.2020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229F1-9601-42AD-B691-F66C2B397D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4639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A749-8091-4E19-A4B3-E2BE81815692}" type="datetimeFigureOut">
              <a:rPr lang="ru-RU" smtClean="0"/>
              <a:t>05.06.2020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229F1-9601-42AD-B691-F66C2B397D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5026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A749-8091-4E19-A4B3-E2BE81815692}" type="datetimeFigureOut">
              <a:rPr lang="ru-RU" smtClean="0"/>
              <a:t>05.06.2020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229F1-9601-42AD-B691-F66C2B397D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7163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A749-8091-4E19-A4B3-E2BE81815692}" type="datetimeFigureOut">
              <a:rPr lang="ru-RU" smtClean="0"/>
              <a:t>05.06.2020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229F1-9601-42AD-B691-F66C2B397D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1063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A749-8091-4E19-A4B3-E2BE81815692}" type="datetimeFigureOut">
              <a:rPr lang="ru-RU" smtClean="0"/>
              <a:t>05.06.2020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229F1-9601-42AD-B691-F66C2B397D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811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A749-8091-4E19-A4B3-E2BE81815692}" type="datetimeFigureOut">
              <a:rPr lang="ru-RU" smtClean="0"/>
              <a:t>05.06.2020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229F1-9601-42AD-B691-F66C2B397D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1647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A749-8091-4E19-A4B3-E2BE81815692}" type="datetimeFigureOut">
              <a:rPr lang="ru-RU" smtClean="0"/>
              <a:t>05.06.2020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229F1-9601-42AD-B691-F66C2B397D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09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A749-8091-4E19-A4B3-E2BE81815692}" type="datetimeFigureOut">
              <a:rPr lang="ru-RU" smtClean="0"/>
              <a:t>05.06.2020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229F1-9601-42AD-B691-F66C2B397D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7342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A749-8091-4E19-A4B3-E2BE81815692}" type="datetimeFigureOut">
              <a:rPr lang="ru-RU" smtClean="0"/>
              <a:t>05.06.2020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229F1-9601-42AD-B691-F66C2B397D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2250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A749-8091-4E19-A4B3-E2BE81815692}" type="datetimeFigureOut">
              <a:rPr lang="ru-RU" smtClean="0"/>
              <a:t>05.06.2020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229F1-9601-42AD-B691-F66C2B397D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1459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A749-8091-4E19-A4B3-E2BE81815692}" type="datetimeFigureOut">
              <a:rPr lang="ru-RU" smtClean="0"/>
              <a:t>05.06.2020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229F1-9601-42AD-B691-F66C2B397D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68457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A749-8091-4E19-A4B3-E2BE81815692}" type="datetimeFigureOut">
              <a:rPr lang="ru-RU" smtClean="0"/>
              <a:t>05.06.2020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229F1-9601-42AD-B691-F66C2B397DDA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068026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A749-8091-4E19-A4B3-E2BE81815692}" type="datetimeFigureOut">
              <a:rPr lang="ru-RU" smtClean="0"/>
              <a:t>05.06.2020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229F1-9601-42AD-B691-F66C2B397D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7238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A749-8091-4E19-A4B3-E2BE81815692}" type="datetimeFigureOut">
              <a:rPr lang="ru-RU" smtClean="0"/>
              <a:t>05.06.2020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229F1-9601-42AD-B691-F66C2B397D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21890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A749-8091-4E19-A4B3-E2BE81815692}" type="datetimeFigureOut">
              <a:rPr lang="ru-RU" smtClean="0"/>
              <a:t>05.06.2020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229F1-9601-42AD-B691-F66C2B397D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55068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A749-8091-4E19-A4B3-E2BE81815692}" type="datetimeFigureOut">
              <a:rPr lang="ru-RU" smtClean="0"/>
              <a:t>05.06.2020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229F1-9601-42AD-B691-F66C2B397D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96936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A749-8091-4E19-A4B3-E2BE81815692}" type="datetimeFigureOut">
              <a:rPr lang="ru-RU" smtClean="0"/>
              <a:t>05.06.2020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229F1-9601-42AD-B691-F66C2B397D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348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0A8EA749-8091-4E19-A4B3-E2BE81815692}" type="datetimeFigureOut">
              <a:rPr lang="ru-RU" smtClean="0"/>
              <a:t>05.06.2020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229F1-9601-42AD-B691-F66C2B397D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67491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  <p:sldLayoutId id="214748372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719857-FDC9-4957-8010-611F94486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755" y="452718"/>
            <a:ext cx="11913326" cy="1808918"/>
          </a:xfrm>
        </p:spPr>
        <p:txBody>
          <a:bodyPr>
            <a:normAutofit/>
          </a:bodyPr>
          <a:lstStyle/>
          <a:p>
            <a:r>
              <a:rPr lang="ru-RU" sz="3600" dirty="0"/>
              <a:t>Духовно-нравственное воспитание на уроках русского языка, литературы и внеурочных занятиях в рамках самоизоляции.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D660CB6-B819-4BE7-9CBC-DB901E4ACF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578" y="2261636"/>
            <a:ext cx="5675780" cy="4256835"/>
          </a:xfrm>
        </p:spPr>
      </p:pic>
    </p:spTree>
    <p:extLst>
      <p:ext uri="{BB962C8B-B14F-4D97-AF65-F5344CB8AC3E}">
        <p14:creationId xmlns:p14="http://schemas.microsoft.com/office/powerpoint/2010/main" val="2894020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9BBEF6-312E-43E2-9EB5-19C1378460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069" y="365125"/>
            <a:ext cx="11678193" cy="1829435"/>
          </a:xfrm>
        </p:spPr>
        <p:txBody>
          <a:bodyPr>
            <a:normAutofit/>
          </a:bodyPr>
          <a:lstStyle/>
          <a:p>
            <a:r>
              <a:rPr lang="ru-RU" sz="3600" dirty="0"/>
              <a:t>Телеурок по фильму «Не стреляйте в белых лебедей» (созданному по одноименной повести Бориса Васильева) в условиях самоизоляции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D894C6E4-F2DB-43E8-8426-568CBB4631B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50" t="-1966" r="14674"/>
          <a:stretch/>
        </p:blipFill>
        <p:spPr>
          <a:xfrm>
            <a:off x="1188720" y="2375548"/>
            <a:ext cx="2853891" cy="4117328"/>
          </a:xfr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97CB3201-2839-4899-A976-D36530FB24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59976" y="2375548"/>
            <a:ext cx="4778830" cy="3799523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/>
              <a:t>Задание: </a:t>
            </a:r>
          </a:p>
          <a:p>
            <a:pPr marL="0" indent="0">
              <a:buNone/>
            </a:pPr>
            <a:r>
              <a:rPr lang="ru-RU" sz="2800" dirty="0"/>
              <a:t>Внимательно посмотрите фильм (обращая внимание на особенности речи героев, одежду, быт, природу)</a:t>
            </a:r>
          </a:p>
        </p:txBody>
      </p:sp>
    </p:spTree>
    <p:extLst>
      <p:ext uri="{BB962C8B-B14F-4D97-AF65-F5344CB8AC3E}">
        <p14:creationId xmlns:p14="http://schemas.microsoft.com/office/powerpoint/2010/main" val="18411014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FABCDB-3F64-4DD5-8B63-19346F80D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Вопросы на внимательность просмотра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17B913-CED6-4FBC-A7FF-9FA81DCD7C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03312" y="1853248"/>
            <a:ext cx="4396339" cy="5004752"/>
          </a:xfrm>
        </p:spPr>
        <p:txBody>
          <a:bodyPr>
            <a:normAutofit/>
          </a:bodyPr>
          <a:lstStyle/>
          <a:p>
            <a:pPr>
              <a:buAutoNum type="arabicPeriod"/>
            </a:pPr>
            <a:r>
              <a:rPr lang="ru-RU" dirty="0"/>
              <a:t>Как зовут главного героя ?</a:t>
            </a:r>
          </a:p>
          <a:p>
            <a:pPr>
              <a:buAutoNum type="arabicPeriod"/>
            </a:pPr>
            <a:r>
              <a:rPr lang="ru-RU" dirty="0"/>
              <a:t>Кто такая Нонна Юрьевна ?</a:t>
            </a:r>
          </a:p>
          <a:p>
            <a:pPr>
              <a:buAutoNum type="arabicPeriod"/>
            </a:pPr>
            <a:r>
              <a:rPr lang="ru-RU" dirty="0"/>
              <a:t>Почему траншею выкопал неровной ?</a:t>
            </a:r>
          </a:p>
          <a:p>
            <a:pPr>
              <a:buAutoNum type="arabicPeriod"/>
            </a:pPr>
            <a:r>
              <a:rPr lang="ru-RU" dirty="0"/>
              <a:t>Какое прозвище у Егора ?</a:t>
            </a:r>
          </a:p>
          <a:p>
            <a:pPr>
              <a:buAutoNum type="arabicPeriod"/>
            </a:pPr>
            <a:r>
              <a:rPr lang="ru-RU" dirty="0"/>
              <a:t>Кто такой Цуцик или Дохляк ?</a:t>
            </a:r>
          </a:p>
          <a:p>
            <a:pPr>
              <a:buAutoNum type="arabicPeriod"/>
            </a:pPr>
            <a:r>
              <a:rPr lang="ru-RU" dirty="0"/>
              <a:t>Какой талант у Кольки ? </a:t>
            </a:r>
          </a:p>
          <a:p>
            <a:pPr>
              <a:buAutoNum type="arabicPeriod"/>
            </a:pPr>
            <a:r>
              <a:rPr lang="ru-RU" dirty="0"/>
              <a:t>Что главный герой нарисовал на лодках ? </a:t>
            </a:r>
          </a:p>
          <a:p>
            <a:pPr>
              <a:buAutoNum type="arabicPeriod"/>
            </a:pPr>
            <a:r>
              <a:rPr lang="ru-RU" dirty="0"/>
              <a:t>Туристы не берегут природу. В чем это выражается ? </a:t>
            </a:r>
          </a:p>
          <a:p>
            <a:pPr>
              <a:buAutoNum type="arabicPeriod"/>
            </a:pPr>
            <a:r>
              <a:rPr lang="ru-RU" dirty="0"/>
              <a:t>Как Егор обидел сына ?</a:t>
            </a:r>
          </a:p>
          <a:p>
            <a:pPr>
              <a:buAutoNum type="arabicPeriod"/>
            </a:pPr>
            <a:r>
              <a:rPr lang="ru-RU" dirty="0"/>
              <a:t>Где ночевал пропавший Колька?</a:t>
            </a:r>
          </a:p>
          <a:p>
            <a:pPr>
              <a:buAutoNum type="arabicPeriod"/>
            </a:pPr>
            <a:endParaRPr lang="ru-RU" dirty="0"/>
          </a:p>
        </p:txBody>
      </p:sp>
      <p:pic>
        <p:nvPicPr>
          <p:cNvPr id="12" name="Объект 11">
            <a:extLst>
              <a:ext uri="{FF2B5EF4-FFF2-40B4-BE49-F238E27FC236}">
                <a16:creationId xmlns:a16="http://schemas.microsoft.com/office/drawing/2014/main" id="{3A52A805-E157-4A99-AEBE-1D68327F3CF2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7082" y="1946367"/>
            <a:ext cx="6085109" cy="4458916"/>
          </a:xfrm>
        </p:spPr>
      </p:pic>
    </p:spTree>
    <p:extLst>
      <p:ext uri="{BB962C8B-B14F-4D97-AF65-F5344CB8AC3E}">
        <p14:creationId xmlns:p14="http://schemas.microsoft.com/office/powerpoint/2010/main" val="1063190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1DF098-0D4B-4B76-B2F5-9D69DBC4F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644562"/>
          </a:xfrm>
        </p:spPr>
        <p:txBody>
          <a:bodyPr/>
          <a:lstStyle/>
          <a:p>
            <a:r>
              <a:rPr lang="ru-RU" dirty="0"/>
              <a:t>Ответьте на вопросы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E5B5F94-9EB7-472B-9970-174B7AE78B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6754" y="1319349"/>
            <a:ext cx="5342898" cy="55386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dirty="0"/>
              <a:t>11. За что Егор должен 300 рублей ?</a:t>
            </a:r>
          </a:p>
          <a:p>
            <a:pPr marL="0" indent="0">
              <a:buNone/>
            </a:pPr>
            <a:r>
              <a:rPr lang="ru-RU" sz="1600" dirty="0"/>
              <a:t>12. За сколько герой продал кабанчика?</a:t>
            </a:r>
          </a:p>
          <a:p>
            <a:pPr marL="0" indent="0">
              <a:buNone/>
            </a:pPr>
            <a:r>
              <a:rPr lang="ru-RU" sz="1600" dirty="0"/>
              <a:t>13. Кто построил дом, в котором живет Вовка? </a:t>
            </a:r>
          </a:p>
          <a:p>
            <a:pPr marL="0" indent="0">
              <a:buNone/>
            </a:pPr>
            <a:r>
              <a:rPr lang="ru-RU" sz="1600" dirty="0"/>
              <a:t>14. Куда Егор дел 4 рубля из жестяной банки?</a:t>
            </a:r>
          </a:p>
          <a:p>
            <a:pPr marL="0" indent="0">
              <a:buNone/>
            </a:pPr>
            <a:r>
              <a:rPr lang="ru-RU" sz="1600" dirty="0"/>
              <a:t>15. Как называется и как называлось раньше озеро ?</a:t>
            </a:r>
          </a:p>
          <a:p>
            <a:pPr marL="0" indent="0">
              <a:buNone/>
            </a:pPr>
            <a:r>
              <a:rPr lang="ru-RU" sz="1600" dirty="0"/>
              <a:t>16. Кто пойдет знакомиться с озером?</a:t>
            </a:r>
          </a:p>
          <a:p>
            <a:pPr marL="0" indent="0">
              <a:buNone/>
            </a:pPr>
            <a:r>
              <a:rPr lang="ru-RU" sz="1600" dirty="0"/>
              <a:t>17. Чей образ герой вырубил на столбе в лесу ?</a:t>
            </a:r>
          </a:p>
          <a:p>
            <a:pPr marL="0" indent="0">
              <a:buNone/>
            </a:pPr>
            <a:r>
              <a:rPr lang="ru-RU" sz="1600" dirty="0"/>
              <a:t>18. Зачем Егор пришел в зоопарк ?</a:t>
            </a:r>
          </a:p>
          <a:p>
            <a:pPr marL="0" indent="0">
              <a:buNone/>
            </a:pPr>
            <a:r>
              <a:rPr lang="ru-RU" sz="1600" dirty="0"/>
              <a:t>19. Какой факт доказывает, что выступление на конференции в Москве было интересным?</a:t>
            </a:r>
          </a:p>
          <a:p>
            <a:pPr marL="0" indent="0">
              <a:buNone/>
            </a:pPr>
            <a:r>
              <a:rPr lang="ru-RU" sz="1600" dirty="0"/>
              <a:t>20. Что привез из Москвы?</a:t>
            </a:r>
          </a:p>
          <a:p>
            <a:pPr marL="0" indent="0">
              <a:buNone/>
            </a:pPr>
            <a:r>
              <a:rPr lang="ru-RU" sz="1600" dirty="0"/>
              <a:t>21. Кого Егор назвал своим тезкой?</a:t>
            </a:r>
          </a:p>
          <a:p>
            <a:pPr marL="0" indent="0">
              <a:buNone/>
            </a:pPr>
            <a:r>
              <a:rPr lang="ru-RU" sz="1600" dirty="0"/>
              <a:t>22. Что произойдет на озере в конце фильма?</a:t>
            </a:r>
          </a:p>
          <a:p>
            <a:pPr marL="0" indent="0">
              <a:buNone/>
            </a:pPr>
            <a:endParaRPr lang="ru-RU" sz="1600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9E5275BB-9331-407C-B7D1-51011CCA782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472" y="1502228"/>
            <a:ext cx="6258660" cy="4578704"/>
          </a:xfrm>
        </p:spPr>
      </p:pic>
    </p:spTree>
    <p:extLst>
      <p:ext uri="{BB962C8B-B14F-4D97-AF65-F5344CB8AC3E}">
        <p14:creationId xmlns:p14="http://schemas.microsoft.com/office/powerpoint/2010/main" val="349885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71E78D-35DB-4189-97D6-A6DFB7748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671" y="370822"/>
            <a:ext cx="9404723" cy="461682"/>
          </a:xfrm>
        </p:spPr>
        <p:txBody>
          <a:bodyPr/>
          <a:lstStyle/>
          <a:p>
            <a:r>
              <a:rPr lang="ru-RU" dirty="0"/>
              <a:t>Ответы на вопросы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A35C22D-5D32-4B8D-A428-D335528EB7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69818" y="1201783"/>
            <a:ext cx="5329834" cy="5525588"/>
          </a:xfrm>
        </p:spPr>
        <p:txBody>
          <a:bodyPr>
            <a:normAutofit lnSpcReduction="10000"/>
          </a:bodyPr>
          <a:lstStyle/>
          <a:p>
            <a:pPr>
              <a:buAutoNum type="arabicPeriod"/>
            </a:pPr>
            <a:r>
              <a:rPr lang="ru-RU" dirty="0"/>
              <a:t>Главный герой - Егор Полушкин.</a:t>
            </a:r>
          </a:p>
          <a:p>
            <a:pPr>
              <a:buAutoNum type="arabicPeriod"/>
            </a:pPr>
            <a:r>
              <a:rPr lang="ru-RU" dirty="0"/>
              <a:t>Нонна Юрьевна – учительница Кольки. </a:t>
            </a:r>
          </a:p>
          <a:p>
            <a:pPr>
              <a:buAutoNum type="arabicPeriod"/>
            </a:pPr>
            <a:r>
              <a:rPr lang="ru-RU" dirty="0"/>
              <a:t>Егор не хотел тревожить муравьев и обошел муравейник стороной.</a:t>
            </a:r>
          </a:p>
          <a:p>
            <a:pPr>
              <a:buAutoNum type="arabicPeriod"/>
            </a:pPr>
            <a:r>
              <a:rPr lang="ru-RU" dirty="0"/>
              <a:t>Прозвище Егора – </a:t>
            </a:r>
            <a:r>
              <a:rPr lang="ru-RU" dirty="0" err="1"/>
              <a:t>Бедоносец</a:t>
            </a:r>
            <a:r>
              <a:rPr lang="ru-RU" dirty="0"/>
              <a:t>.</a:t>
            </a:r>
          </a:p>
          <a:p>
            <a:pPr>
              <a:buAutoNum type="arabicPeriod"/>
            </a:pPr>
            <a:r>
              <a:rPr lang="ru-RU" dirty="0"/>
              <a:t>Цуцик или Дохляк – кличка щенка, которого нашел Вовка и хотел утопить в реке. </a:t>
            </a:r>
          </a:p>
          <a:p>
            <a:pPr>
              <a:buAutoNum type="arabicPeriod"/>
            </a:pPr>
            <a:r>
              <a:rPr lang="ru-RU" dirty="0"/>
              <a:t>Талант Кольки – писать стихи. </a:t>
            </a:r>
          </a:p>
          <a:p>
            <a:pPr>
              <a:buAutoNum type="arabicPeriod"/>
            </a:pPr>
            <a:r>
              <a:rPr lang="ru-RU" dirty="0"/>
              <a:t>Вместо цифр на лодках Егор нарисовал рыбку, утенка, поросенка, георгин. </a:t>
            </a:r>
          </a:p>
          <a:p>
            <a:pPr>
              <a:buAutoNum type="arabicPeriod"/>
            </a:pPr>
            <a:r>
              <a:rPr lang="ru-RU" dirty="0"/>
              <a:t>Они сожгли муравейник, намусорили, отправились ловить рыбу в запретную заповедную зону – на Черное озеро.</a:t>
            </a:r>
          </a:p>
          <a:p>
            <a:pPr>
              <a:buAutoNum type="arabicPeriod"/>
            </a:pPr>
            <a:r>
              <a:rPr lang="ru-RU" dirty="0"/>
              <a:t>Егор был пьян и ударил Кольку по лицу.</a:t>
            </a:r>
          </a:p>
          <a:p>
            <a:pPr>
              <a:buAutoNum type="arabicPeriod"/>
            </a:pPr>
            <a:r>
              <a:rPr lang="ru-RU" dirty="0"/>
              <a:t>Колька ночевал у учительницы Нонны Юрьевны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" name="Объект 9">
            <a:extLst>
              <a:ext uri="{FF2B5EF4-FFF2-40B4-BE49-F238E27FC236}">
                <a16:creationId xmlns:a16="http://schemas.microsoft.com/office/drawing/2014/main" id="{919A74E3-56E0-4767-99D8-50BA94CE595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171" y="1093696"/>
            <a:ext cx="3845062" cy="5492946"/>
          </a:xfrm>
        </p:spPr>
      </p:pic>
    </p:spTree>
    <p:extLst>
      <p:ext uri="{BB962C8B-B14F-4D97-AF65-F5344CB8AC3E}">
        <p14:creationId xmlns:p14="http://schemas.microsoft.com/office/powerpoint/2010/main" val="31372845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5F8D59-4CC1-4A05-A74B-F3092B34BC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240192"/>
            <a:ext cx="9404723" cy="722939"/>
          </a:xfrm>
        </p:spPr>
        <p:txBody>
          <a:bodyPr/>
          <a:lstStyle/>
          <a:p>
            <a:r>
              <a:rPr lang="ru-RU" dirty="0"/>
              <a:t>Ответы на вопросы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40AAFF-A166-4677-A265-62B91497E4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8823" y="1067633"/>
            <a:ext cx="4872446" cy="555017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11. Егор должен 300 рублей за мотор, бачок и уключины, утопленные в реке.</a:t>
            </a:r>
          </a:p>
          <a:p>
            <a:pPr marL="0" indent="0">
              <a:buNone/>
            </a:pPr>
            <a:r>
              <a:rPr lang="ru-RU" dirty="0"/>
              <a:t>12. Продал кабанчик аза 200 рублей. </a:t>
            </a:r>
          </a:p>
          <a:p>
            <a:pPr marL="0" indent="0">
              <a:buNone/>
            </a:pPr>
            <a:r>
              <a:rPr lang="ru-RU" dirty="0"/>
              <a:t>13. Вовка живет в доме, построенном Егором.  </a:t>
            </a:r>
          </a:p>
          <a:p>
            <a:pPr marL="0" indent="0">
              <a:buNone/>
            </a:pPr>
            <a:r>
              <a:rPr lang="ru-RU" dirty="0"/>
              <a:t>14. Деньги потратил на выпивку, а жене сказал, что одолжил знакомому мужику.</a:t>
            </a:r>
          </a:p>
          <a:p>
            <a:pPr marL="0" indent="0">
              <a:buNone/>
            </a:pPr>
            <a:r>
              <a:rPr lang="ru-RU" dirty="0"/>
              <a:t>15. Черное озеро раньше называлось Лебяжьим.</a:t>
            </a:r>
          </a:p>
          <a:p>
            <a:pPr marL="0" indent="0">
              <a:buNone/>
            </a:pPr>
            <a:r>
              <a:rPr lang="ru-RU" dirty="0"/>
              <a:t>16. К озеру отправились Егор, Колька, Нонна Юрьевна и Чувалов – лесничий.</a:t>
            </a:r>
          </a:p>
          <a:p>
            <a:pPr marL="0" indent="0">
              <a:buNone/>
            </a:pPr>
            <a:r>
              <a:rPr lang="ru-RU" dirty="0"/>
              <a:t>17. Егор вырубил на столбе в лесу образ девушки.</a:t>
            </a:r>
          </a:p>
          <a:p>
            <a:pPr marL="0" indent="0">
              <a:buNone/>
            </a:pPr>
            <a:r>
              <a:rPr lang="ru-RU" dirty="0"/>
              <a:t>18. Егор пришел зоопарк, чтобы посмотреть на слона и рассказать о нем потом Кольке.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C274F2A-676C-4F3D-AF43-7FA3605E22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54493" y="1067634"/>
            <a:ext cx="4396341" cy="51887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19. Когда Егор выступал, зал поддерживал его аплодисментами, и еще его показал по телевизору.</a:t>
            </a:r>
          </a:p>
          <a:p>
            <a:pPr marL="0" indent="0">
              <a:buNone/>
            </a:pPr>
            <a:r>
              <a:rPr lang="ru-RU" dirty="0"/>
              <a:t>20. Из Москвы привез пару белых лебедей.</a:t>
            </a:r>
          </a:p>
          <a:p>
            <a:pPr marL="0" indent="0">
              <a:buNone/>
            </a:pPr>
            <a:r>
              <a:rPr lang="ru-RU" dirty="0"/>
              <a:t>21. Егор называл тезкой Георгия Победоносца.</a:t>
            </a:r>
          </a:p>
          <a:p>
            <a:pPr marL="0" indent="0">
              <a:buNone/>
            </a:pPr>
            <a:r>
              <a:rPr lang="ru-RU" dirty="0"/>
              <a:t>22. Федор </a:t>
            </a:r>
            <a:r>
              <a:rPr lang="ru-RU" dirty="0" err="1"/>
              <a:t>Ипатович</a:t>
            </a:r>
            <a:r>
              <a:rPr lang="ru-RU" dirty="0"/>
              <a:t> приведет на озеро браконьеров, которые убьют лебедей, а Егора сильно изобьют.    </a:t>
            </a:r>
          </a:p>
        </p:txBody>
      </p:sp>
    </p:spTree>
    <p:extLst>
      <p:ext uri="{BB962C8B-B14F-4D97-AF65-F5344CB8AC3E}">
        <p14:creationId xmlns:p14="http://schemas.microsoft.com/office/powerpoint/2010/main" val="20721487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0328C9-C58E-44B5-A51D-3846FA457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243712"/>
            <a:ext cx="9404723" cy="1232391"/>
          </a:xfrm>
        </p:spPr>
        <p:txBody>
          <a:bodyPr/>
          <a:lstStyle/>
          <a:p>
            <a:r>
              <a:rPr lang="ru-RU" dirty="0"/>
              <a:t>Вопросы на понимание смысла и содержания произведения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D5DEB2-B93A-43C1-A813-1C74D33F97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5132" y="1737360"/>
            <a:ext cx="3749039" cy="48769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23.Перечислите главных героев произведения. </a:t>
            </a:r>
          </a:p>
          <a:p>
            <a:pPr marL="0" indent="0">
              <a:buNone/>
            </a:pPr>
            <a:r>
              <a:rPr lang="ru-RU" dirty="0"/>
              <a:t>24. Сформулируйте тему (о чем произведение).</a:t>
            </a:r>
          </a:p>
          <a:p>
            <a:pPr marL="0" indent="0">
              <a:buNone/>
            </a:pPr>
            <a:r>
              <a:rPr lang="ru-RU" dirty="0"/>
              <a:t>25. Какова идея (основная мысль) произведения? </a:t>
            </a:r>
          </a:p>
          <a:p>
            <a:pPr marL="0" indent="0">
              <a:buNone/>
            </a:pPr>
            <a:r>
              <a:rPr lang="ru-RU" dirty="0"/>
              <a:t>26. Какова его проблематика (постарайтесь определить все основные проблемы произведения)?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Данные вопросы предполагают подготовку к ОГЭ и ЕГЭ (сочинение-рассуждение)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43334DFF-8264-458F-AF98-BC9B5B446F5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171" y="1644242"/>
            <a:ext cx="7993007" cy="4496065"/>
          </a:xfrm>
        </p:spPr>
      </p:pic>
    </p:spTree>
    <p:extLst>
      <p:ext uri="{BB962C8B-B14F-4D97-AF65-F5344CB8AC3E}">
        <p14:creationId xmlns:p14="http://schemas.microsoft.com/office/powerpoint/2010/main" val="3358322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0B031D-F66C-4C97-A29A-5DD6EF5DC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670688"/>
          </a:xfrm>
        </p:spPr>
        <p:txBody>
          <a:bodyPr/>
          <a:lstStyle/>
          <a:p>
            <a:r>
              <a:rPr lang="ru-RU" dirty="0"/>
              <a:t>Ответы на вопросы 23-26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8209831-374B-45A3-8A42-0EFC92329C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69817" y="1502229"/>
            <a:ext cx="5329835" cy="5146765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23. Егор Полушкин, его сын – Колька, жена – </a:t>
            </a:r>
            <a:r>
              <a:rPr lang="ru-RU" dirty="0" err="1"/>
              <a:t>Харитина</a:t>
            </a:r>
            <a:r>
              <a:rPr lang="ru-RU" dirty="0"/>
              <a:t>, Нонна Юрьевна.</a:t>
            </a:r>
          </a:p>
          <a:p>
            <a:pPr marL="0" indent="0">
              <a:buNone/>
            </a:pPr>
            <a:r>
              <a:rPr lang="ru-RU" dirty="0"/>
              <a:t>24. Тема произведения: жизнь честного плотника Егора Полушкина, который любит природу и делает все с душой; попытка сделать мир вокруг себя прекраснее, добрее.</a:t>
            </a:r>
          </a:p>
          <a:p>
            <a:pPr marL="0" indent="0">
              <a:buNone/>
            </a:pPr>
            <a:r>
              <a:rPr lang="ru-RU" dirty="0"/>
              <a:t>25. Идея: необходимо стремиться к духовному, нравственному богатству, а не к материальному обогащения. Нельзя переступать через свои принципы ради выгоды. 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33F7FB3-2D3D-4258-BB3B-E1596958AB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54493" y="1502230"/>
            <a:ext cx="6367690" cy="5146764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26. Проблематика: </a:t>
            </a:r>
          </a:p>
          <a:p>
            <a:pPr>
              <a:buFontTx/>
              <a:buChar char="-"/>
            </a:pPr>
            <a:r>
              <a:rPr lang="ru-RU" dirty="0"/>
              <a:t>Доброта и жестокость</a:t>
            </a:r>
          </a:p>
          <a:p>
            <a:pPr>
              <a:buFontTx/>
              <a:buChar char="-"/>
            </a:pPr>
            <a:r>
              <a:rPr lang="ru-RU" dirty="0"/>
              <a:t>Взаимосвязь человека и природы</a:t>
            </a:r>
          </a:p>
          <a:p>
            <a:pPr>
              <a:buFontTx/>
              <a:buChar char="-"/>
            </a:pPr>
            <a:r>
              <a:rPr lang="ru-RU" dirty="0"/>
              <a:t>Потребительское отношение к природе </a:t>
            </a:r>
          </a:p>
          <a:p>
            <a:pPr>
              <a:buFontTx/>
              <a:buChar char="-"/>
            </a:pPr>
            <a:r>
              <a:rPr lang="ru-RU" dirty="0"/>
              <a:t>Глобальная экологическая катастрофа </a:t>
            </a:r>
          </a:p>
          <a:p>
            <a:pPr>
              <a:buFontTx/>
              <a:buChar char="-"/>
            </a:pPr>
            <a:r>
              <a:rPr lang="ru-RU" dirty="0"/>
              <a:t>Восприятие искусства </a:t>
            </a:r>
          </a:p>
          <a:p>
            <a:pPr>
              <a:buFontTx/>
              <a:buChar char="-"/>
            </a:pPr>
            <a:r>
              <a:rPr lang="ru-RU" dirty="0"/>
              <a:t>Интеллигентность и хамство </a:t>
            </a:r>
          </a:p>
          <a:p>
            <a:pPr>
              <a:buFontTx/>
              <a:buChar char="-"/>
            </a:pPr>
            <a:r>
              <a:rPr lang="ru-RU" dirty="0"/>
              <a:t>Конфликт поколений </a:t>
            </a:r>
          </a:p>
          <a:p>
            <a:pPr>
              <a:buFontTx/>
              <a:buChar char="-"/>
            </a:pPr>
            <a:r>
              <a:rPr lang="ru-RU" dirty="0"/>
              <a:t>Нравственный выбор </a:t>
            </a:r>
          </a:p>
          <a:p>
            <a:pPr>
              <a:buFontTx/>
              <a:buChar char="-"/>
            </a:pPr>
            <a:r>
              <a:rPr lang="ru-RU" dirty="0"/>
              <a:t>Жестокость и равнодушие </a:t>
            </a:r>
          </a:p>
          <a:p>
            <a:pPr>
              <a:buFontTx/>
              <a:buChar char="-"/>
            </a:pPr>
            <a:endParaRPr lang="ru-RU" dirty="0"/>
          </a:p>
          <a:p>
            <a:pPr>
              <a:buFontTx/>
              <a:buChar char="-"/>
            </a:pPr>
            <a:endParaRPr lang="ru-RU" dirty="0"/>
          </a:p>
          <a:p>
            <a:pPr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16417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74817D-E5D7-472F-8CE2-A3994090E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965" y="204524"/>
            <a:ext cx="11652069" cy="1400530"/>
          </a:xfrm>
        </p:spPr>
        <p:txBody>
          <a:bodyPr/>
          <a:lstStyle/>
          <a:p>
            <a:r>
              <a:rPr lang="ru-RU" dirty="0"/>
              <a:t>Вопросы на повторение раздела языкознания «Лексика»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51210C9-EDBD-44E0-9D43-29D2613DA2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69966" y="1750424"/>
            <a:ext cx="3387634" cy="4676502"/>
          </a:xfrm>
        </p:spPr>
        <p:txBody>
          <a:bodyPr>
            <a:normAutofit/>
          </a:bodyPr>
          <a:lstStyle/>
          <a:p>
            <a:pPr>
              <a:buAutoNum type="arabicPeriod"/>
            </a:pPr>
            <a:r>
              <a:rPr lang="ru-RU" dirty="0"/>
              <a:t>На какие особенности речи героев вы обратили внимание? (архаизмы, историзмы, просторечия).</a:t>
            </a:r>
          </a:p>
          <a:p>
            <a:pPr>
              <a:buAutoNum type="arabicPeriod"/>
            </a:pPr>
            <a:r>
              <a:rPr lang="ru-RU" dirty="0"/>
              <a:t>Какие имена героев сейчас не дают новорожденным детям? А какие встречаются и в21 веке?</a:t>
            </a:r>
          </a:p>
          <a:p>
            <a:pPr>
              <a:buAutoNum type="arabicPeriod"/>
            </a:pPr>
            <a:r>
              <a:rPr lang="ru-RU" dirty="0"/>
              <a:t>Чем отличается мода второй половины 20 века от современной моды 21 века (назовите элементы одежды)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F39B5B88-0478-479B-9500-DF7D0E2D94A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010" y="1851880"/>
            <a:ext cx="6107561" cy="4473589"/>
          </a:xfrm>
        </p:spPr>
      </p:pic>
    </p:spTree>
    <p:extLst>
      <p:ext uri="{BB962C8B-B14F-4D97-AF65-F5344CB8AC3E}">
        <p14:creationId xmlns:p14="http://schemas.microsoft.com/office/powerpoint/2010/main" val="24576826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BA0775-3036-4463-9B9F-A1827C516F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714" y="269838"/>
            <a:ext cx="11756571" cy="879693"/>
          </a:xfrm>
        </p:spPr>
        <p:txBody>
          <a:bodyPr/>
          <a:lstStyle/>
          <a:p>
            <a:r>
              <a:rPr lang="ru-RU" dirty="0"/>
              <a:t>Ваши впечатления от фильма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B17EC36-58F1-4C17-A5A0-04DB74E69B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7715" y="1410789"/>
            <a:ext cx="4053840" cy="5068388"/>
          </a:xfrm>
        </p:spPr>
        <p:txBody>
          <a:bodyPr>
            <a:normAutofit lnSpcReduction="10000"/>
          </a:bodyPr>
          <a:lstStyle/>
          <a:p>
            <a:pPr>
              <a:buAutoNum type="arabicPeriod"/>
            </a:pPr>
            <a:r>
              <a:rPr lang="ru-RU" dirty="0"/>
              <a:t>Кому вы хотели бы посоветовать посмотреть фильм «Не стреляйте в белых лебедей»? Почему?</a:t>
            </a:r>
          </a:p>
          <a:p>
            <a:pPr>
              <a:buAutoNum type="arabicPeriod"/>
            </a:pPr>
            <a:r>
              <a:rPr lang="ru-RU" dirty="0"/>
              <a:t>Какие эпизоды вы считаете наиболее важными и яркими? Что после просмотра фильма останется в вашей памяти надолго? Ответ обоснуйте</a:t>
            </a:r>
          </a:p>
          <a:p>
            <a:pPr>
              <a:buAutoNum type="arabicPeriod"/>
            </a:pPr>
            <a:r>
              <a:rPr lang="ru-RU" dirty="0"/>
              <a:t>Какой иллюстрацией вы хотели бы дополнить отзыв о просмотренном произведении?</a:t>
            </a:r>
          </a:p>
          <a:p>
            <a:pPr>
              <a:buAutoNum type="arabicPeriod"/>
            </a:pPr>
            <a:r>
              <a:rPr lang="ru-RU" dirty="0"/>
              <a:t>Какой вы знаете фильм, который так же сильно может повлиять на зрителя? </a:t>
            </a:r>
          </a:p>
          <a:p>
            <a:pPr>
              <a:buAutoNum type="arabicPeriod"/>
            </a:pPr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4372B6FD-FC29-4143-9F71-3C5C095C5EE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377" y="1274383"/>
            <a:ext cx="7032943" cy="5313779"/>
          </a:xfrm>
        </p:spPr>
      </p:pic>
    </p:spTree>
    <p:extLst>
      <p:ext uri="{BB962C8B-B14F-4D97-AF65-F5344CB8AC3E}">
        <p14:creationId xmlns:p14="http://schemas.microsoft.com/office/powerpoint/2010/main" val="36211100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597FD5-2366-4D82-957C-F9C0E8F3D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170" y="2022566"/>
            <a:ext cx="8825659" cy="1981200"/>
          </a:xfrm>
        </p:spPr>
        <p:txBody>
          <a:bodyPr/>
          <a:lstStyle/>
          <a:p>
            <a:pPr algn="ctr"/>
            <a:r>
              <a:rPr lang="ru-RU" dirty="0"/>
              <a:t>Благодарю за работу! 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A4B45E8-5D93-4F66-9941-7DE2657649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83170" y="2733403"/>
            <a:ext cx="8825659" cy="1391193"/>
          </a:xfrm>
        </p:spPr>
        <p:txBody>
          <a:bodyPr>
            <a:normAutofit/>
          </a:bodyPr>
          <a:lstStyle/>
          <a:p>
            <a:pPr algn="ctr"/>
            <a:r>
              <a:rPr lang="ru-RU" sz="4800" dirty="0"/>
              <a:t>Желаю успехов в учебе!</a:t>
            </a:r>
          </a:p>
        </p:txBody>
      </p:sp>
    </p:spTree>
    <p:extLst>
      <p:ext uri="{BB962C8B-B14F-4D97-AF65-F5344CB8AC3E}">
        <p14:creationId xmlns:p14="http://schemas.microsoft.com/office/powerpoint/2010/main" val="32875155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139</TotalTime>
  <Words>789</Words>
  <Application>Microsoft Office PowerPoint</Application>
  <PresentationFormat>Широкоэкранный</PresentationFormat>
  <Paragraphs>85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Century Gothic</vt:lpstr>
      <vt:lpstr>Wingdings 3</vt:lpstr>
      <vt:lpstr>Ион</vt:lpstr>
      <vt:lpstr>Духовно-нравственное воспитание на уроках русского языка, литературы и внеурочных занятиях в рамках самоизоляции.</vt:lpstr>
      <vt:lpstr>Телеурок по фильму «Не стреляйте в белых лебедей» (созданному по одноименной повести Бориса Васильева) в условиях самоизоляции</vt:lpstr>
      <vt:lpstr>Вопросы на внимательность просмотра</vt:lpstr>
      <vt:lpstr>Ответьте на вопросы </vt:lpstr>
      <vt:lpstr>Ответы на вопросы</vt:lpstr>
      <vt:lpstr>Ответы на вопросы </vt:lpstr>
      <vt:lpstr>Вопросы на понимание смысла и содержания произведения</vt:lpstr>
      <vt:lpstr>Ответы на вопросы 23-26</vt:lpstr>
      <vt:lpstr>Вопросы на повторение раздела языкознания «Лексика»</vt:lpstr>
      <vt:lpstr>Ваши впечатления от фильма</vt:lpstr>
      <vt:lpstr>Благодарю за работу!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Телезанятие по фильму «Не стреляйте в белых лебедей» (созданному по одноименной повести Бориса Васильева) в рамках самоизоляции)</dc:title>
  <dc:creator>usr</dc:creator>
  <cp:lastModifiedBy>usr</cp:lastModifiedBy>
  <cp:revision>3</cp:revision>
  <dcterms:created xsi:type="dcterms:W3CDTF">2020-06-01T13:09:32Z</dcterms:created>
  <dcterms:modified xsi:type="dcterms:W3CDTF">2020-06-05T14:09:52Z</dcterms:modified>
</cp:coreProperties>
</file>