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187624" y="2709501"/>
            <a:ext cx="777686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sz="2400" b="1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чебно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исследовательская деятельность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уроках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биологии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как средство достижения предметных 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метапредметных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результатов ФГОС.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Биология для домохозяек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5976" y="4869160"/>
            <a:ext cx="45292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Моторина</a:t>
            </a:r>
            <a:r>
              <a:rPr lang="ru-RU" sz="24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 Галина Николаевна</a:t>
            </a:r>
          </a:p>
          <a:p>
            <a:r>
              <a:rPr lang="ru-RU" sz="2400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учитель географии, биологии МОУ СОШ им. И.И. </a:t>
            </a:r>
            <a:r>
              <a:rPr lang="ru-RU" sz="2400" dirty="0" err="1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Пушанина</a:t>
            </a:r>
            <a:r>
              <a:rPr lang="ru-RU" sz="2400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 с. </a:t>
            </a:r>
            <a:r>
              <a:rPr lang="ru-RU" sz="2400" dirty="0" err="1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Пушанина</a:t>
            </a:r>
            <a:r>
              <a:rPr lang="ru-RU" sz="2400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 Белинского района</a:t>
            </a:r>
            <a:endParaRPr lang="ru-RU" sz="2400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51605" y="1340768"/>
            <a:ext cx="26019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Мастер - класс</a:t>
            </a:r>
            <a:endParaRPr lang="ru-RU" sz="28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Users\123\Desktop\УЧИТЕЛЬ ГОДА\мастер класс\эмблем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6632"/>
            <a:ext cx="7128792" cy="194421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99792" y="2348880"/>
            <a:ext cx="5380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МАСТЕР -  КЛАСС ПО БИОЛОГИИ</a:t>
            </a:r>
            <a:endParaRPr lang="ru-RU" sz="24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90800" cy="1752600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483768" y="440958"/>
            <a:ext cx="57961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Определение свежести яйца.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 descr="C:\Users\123\Desktop\УЧИТЕЛЬ ГОДА\мастер класс\Kak_proverit_sveразбит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340768"/>
            <a:ext cx="7200800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91072" y="2420888"/>
            <a:ext cx="8352928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 учителем биологии поставлена сложная методическая задача – реализовать на практике </a:t>
            </a:r>
            <a:r>
              <a:rPr kumimoji="0" lang="ru-RU" sz="3000" b="1" i="1" u="none" strike="noStrike" cap="none" normalizeH="0" baseline="0" dirty="0" err="1" smtClean="0">
                <a:ln>
                  <a:noFill/>
                </a:ln>
                <a:solidFill>
                  <a:schemeClr val="accent5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компетентностный</a:t>
            </a: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подход, т.е. сформировать у учащихся готовность использовать усвоенные знания, умения и способы деятельности в реальной жизни и практической деятельности.</a:t>
            </a:r>
            <a:endParaRPr kumimoji="0" lang="ru-RU" sz="3000" b="1" i="1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123\Desktop\УЧИТЕЛЬ ГОДА\мастер класс\эмблем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60648"/>
            <a:ext cx="7920880" cy="1944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123\Desktop\УЧИТЕЛЬ ГОДА\мастер класс\ладош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7848872" cy="5112568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60648"/>
            <a:ext cx="2590800" cy="1752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44008" y="476672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32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23\Desktop\УЧИТЕЛЬ ГОДА\мастер класс\эмблем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60648"/>
            <a:ext cx="7920880" cy="23042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4" y="3284984"/>
            <a:ext cx="7560840" cy="2585323"/>
          </a:xfrm>
          <a:prstGeom prst="rect">
            <a:avLst/>
          </a:prstGeom>
          <a:noFill/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СОТРУДНИЧЕСТВО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555776" y="2420888"/>
            <a:ext cx="540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"Ладошки"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C:\Users\123\Desktop\УЧИТЕЛЬ ГОДА\мастер класс\эмблем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60648"/>
            <a:ext cx="7128792" cy="1944216"/>
          </a:xfrm>
          <a:prstGeom prst="rect">
            <a:avLst/>
          </a:prstGeom>
          <a:noFill/>
        </p:spPr>
      </p:pic>
      <p:pic>
        <p:nvPicPr>
          <p:cNvPr id="26626" name="Picture 2" descr="C:\Users\123\Desktop\УЧИТЕЛЬ ГОДА\мастер класс\отвернутые ладош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0158" y="3550355"/>
            <a:ext cx="3278306" cy="2326917"/>
          </a:xfrm>
          <a:prstGeom prst="rect">
            <a:avLst/>
          </a:prstGeom>
          <a:noFill/>
        </p:spPr>
      </p:pic>
      <p:pic>
        <p:nvPicPr>
          <p:cNvPr id="26627" name="Picture 3" descr="C:\Users\123\Desktop\УЧИТЕЛЬ ГОДА\мастер класс\много ру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30866" y="3501008"/>
            <a:ext cx="3293798" cy="230425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907704" y="6093296"/>
            <a:ext cx="3109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Готов сотрудничать</a:t>
            </a:r>
            <a:endParaRPr lang="ru-RU" sz="2400" b="1" i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88224" y="6093296"/>
            <a:ext cx="1528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Не сейчас</a:t>
            </a:r>
            <a:endParaRPr lang="ru-RU" sz="2400" b="1" i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Picture 8" descr="http://schitovidka.su/wp-content/uploads/2017/01/osnovnaya-prichina-zoba-hashimoto--polomka-v-tsepo-1024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4121696"/>
            <a:ext cx="3648405" cy="2736304"/>
          </a:xfrm>
          <a:prstGeom prst="rect">
            <a:avLst/>
          </a:prstGeom>
          <a:noFill/>
        </p:spPr>
      </p:pic>
      <p:pic>
        <p:nvPicPr>
          <p:cNvPr id="27650" name="Picture 2" descr="http://35photo.ru/photos_series/556/5562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293096"/>
            <a:ext cx="2925918" cy="2376264"/>
          </a:xfrm>
          <a:prstGeom prst="rect">
            <a:avLst/>
          </a:prstGeom>
          <a:noFill/>
        </p:spPr>
      </p:pic>
      <p:pic>
        <p:nvPicPr>
          <p:cNvPr id="27652" name="Picture 4" descr="https://avatars.mds.yandex.net/get-pdb/49816/85d779fa-4219-476d-b0eb-e06c82857475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7345" y="4193704"/>
            <a:ext cx="2696655" cy="2664296"/>
          </a:xfrm>
          <a:prstGeom prst="rect">
            <a:avLst/>
          </a:prstGeom>
          <a:noFill/>
        </p:spPr>
      </p:pic>
      <p:pic>
        <p:nvPicPr>
          <p:cNvPr id="27658" name="Picture 10" descr="https://im0-tub-ru.yandex.net/i?id=ecf1f4e21a28130ae4cb86fde5cb5631-l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2132856"/>
            <a:ext cx="3452931" cy="2160240"/>
          </a:xfrm>
          <a:prstGeom prst="rect">
            <a:avLst/>
          </a:prstGeom>
          <a:noFill/>
        </p:spPr>
      </p:pic>
      <p:pic>
        <p:nvPicPr>
          <p:cNvPr id="8" name="Picture 2" descr="C:\Users\123\Desktop\УЧИТЕЛЬ ГОДА\мастер класс\эмблем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260648"/>
            <a:ext cx="7128792" cy="1944216"/>
          </a:xfrm>
          <a:prstGeom prst="rect">
            <a:avLst/>
          </a:prstGeom>
          <a:noFill/>
        </p:spPr>
      </p:pic>
      <p:pic>
        <p:nvPicPr>
          <p:cNvPr id="27660" name="Picture 12" descr="https://ds03.infourok.ru/uploads/ex/1001/0002a810-3f1b96a2/hello_html_m177f4b6f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6296" y="1628800"/>
            <a:ext cx="1733232" cy="2088232"/>
          </a:xfrm>
          <a:prstGeom prst="rect">
            <a:avLst/>
          </a:prstGeom>
          <a:noFill/>
        </p:spPr>
      </p:pic>
      <p:pic>
        <p:nvPicPr>
          <p:cNvPr id="27654" name="Picture 6" descr="http://arhe.msk.ru/wp-content/uploads/2018/02/pe2yeort6cm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1772816"/>
            <a:ext cx="2867518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2590800" cy="1752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5877272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Экзамен по биологии мы сдаем всю жизнь</a:t>
            </a:r>
            <a:endParaRPr lang="ru-RU" sz="28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://itd3.mycdn.me/image?id=862141507318&amp;t=20&amp;plc=WEB&amp;tkn=*YJxfEE_oPoX5BJSUViUYFICgbu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32656"/>
            <a:ext cx="5184576" cy="2048227"/>
          </a:xfrm>
          <a:prstGeom prst="rect">
            <a:avLst/>
          </a:prstGeom>
          <a:noFill/>
        </p:spPr>
      </p:pic>
      <p:sp>
        <p:nvSpPr>
          <p:cNvPr id="28680" name="AutoShape 8" descr="https://banner2.kisspng.com/20180421/kke/kisspng-medicine-health-care-physician-assistant-nurse-pra-5adba8307cd544.39088749152434488051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2" name="Picture 10" descr="https://avatars.mds.yandex.net/get-zen_doc/1219682/pub_5b019e2c48c85e2970fde6dd_5b019f5d00b3dd0f6c1871b5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844824"/>
            <a:ext cx="2428672" cy="1368152"/>
          </a:xfrm>
          <a:prstGeom prst="rect">
            <a:avLst/>
          </a:prstGeom>
          <a:noFill/>
        </p:spPr>
      </p:pic>
      <p:pic>
        <p:nvPicPr>
          <p:cNvPr id="28684" name="Picture 12" descr="https://tumba.kz/original/dc8196460747514545769fba6322b3b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068960"/>
            <a:ext cx="2322205" cy="1425291"/>
          </a:xfrm>
          <a:prstGeom prst="rect">
            <a:avLst/>
          </a:prstGeom>
          <a:noFill/>
        </p:spPr>
      </p:pic>
      <p:pic>
        <p:nvPicPr>
          <p:cNvPr id="28686" name="Picture 14" descr="http://mymagic.pro/media/k2/items/cache/4da06b4d1e26691ff46d67a7ba8f9e38_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4293096"/>
            <a:ext cx="2880320" cy="1619380"/>
          </a:xfrm>
          <a:prstGeom prst="rect">
            <a:avLst/>
          </a:prstGeom>
          <a:noFill/>
        </p:spPr>
      </p:pic>
      <p:sp>
        <p:nvSpPr>
          <p:cNvPr id="28688" name="AutoShape 16" descr="https://g2.dcdn.lt/images/pix/zaizda-7549537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90" name="Picture 18" descr="https://g2.dcdn.lt/images/pix/zaizda-7549537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4005064"/>
            <a:ext cx="2591478" cy="1728192"/>
          </a:xfrm>
          <a:prstGeom prst="rect">
            <a:avLst/>
          </a:prstGeom>
          <a:noFill/>
        </p:spPr>
      </p:pic>
      <p:pic>
        <p:nvPicPr>
          <p:cNvPr id="28692" name="Picture 20" descr="http://mixmedia.co.id/citymagz/wp-content/uploads/sites/2/2018/03/masak-bersih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4008" y="2348880"/>
            <a:ext cx="2808312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i.ytimg.com/vi/ULuu0ScPdrM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72816"/>
            <a:ext cx="3456384" cy="294829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6632"/>
            <a:ext cx="2590800" cy="1752600"/>
          </a:xfrm>
          <a:prstGeom prst="rect">
            <a:avLst/>
          </a:prstGeom>
          <a:noFill/>
        </p:spPr>
      </p:pic>
      <p:pic>
        <p:nvPicPr>
          <p:cNvPr id="29700" name="Picture 4" descr="http://book-hall.ru/files/365-EKO/img_16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077072"/>
            <a:ext cx="3600400" cy="25922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79912" y="404664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Биологические ляпы</a:t>
            </a:r>
            <a:endParaRPr lang="ru-RU" sz="28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2" name="Picture 6" descr="https://avatars.mds.yandex.net/get-pdb/1016956/b7e14a75-ee39-4063-9cfa-bbef80a49a34/s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1484784"/>
            <a:ext cx="3552394" cy="2664296"/>
          </a:xfrm>
          <a:prstGeom prst="rect">
            <a:avLst/>
          </a:prstGeom>
          <a:noFill/>
        </p:spPr>
      </p:pic>
      <p:pic>
        <p:nvPicPr>
          <p:cNvPr id="29704" name="Picture 8" descr="https://static5.depositphotos.com/1052986/505/i/950/depositphotos_5057708-stock-photo-two-hedgehog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437112"/>
            <a:ext cx="2952328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059832" y="225515"/>
            <a:ext cx="53275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accent5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Перейдем к практике.</a:t>
            </a:r>
            <a:endParaRPr lang="ru-RU" sz="2800" dirty="0" smtClean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Биология на кухне.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90800" cy="1752600"/>
          </a:xfrm>
          <a:prstGeom prst="rect">
            <a:avLst/>
          </a:prstGeom>
          <a:noFill/>
        </p:spPr>
      </p:pic>
      <p:pic>
        <p:nvPicPr>
          <p:cNvPr id="30723" name="Picture 3" descr="http://static.diary.ru/userdir/1/1/4/9/1149114/74308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268760"/>
            <a:ext cx="3150350" cy="2520280"/>
          </a:xfrm>
          <a:prstGeom prst="rect">
            <a:avLst/>
          </a:prstGeom>
          <a:noFill/>
        </p:spPr>
      </p:pic>
      <p:sp>
        <p:nvSpPr>
          <p:cNvPr id="30725" name="AutoShape 5" descr="https://www.ampersandtravel.com/media/286598/uk-fairmont-simpson-in-the-strand.jpg?mode=pad&amp;rnd=1301317253200000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7" name="AutoShape 7" descr="https://www.ampersandtravel.com/media/286598/uk-fairmont-simpson-in-the-strand.jpg?mode=pad&amp;rnd=1301317253200000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9" name="AutoShape 9" descr="https://www.ampersandtravel.com/media/286598/uk-fairmont-simpson-in-the-strand.jpg?mode=pad&amp;rnd=1301317253200000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30" name="Picture 10" descr="C:\Users\123\Desktop\УЧИТЕЛЬ ГОДА\мастер класс\английский завтра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412776"/>
            <a:ext cx="3085416" cy="2376264"/>
          </a:xfrm>
          <a:prstGeom prst="rect">
            <a:avLst/>
          </a:prstGeom>
          <a:noFill/>
        </p:spPr>
      </p:pic>
      <p:pic>
        <p:nvPicPr>
          <p:cNvPr id="30732" name="Picture 12" descr="https://ds02.infourok.ru/uploads/ex/11bf/0006c87e-74f03738/640/img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103694"/>
            <a:ext cx="3960440" cy="2754306"/>
          </a:xfrm>
          <a:prstGeom prst="rect">
            <a:avLst/>
          </a:prstGeom>
          <a:noFill/>
        </p:spPr>
      </p:pic>
      <p:sp>
        <p:nvSpPr>
          <p:cNvPr id="30734" name="AutoShape 14" descr="https://cdn.pixabay.com/photo/2010/12/16/01/44/egg-3456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35" name="Picture 15" descr="C:\Users\123\Desktop\УЧИТЕЛЬ ГОДА\мастер класс\геоид яйцо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22126">
            <a:off x="5864656" y="4241662"/>
            <a:ext cx="2077780" cy="23920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90800" cy="17526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907704" y="1268760"/>
            <a:ext cx="69127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1 метод. </a:t>
            </a:r>
          </a:p>
          <a:p>
            <a:r>
              <a:rPr lang="ru-RU" sz="20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Визуально. Скорлупа должна быть сухой и матовой. </a:t>
            </a:r>
            <a:endParaRPr lang="ru-RU" sz="20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483768" y="440958"/>
            <a:ext cx="57961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Определение свежести яйца.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123\Desktop\УЧИТЕЛЬ ГОДА\мастер класс\яйца сух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060848"/>
            <a:ext cx="3848944" cy="2886708"/>
          </a:xfrm>
          <a:prstGeom prst="rect">
            <a:avLst/>
          </a:prstGeom>
          <a:noFill/>
        </p:spPr>
      </p:pic>
      <p:pic>
        <p:nvPicPr>
          <p:cNvPr id="1027" name="Picture 3" descr="C:\Users\123\Desktop\УЧИТЕЛЬ ГОДА\мастер класс\на слай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861048"/>
            <a:ext cx="4242048" cy="282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90800" cy="1752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55776" y="1268760"/>
            <a:ext cx="27306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2 метод. </a:t>
            </a:r>
            <a:r>
              <a:rPr lang="ru-RU" sz="24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На просвет</a:t>
            </a:r>
            <a:endParaRPr lang="ru-RU" sz="24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483768" y="440958"/>
            <a:ext cx="57961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Определение свежести яйца.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0" name="Picture 2" descr="C:\Users\123\Desktop\УЧИТЕЛЬ ГОДА\мастер класс\овоскоп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060848"/>
            <a:ext cx="5244075" cy="3933056"/>
          </a:xfrm>
          <a:prstGeom prst="rect">
            <a:avLst/>
          </a:prstGeom>
          <a:noFill/>
        </p:spPr>
      </p:pic>
      <p:pic>
        <p:nvPicPr>
          <p:cNvPr id="1026" name="Picture 2" descr="C:\Users\123\Desktop\УЧИТЕЛЬ ГОДА\мастер класс\в магазине\IMG_20190210_1324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980727"/>
            <a:ext cx="2808312" cy="3194715"/>
          </a:xfrm>
          <a:prstGeom prst="rect">
            <a:avLst/>
          </a:prstGeom>
          <a:noFill/>
        </p:spPr>
      </p:pic>
      <p:pic>
        <p:nvPicPr>
          <p:cNvPr id="1027" name="Picture 3" descr="C:\Users\123\Desktop\УЧИТЕЛЬ ГОДА\мастер класс\в магазине\IMG_20190210_1324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789040"/>
            <a:ext cx="2106234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1124744"/>
            <a:ext cx="44741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3 метод</a:t>
            </a:r>
            <a:r>
              <a:rPr lang="ru-RU" sz="2800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Опускание в воду.</a:t>
            </a:r>
            <a:endParaRPr lang="ru-RU" sz="2800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483768" y="440958"/>
            <a:ext cx="57961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Определение свежести яйца.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90800" cy="1752600"/>
          </a:xfrm>
          <a:prstGeom prst="rect">
            <a:avLst/>
          </a:prstGeom>
          <a:noFill/>
        </p:spPr>
      </p:pic>
      <p:pic>
        <p:nvPicPr>
          <p:cNvPr id="2050" name="Picture 2" descr="C:\Users\123\Desktop\УЧИТЕЛЬ ГОДА\мастер класс\свежест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628800"/>
            <a:ext cx="7408540" cy="5075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117</TotalTime>
  <Words>150</Words>
  <Application>Microsoft Office PowerPoint</Application>
  <PresentationFormat>Экран (4:3)</PresentationFormat>
  <Paragraphs>27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123</cp:lastModifiedBy>
  <cp:revision>13</cp:revision>
  <dcterms:created xsi:type="dcterms:W3CDTF">2019-02-10T12:35:46Z</dcterms:created>
  <dcterms:modified xsi:type="dcterms:W3CDTF">2019-02-19T17:10:41Z</dcterms:modified>
</cp:coreProperties>
</file>