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9DBC33D-16D6-4C80-899C-C61327A5BEEC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AC985FA-E9D3-47CD-87C5-394D3A8701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232" y="500042"/>
            <a:ext cx="6172200" cy="4429156"/>
          </a:xfrm>
        </p:spPr>
        <p:txBody>
          <a:bodyPr>
            <a:noAutofit/>
          </a:bodyPr>
          <a:lstStyle/>
          <a:p>
            <a:r>
              <a:rPr lang="ru-RU" sz="6000" i="1" dirty="0" smtClean="0">
                <a:latin typeface="Times New Roman" pitchFamily="18" charset="0"/>
                <a:cs typeface="Times New Roman" pitchFamily="18" charset="0"/>
              </a:rPr>
              <a:t>6 ИЛИ ПОЧТИ 8: ВО СКОЛЬКО ЛЕТ ОТДАВАТЬ РЕБЕНКА В ШКОЛУ?</a:t>
            </a:r>
            <a:endParaRPr lang="ru-RU" sz="6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Презентацию подготовила:</a:t>
            </a:r>
          </a:p>
          <a:p>
            <a:pPr algn="r"/>
            <a:r>
              <a:rPr lang="ru-RU" dirty="0" smtClean="0"/>
              <a:t>Педагог-психолог </a:t>
            </a:r>
          </a:p>
          <a:p>
            <a:pPr algn="r"/>
            <a:r>
              <a:rPr lang="ru-RU" dirty="0" err="1" smtClean="0"/>
              <a:t>Сапоненко</a:t>
            </a:r>
            <a:r>
              <a:rPr lang="ru-RU" dirty="0" smtClean="0"/>
              <a:t> К.М.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297502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Если ваш малыш родился осенью или зимой, Вы наверняка уже задумывались, в каком возрасте отдать его в школу – в 6 или почти 8. когда и как понять, стоит ли торопиться, или наоборот, лучше продлить беззаботную жизнь ребенка еще на год ?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011882"/>
          </a:xfrm>
        </p:spPr>
        <p:txBody>
          <a:bodyPr>
            <a:normAutofit fontScale="90000"/>
          </a:bodyPr>
          <a:lstStyle/>
          <a:p>
            <a:r>
              <a:rPr lang="ru-RU" sz="49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«Согласно букве закона»</a:t>
            </a:r>
            <a:br>
              <a:rPr lang="ru-RU" sz="49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Согласно ФЗ РФ «Об образовании в Российской Федерации» дети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должны пойти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 школу не раньше 6,5 лет и не позже 8, т.е. если к 1 сентября ребенку меньше 6,5 лет, то, каким бы умным и развитым он ни был, со школой придется повременить. Если же возраст ребенка укладывается в допустимые законом рамки, то решение о начале учебы принимают сами родители.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7353328" cy="5511816"/>
          </a:xfrm>
        </p:spPr>
        <p:txBody>
          <a:bodyPr>
            <a:normAutofit/>
          </a:bodyPr>
          <a:lstStyle/>
          <a:p>
            <a:r>
              <a:rPr lang="ru-RU" sz="40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«ШКОЛЬНАЯ ЗРЕЛОСТЬ»</a:t>
            </a:r>
            <a:br>
              <a:rPr lang="ru-RU" sz="40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Чтобы не навредить ребенку, сделав неверный выбор, следует правильно оценить степень его «школьной зрелости», которая складывается из нескольких компонентов: </a:t>
            </a:r>
            <a:r>
              <a:rPr lang="ru-RU" sz="40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i="1" u="sng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654560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Уровень подготовки: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умеет ли малыш читать и писать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аккуратно ли раскрашивает и рисует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насколько развита мелкая моторика ( лепка, обращение с ножницами, нанизывание бусин и прочее).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583254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Самостоятельность: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- способен ли ребенок без помощи взрослых аккуратно одеться(пригодится после уроков физкультуры)</a:t>
            </a:r>
            <a:br>
              <a:rPr lang="ru-RU" sz="3600" dirty="0" smtClean="0"/>
            </a:br>
            <a:r>
              <a:rPr lang="ru-RU" sz="3600" dirty="0" smtClean="0"/>
              <a:t>- содержать рабочее место в порядке</a:t>
            </a:r>
            <a:br>
              <a:rPr lang="ru-RU" sz="3600" dirty="0" smtClean="0"/>
            </a:br>
            <a:r>
              <a:rPr lang="ru-RU" sz="3600" dirty="0" smtClean="0"/>
              <a:t>- отпрашиваться и в одиночку ходить в туалет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97568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Здоровье</a:t>
            </a:r>
            <a:r>
              <a:rPr lang="ru-RU" sz="4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не слишком ли часто ребенок болеет («часто» – это раз в полтора -два месяца)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есть ли хронические болезни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в норме ли состояние «трех китов» организма будущего школьника – зрения, позвоночника и желудка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быстро ли устает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нуждается ли в дневном сне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297502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</a:rPr>
              <a:t>Темперамент: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непоседлив ребенок или усидчив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способен ли сосредоточится на одном занятии дольше 15 минут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проносится ли вихрем по детской площадке, расталкивая других детей, или предпочитает спокойно играть со сверстниками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297502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Мотивация: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- хочет ли ребенок поскорее сесть за парту</a:t>
            </a:r>
            <a:br>
              <a:rPr lang="ru-RU" sz="3600" dirty="0" smtClean="0"/>
            </a:br>
            <a:r>
              <a:rPr lang="ru-RU" sz="3600" dirty="0" smtClean="0"/>
              <a:t>- охотно ли отзывается на предложение почитать или решить простой пример</a:t>
            </a:r>
            <a:br>
              <a:rPr lang="ru-RU" sz="3600" dirty="0" smtClean="0"/>
            </a:br>
            <a:r>
              <a:rPr lang="ru-RU" sz="3600" dirty="0" smtClean="0"/>
              <a:t>- расстраивается ли при мысли о расставании с детским садом</a:t>
            </a:r>
            <a:endParaRPr lang="ru-RU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297634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chemeClr val="accent1"/>
                </a:solidFill>
              </a:rPr>
              <a:t>«ПОЛ ИМЕЕТ ЗНАЧЕНИЕ»</a:t>
            </a:r>
            <a:br>
              <a:rPr lang="ru-RU" b="1" i="1" u="sng" dirty="0" smtClean="0">
                <a:solidFill>
                  <a:schemeClr val="accent1"/>
                </a:solidFill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Как правило, девочки ,шестилетки , быстрее и успешнее адаптируются к школе, чем их ровесники мальчики. Кроме того, девочки быстрее развиваются, им становится не интересно учиться в окружении «малышни», если в классе они самые старшие. Поэтому, если вернуться к «законному» диапазону возраста первоклассника – от 6,5 до 8 лет – то девочек рекомендуется отдавать в школу ближе к его нижней границе, а мальчиков – к верхней . Но, разумеется, все дети разные и решение в каждом случае принимается индивидуально.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u="sng" dirty="0" smtClean="0">
                <a:solidFill>
                  <a:schemeClr val="accent1"/>
                </a:solidFill>
              </a:rPr>
              <a:t/>
            </a:r>
            <a:br>
              <a:rPr lang="ru-RU" b="1" i="1" u="sng" dirty="0" smtClean="0">
                <a:solidFill>
                  <a:schemeClr val="accent1"/>
                </a:solidFill>
              </a:rPr>
            </a:br>
            <a:endParaRPr lang="ru-RU" b="1" i="1" u="sng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011882"/>
          </a:xfrm>
        </p:spPr>
        <p:txBody>
          <a:bodyPr>
            <a:normAutofit fontScale="90000"/>
          </a:bodyPr>
          <a:lstStyle/>
          <a:p>
            <a:r>
              <a:rPr lang="ru-RU" sz="40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«Если </a:t>
            </a:r>
            <a:r>
              <a:rPr lang="ru-RU" sz="40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все же </a:t>
            </a:r>
            <a:r>
              <a:rPr lang="ru-RU" sz="40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сомневаетесь»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Если определить готовность ребенка самостоятельно Вы затрудняетесь, Вам на помощь всегда придут :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- воспитатели в детском саду – более «взрослых» детей они часто определяют еще в средней группе и, как правило, рекомендуют перевестись в группу постарше, минимум за год до выпуска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- педагоги в «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подготовишке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» – школа дошкольника , это оптимальный вариант, если Вы хотите посмотреть, как Ваш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пяти-шестилетка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справляется с обучением. По итогам подготовительных занятий с родителями беседует психолог, который помогает принять правильное решение</a:t>
            </a:r>
            <a:r>
              <a:rPr lang="ru-RU" sz="2700" b="1" i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700" b="1" i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440378"/>
          </a:xfrm>
        </p:spPr>
        <p:txBody>
          <a:bodyPr>
            <a:normAutofit fontScale="90000"/>
          </a:bodyPr>
          <a:lstStyle/>
          <a:p>
            <a:r>
              <a:rPr lang="ru-RU" sz="67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ВАЖНО!!!!!</a:t>
            </a:r>
            <a:r>
              <a:rPr lang="ru-RU" b="1" i="1" u="sng" dirty="0" smtClean="0"/>
              <a:t/>
            </a:r>
            <a:br>
              <a:rPr lang="ru-RU" b="1" i="1" u="sng" dirty="0" smtClean="0"/>
            </a:b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Если Вы сами замечаете, что ребенок в целом развит, но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«не дотягивает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» до школы по отдельным параметрам, например, не может долго усидеть на одном месте, теряется в незнакомой обстановке, не может  справиться с письмом, чтением или счетом, не стоит уповать, что «в школе со всем разберутся». Лучше не подвергать ребенка стрессу и подождать еще год.</a:t>
            </a:r>
            <a:endParaRPr lang="ru-RU" b="1" i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654428"/>
          </a:xfrm>
        </p:spPr>
        <p:txBody>
          <a:bodyPr>
            <a:normAutofit/>
          </a:bodyPr>
          <a:lstStyle/>
          <a:p>
            <a:pPr algn="ctr"/>
            <a:r>
              <a:rPr lang="ru-RU" sz="5400" b="1" i="1" dirty="0" smtClean="0"/>
              <a:t>Спасибо за внимание!!!</a:t>
            </a:r>
            <a:endParaRPr lang="ru-RU" sz="5400" b="1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74</TotalTime>
  <Words>105</Words>
  <Application>Microsoft Office PowerPoint</Application>
  <PresentationFormat>Экран (4:3)</PresentationFormat>
  <Paragraphs>16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6 ИЛИ ПОЧТИ 8: ВО СКОЛЬКО ЛЕТ ОТДАВАТЬ РЕБЕНКА В ШКОЛУ?</vt:lpstr>
      <vt:lpstr>Если ваш малыш родился осенью или зимой, Вы наверняка уже задумывались, в каком возрасте отдать его в школу – в 6 или почти 8. когда и как понять, стоит ли торопиться, или наоборот, лучше продлить беззаботную жизнь ребенка еще на год ?</vt:lpstr>
      <vt:lpstr>«Согласно букве закона»  Согласно ФЗ РФ «Об образовании в Российской Федерации» дети должны пойти в школу не раньше 6,5 лет и не позже 8, т.е. если к 1 сентября ребенку меньше 6,5 лет, то, каким бы умным и развитым он ни был, со школой придется повременить. Если же возраст ребенка укладывается в допустимые законом рамки, то решение о начале учебы принимают сами родители. </vt:lpstr>
      <vt:lpstr>«ШКОЛЬНАЯ ЗРЕЛОСТЬ» Чтобы не навредить ребенку, сделав неверный выбор, следует правильно оценить степень его «школьной зрелости», которая складывается из нескольких компонентов:  </vt:lpstr>
      <vt:lpstr>Уровень подготовки: - умеет ли малыш читать и писать - аккуратно ли раскрашивает и рисует - насколько развита мелкая моторика ( лепка, обращение с ножницами, нанизывание бусин и прочее).</vt:lpstr>
      <vt:lpstr>Самостоятельность: - способен ли ребенок без помощи взрослых аккуратно одеться(пригодится после уроков физкультуры) - содержать рабочее место в порядке - отпрашиваться и в одиночку ходить в туалет </vt:lpstr>
      <vt:lpstr>Здоровье: - не слишком ли часто ребенок болеет («часто» – это раз в полтора -два месяца) - есть ли хронические болезни - в норме ли состояние «трех китов» организма будущего школьника – зрения, позвоночника и желудка - быстро ли устает - нуждается ли в дневном сне</vt:lpstr>
      <vt:lpstr>Темперамент: - непоседлив ребенок или усидчив - способен ли сосредоточится на одном занятии дольше 15 минут - проносится ли вихрем по детской площадке, расталкивая других детей, или предпочитает спокойно играть со сверстниками</vt:lpstr>
      <vt:lpstr>Мотивация: - хочет ли ребенок поскорее сесть за парту - охотно ли отзывается на предложение почитать или решить простой пример - расстраивается ли при мысли о расставании с детским садом</vt:lpstr>
      <vt:lpstr>«ПОЛ ИМЕЕТ ЗНАЧЕНИЕ» Как правило, девочки ,шестилетки , быстрее и успешнее адаптируются к школе, чем их ровесники мальчики. Кроме того, девочки быстрее развиваются, им становится не интересно учиться в окружении «малышни», если в классе они самые старшие. Поэтому, если вернуться к «законному» диапазону возраста первоклассника – от 6,5 до 8 лет – то девочек рекомендуется отдавать в школу ближе к его нижней границе, а мальчиков – к верхней . Но, разумеется, все дети разные и решение в каждом случае принимается индивидуально.  </vt:lpstr>
      <vt:lpstr>«Если все же сомневаетесь» Если определить готовность ребенка самостоятельно Вы затрудняетесь, Вам на помощь всегда придут :  - воспитатели в детском саду – более «взрослых» детей они часто определяют еще в средней группе и, как правило, рекомендуют перевестись в группу постарше, минимум за год до выпуска - педагоги в «подготовишке» – школа дошкольника , это оптимальный вариант, если Вы хотите посмотреть, как Ваш пяти-шестилетка справляется с обучением. По итогам подготовительных занятий с родителями беседует психолог, который помогает принять правильное решение </vt:lpstr>
      <vt:lpstr>ВАЖНО!!!!! Если Вы сами замечаете, что ребенок в целом развит, но «не дотягивает» до школы по отдельным параметрам, например, не может долго усидеть на одном месте, теряется в незнакомой обстановке, не может  справиться с письмом, чтением или счетом, не стоит уповать, что «в школе со всем разберутся». Лучше не подвергать ребенка стрессу и подождать еще год.</vt:lpstr>
      <vt:lpstr>Спасибо за внимание!!!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 ИЛИ ПОЧТИ 8: ВО СКОЛЬКО ЛЕТ ОТДАВАТЬ РЕБЕНКА В ШКОЛУ?</dc:title>
  <dc:creator>Пользоатель</dc:creator>
  <cp:lastModifiedBy>Пользоатель</cp:lastModifiedBy>
  <cp:revision>8</cp:revision>
  <dcterms:created xsi:type="dcterms:W3CDTF">2019-10-10T01:04:18Z</dcterms:created>
  <dcterms:modified xsi:type="dcterms:W3CDTF">2019-10-10T03:38:58Z</dcterms:modified>
</cp:coreProperties>
</file>