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modifyVerifier cryptProviderType="rsaAES" cryptAlgorithmClass="hash" cryptAlgorithmType="typeAny" cryptAlgorithmSid="14" spinCount="100000" saltData="mb8foDPBNvasLZM11FTXlA==" hashData="GFPg4LIQpE+eSInZZI5TC/usgm3gF7eGOuE2GZ340pcjaKV9mR9RlPWhQYBsCz6UbiYHor1oIvHuKunUbeVMp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FF99"/>
    <a:srgbClr val="003366"/>
    <a:srgbClr val="99FF66"/>
    <a:srgbClr val="FFFF66"/>
    <a:srgbClr val="CCFF66"/>
    <a:srgbClr val="FF00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737" autoAdjust="0"/>
  </p:normalViewPr>
  <p:slideViewPr>
    <p:cSldViewPr>
      <p:cViewPr varScale="1">
        <p:scale>
          <a:sx n="79" d="100"/>
          <a:sy n="79" d="100"/>
        </p:scale>
        <p:origin x="118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99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8DF46C-FCC9-4BFC-931C-6F8E9B292270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68B921-71A9-40CF-B41D-7BD9B151B11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DB1F0-5723-4C9F-8940-7C739D338D14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19930-17E9-43A2-9FDC-2AF0E3A1AD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4DF078-0C18-4AE5-AA3C-9BD7744D7E4D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D320B-663E-4264-B8DB-BB57FB20F30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B2031D-2681-47D8-8759-A624122A75EE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3F72-8019-4D51-B5CC-DA54F0498F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2D7085-0ADC-481B-9F45-FF73C9914C5C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4F5A-2D1A-444C-A911-5708AA42FB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C387CA-97EA-430D-B8D6-D7B3668F3CE4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C4AAE-614A-4D7C-9795-03CF85A97E2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918ECE-2CA3-438C-891F-89874529E224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1108B9-9112-4293-B5FE-3F52783A21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BBD938-67AD-4389-B862-F95F4C2E7393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BBADB1-4B56-4F0C-98B4-88C80EE3047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C45B5A-C595-4B60-949C-3C5B17F2DFFF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66889F-460D-4A1D-A068-DF0EAA71A0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6B9610-502A-450D-90F0-1A3914A958AB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462237-D06E-4810-8C48-784C0234F27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4126EE-ECCE-4F0F-B27B-5FA4A0CE8723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73FF2-70E2-42B8-81C2-263497C904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5956A840-1F82-4FB4-B58A-BC51B3EFD835}" type="datetimeFigureOut">
              <a:rPr lang="ru-RU" smtClean="0"/>
              <a:pPr>
                <a:defRPr/>
              </a:pPr>
              <a:t>19.12.2020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29456CF-97FE-4A60-BC98-D406930C7F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3.xml"/><Relationship Id="rId3" Type="http://schemas.openxmlformats.org/officeDocument/2006/relationships/image" Target="../media/image7.png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11" Type="http://schemas.openxmlformats.org/officeDocument/2006/relationships/slide" Target="slide15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6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3815" y="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i="1" dirty="0" smtClean="0">
                <a:ln>
                  <a:solidFill>
                    <a:srgbClr val="99FF66"/>
                  </a:solidFill>
                </a:ln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Интеллектуальная игра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0934" y="1196752"/>
            <a:ext cx="791344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«Улицы Нового Оскола»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6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540568" y="5287221"/>
            <a:ext cx="10656888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Авторы: Панкратова Е.А., воспитатель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Герасимова Я.Г., муз. руководитель </a:t>
            </a:r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2551273"/>
            <a:ext cx="3790537" cy="25065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2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4856" y="2611085"/>
            <a:ext cx="3690750" cy="23869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272" y="5810441"/>
            <a:ext cx="6073486" cy="4099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3815" y="788295"/>
            <a:ext cx="7772400" cy="336449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ln>
                  <a:solidFill>
                    <a:srgbClr val="99FF66"/>
                  </a:solidFill>
                </a:ln>
                <a:solidFill>
                  <a:srgbClr val="99FF6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i="1" dirty="0" smtClean="0">
                <a:ln>
                  <a:solidFill>
                    <a:srgbClr val="99FF66"/>
                  </a:solidFill>
                </a:ln>
                <a:solidFill>
                  <a:srgbClr val="99FF6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нтеллектуальная игра «Улицы Нового Оскола»</a:t>
            </a: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808" y="5013176"/>
            <a:ext cx="1274153" cy="117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168162" y="4869160"/>
            <a:ext cx="1263120" cy="1246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1228398"/>
            <a:ext cx="73448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Применение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ИКТ в ДОУ является мощным техническим средством обучения, коммуникации, управления. необходимое для совместной деятельности педагогов, детей и их родителей.  Интерактивные игры с использованием компьютерных технологий позволяют стимулировать непроизвольное внимание детей благодаря возможности демонстрации явлений и объектов в динамике; позволяют сделать процесс обучения   ненавязчивым </a:t>
            </a:r>
          </a:p>
          <a:p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Игра рекомендована детям старшего дошкольного возраста </a:t>
            </a:r>
            <a:r>
              <a:rPr lang="ru-RU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(5-7 лет)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Может использоваться на групповых занятиях по познавательному развитию или индивидуально </a:t>
            </a:r>
            <a:r>
              <a:rPr lang="ru-RU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(дома с родителями)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закрепления знаний в игровой форме. </a:t>
            </a:r>
          </a:p>
          <a:p>
            <a:endParaRPr lang="ru-RU" sz="1600" b="1" u="sng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Цель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закрепить знания детей о своей малой Родине –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г. Новом Осколе Белгородской области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Задачи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углублять представления детей о достопримечательностях города, о знаменитых людях, развивать связную речь детей, воспитывать любовь к своему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городу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8280400" cy="14700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расширить представления детей о родном городе Новом Осколе, обогатить их знаниями об истории, о названиях улиц в городе.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4000" dirty="0" smtClean="0">
                <a:solidFill>
                  <a:srgbClr val="00000A"/>
                </a:solidFill>
                <a:latin typeface="Times New Roman"/>
                <a:ea typeface="Droid Sans Fallback"/>
                <a:cs typeface="Lohit Hindi"/>
              </a:rPr>
              <a:t/>
            </a:r>
            <a:br>
              <a:rPr lang="ru-RU" sz="4000" dirty="0" smtClean="0">
                <a:solidFill>
                  <a:srgbClr val="00000A"/>
                </a:solidFill>
                <a:latin typeface="Times New Roman"/>
                <a:ea typeface="Droid Sans Fallback"/>
                <a:cs typeface="Lohit Hindi"/>
              </a:rPr>
            </a:br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492896"/>
            <a:ext cx="8640762" cy="2206625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Оборудование: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Мультимедийный проектор, экран, юла, конверты с вопросами, сектора, эмблемы команд.</a:t>
            </a:r>
          </a:p>
          <a:p>
            <a:pPr fontAlgn="auto">
              <a:spcAft>
                <a:spcPts val="0"/>
              </a:spcAft>
              <a:defRPr/>
            </a:pPr>
            <a:endParaRPr lang="ru-RU" sz="1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12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Интеллектуальная игра</a:t>
            </a:r>
            <a:r>
              <a:rPr lang="ru-RU" sz="11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многомерное понятие, которое обозначает занятие, потеху, соревнование, тренинг, открывает широкий простор для проявления активности, самораскрытия.</a:t>
            </a:r>
          </a:p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 rot="3145041">
            <a:off x="6711950" y="2994025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 rot="3145041">
            <a:off x="6712744" y="4375944"/>
            <a:ext cx="804862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3145041">
            <a:off x="5494339" y="5456238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 rot="3145041">
            <a:off x="3912798" y="5652399"/>
            <a:ext cx="804862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 rot="3145041">
            <a:off x="2253456" y="5455608"/>
            <a:ext cx="804863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3145041">
            <a:off x="6711950" y="1470025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3145041">
            <a:off x="5580063" y="585788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3145041">
            <a:off x="1044575" y="4429125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 rot="3145041">
            <a:off x="977900" y="3016250"/>
            <a:ext cx="806450" cy="755650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 rot="3145041">
            <a:off x="3856832" y="548481"/>
            <a:ext cx="806450" cy="754063"/>
          </a:xfrm>
          <a:prstGeom prst="rect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2300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03225"/>
            <a:ext cx="1112838" cy="112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2411413" y="1628775"/>
            <a:ext cx="3889375" cy="3776663"/>
          </a:xfrm>
          <a:prstGeom prst="ellipse">
            <a:avLst/>
          </a:prstGeom>
          <a:solidFill>
            <a:srgbClr val="99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12303" name="Группа 17"/>
          <p:cNvGrpSpPr>
            <a:grpSpLocks/>
          </p:cNvGrpSpPr>
          <p:nvPr/>
        </p:nvGrpSpPr>
        <p:grpSpPr bwMode="auto">
          <a:xfrm>
            <a:off x="966788" y="1609725"/>
            <a:ext cx="796925" cy="763588"/>
            <a:chOff x="827584" y="1535622"/>
            <a:chExt cx="1156849" cy="1152128"/>
          </a:xfrm>
        </p:grpSpPr>
        <p:sp>
          <p:nvSpPr>
            <p:cNvPr id="6" name="Прямоугольник 5"/>
            <p:cNvSpPr/>
            <p:nvPr/>
          </p:nvSpPr>
          <p:spPr>
            <a:xfrm rot="3145041">
              <a:off x="848380" y="1572438"/>
              <a:ext cx="1152128" cy="1078497"/>
            </a:xfrm>
            <a:prstGeom prst="rect">
              <a:avLst/>
            </a:prstGeom>
            <a:solidFill>
              <a:srgbClr val="99FF66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" name="Блок-схема: процесс 4">
              <a:hlinkClick r:id="rId4" action="ppaction://hlinksldjump"/>
            </p:cNvPr>
            <p:cNvSpPr/>
            <p:nvPr/>
          </p:nvSpPr>
          <p:spPr>
            <a:xfrm>
              <a:off x="827584" y="1602690"/>
              <a:ext cx="1156849" cy="1013202"/>
            </a:xfrm>
            <a:prstGeom prst="flowChartProcess">
              <a:avLst/>
            </a:prstGeom>
            <a:solidFill>
              <a:srgbClr val="CCFF66"/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600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sp>
        <p:nvSpPr>
          <p:cNvPr id="7" name="Блок-схема: процесс 6">
            <a:hlinkClick r:id="rId2" action="ppaction://hlinksldjump"/>
          </p:cNvPr>
          <p:cNvSpPr/>
          <p:nvPr/>
        </p:nvSpPr>
        <p:spPr>
          <a:xfrm>
            <a:off x="2114550" y="563563"/>
            <a:ext cx="804863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8" name="Блок-схема: процесс 7">
            <a:hlinkClick r:id="rId5" action="ppaction://hlinksldjump"/>
          </p:cNvPr>
          <p:cNvSpPr/>
          <p:nvPr/>
        </p:nvSpPr>
        <p:spPr>
          <a:xfrm>
            <a:off x="3857625" y="509588"/>
            <a:ext cx="804863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9" name="Блок-схема: процесс 8">
            <a:hlinkClick r:id="rId6" action="ppaction://hlinksldjump"/>
          </p:cNvPr>
          <p:cNvSpPr/>
          <p:nvPr/>
        </p:nvSpPr>
        <p:spPr>
          <a:xfrm>
            <a:off x="5580063" y="611188"/>
            <a:ext cx="806450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0" name="Блок-схема: процесс 9">
            <a:hlinkClick r:id="rId7" action="ppaction://hlinksldjump"/>
          </p:cNvPr>
          <p:cNvSpPr/>
          <p:nvPr/>
        </p:nvSpPr>
        <p:spPr>
          <a:xfrm>
            <a:off x="6711950" y="1474788"/>
            <a:ext cx="806450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11" name="Блок-схема: процесс 10">
            <a:hlinkClick r:id="rId8" action="ppaction://hlinksldjump"/>
          </p:cNvPr>
          <p:cNvSpPr/>
          <p:nvPr/>
        </p:nvSpPr>
        <p:spPr>
          <a:xfrm>
            <a:off x="6711950" y="3019425"/>
            <a:ext cx="806450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12" name="Блок-схема: процесс 11">
            <a:hlinkClick r:id="rId9" action="ppaction://hlinksldjump"/>
          </p:cNvPr>
          <p:cNvSpPr/>
          <p:nvPr/>
        </p:nvSpPr>
        <p:spPr>
          <a:xfrm>
            <a:off x="6711950" y="4400550"/>
            <a:ext cx="806450" cy="706438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13" name="Блок-схема: процесс 12">
            <a:hlinkClick r:id="rId10" action="ppaction://hlinksldjump"/>
          </p:cNvPr>
          <p:cNvSpPr/>
          <p:nvPr/>
        </p:nvSpPr>
        <p:spPr>
          <a:xfrm>
            <a:off x="957263" y="3019425"/>
            <a:ext cx="806450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</a:t>
            </a:r>
          </a:p>
        </p:txBody>
      </p:sp>
      <p:sp>
        <p:nvSpPr>
          <p:cNvPr id="14" name="Блок-схема: процесс 13">
            <a:hlinkClick r:id="rId11" action="ppaction://hlinksldjump"/>
          </p:cNvPr>
          <p:cNvSpPr/>
          <p:nvPr/>
        </p:nvSpPr>
        <p:spPr>
          <a:xfrm>
            <a:off x="1044575" y="4400550"/>
            <a:ext cx="806450" cy="706438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sp>
        <p:nvSpPr>
          <p:cNvPr id="15" name="Блок-схема: процесс 14">
            <a:hlinkClick r:id="rId12" action="ppaction://hlinksldjump"/>
          </p:cNvPr>
          <p:cNvSpPr/>
          <p:nvPr/>
        </p:nvSpPr>
        <p:spPr>
          <a:xfrm>
            <a:off x="2252662" y="5488570"/>
            <a:ext cx="806450" cy="706437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16" name="Блок-схема: процесс 15">
            <a:hlinkClick r:id="rId13" action="ppaction://hlinksldjump"/>
          </p:cNvPr>
          <p:cNvSpPr/>
          <p:nvPr/>
        </p:nvSpPr>
        <p:spPr>
          <a:xfrm>
            <a:off x="3919096" y="5725447"/>
            <a:ext cx="804863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17" name="Блок-схема: процесс 16">
            <a:hlinkClick r:id="rId14" action="ppaction://hlinksldjump"/>
          </p:cNvPr>
          <p:cNvSpPr/>
          <p:nvPr/>
        </p:nvSpPr>
        <p:spPr>
          <a:xfrm>
            <a:off x="5525589" y="5525725"/>
            <a:ext cx="806450" cy="704850"/>
          </a:xfrm>
          <a:prstGeom prst="flowChartProcess">
            <a:avLst/>
          </a:prstGeom>
          <a:solidFill>
            <a:srgbClr val="CCFF66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19" name="Стрелка вправо 18">
            <a:hlinkClick r:id="rId15" action="ppaction://hlinksldjump"/>
          </p:cNvPr>
          <p:cNvSpPr/>
          <p:nvPr/>
        </p:nvSpPr>
        <p:spPr>
          <a:xfrm>
            <a:off x="8243888" y="5834063"/>
            <a:ext cx="720725" cy="67151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189288" y="4965700"/>
            <a:ext cx="5795962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1772816"/>
            <a:ext cx="8676456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0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1</a:t>
            </a:r>
            <a:r>
              <a:rPr lang="ru-RU" sz="60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Эта улица была названа в честь человека, который совершил первый космический полет, и увидел Землю из космоса.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этот человек</a:t>
            </a:r>
            <a:r>
              <a:rPr lang="ru-RU" sz="3100" dirty="0"/>
              <a:t>? </a:t>
            </a:r>
            <a:endParaRPr lang="ru-RU" sz="3100" dirty="0" smtClean="0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708400" y="5118100"/>
            <a:ext cx="4757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i="1">
                <a:latin typeface="Times New Roman" pitchFamily="18" charset="0"/>
                <a:cs typeface="Times New Roman" pitchFamily="18" charset="0"/>
              </a:rPr>
              <a:t>Юрий Алексеевич Гагарин</a:t>
            </a:r>
            <a:endParaRPr lang="ru-RU" altLang="ru-RU"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373" y="3717032"/>
            <a:ext cx="2522537" cy="18867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3319" name="Picture 7" descr="C:\Users\Alexander\Desktop\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2848220"/>
            <a:ext cx="5276850" cy="19878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189288" y="4965700"/>
            <a:ext cx="5795962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496" y="1844824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2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/>
                <a:ea typeface="Calibri"/>
              </a:rPr>
              <a:t>Его именем названа улица города Нового Оскола. </a:t>
            </a:r>
            <a:br>
              <a:rPr lang="ru-RU" sz="2800" dirty="0" smtClean="0">
                <a:latin typeface="Times New Roman"/>
                <a:ea typeface="Calibri"/>
              </a:rPr>
            </a:br>
            <a:r>
              <a:rPr lang="ru-RU" sz="2800" dirty="0" smtClean="0">
                <a:latin typeface="Times New Roman"/>
                <a:ea typeface="Calibri"/>
              </a:rPr>
              <a:t>Всем известен написанный им рассказ для детей «</a:t>
            </a:r>
            <a:r>
              <a:rPr lang="ru-RU" sz="2800" dirty="0" err="1" smtClean="0">
                <a:latin typeface="Times New Roman"/>
                <a:ea typeface="Calibri"/>
              </a:rPr>
              <a:t>Воробьишко</a:t>
            </a:r>
            <a:r>
              <a:rPr lang="ru-RU" sz="2800" dirty="0" smtClean="0">
                <a:latin typeface="Times New Roman"/>
                <a:ea typeface="Calibri"/>
              </a:rPr>
              <a:t>». Его настоящая фамилия Пешков.   </a:t>
            </a:r>
            <a:br>
              <a:rPr lang="ru-RU" sz="2800" dirty="0" smtClean="0">
                <a:latin typeface="Times New Roman"/>
                <a:ea typeface="Calibri"/>
              </a:rPr>
            </a:br>
            <a:r>
              <a:rPr lang="ru-RU" sz="2800" dirty="0" smtClean="0">
                <a:latin typeface="Times New Roman"/>
                <a:ea typeface="Calibri"/>
              </a:rPr>
              <a:t>Кто этот человек? </a:t>
            </a:r>
            <a:endParaRPr lang="ru-RU" sz="1600" dirty="0" smtClean="0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336925" y="5194300"/>
            <a:ext cx="5386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000" i="1">
                <a:latin typeface="Times New Roman" pitchFamily="18" charset="0"/>
                <a:ea typeface="Calibri" pitchFamily="34" charset="0"/>
                <a:cs typeface="Calibri" pitchFamily="34" charset="0"/>
              </a:rPr>
              <a:t>Максим Горький (Пешков Алексей Максимович)</a:t>
            </a:r>
            <a:endParaRPr lang="ru-RU" altLang="ru-RU" sz="20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4" y="3153631"/>
            <a:ext cx="2081405" cy="27370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1266" name="Picture 2" descr="C:\Users\Alexander\Desktop\132415уе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53631"/>
            <a:ext cx="4257141" cy="16087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436938" y="4965700"/>
            <a:ext cx="5383212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619" y="1844824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3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Народный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герой, талантливый командир красноармейских частей в годы Гражданской войны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.</a:t>
            </a:r>
            <a:br>
              <a:rPr lang="ru-RU" sz="2400" dirty="0" smtClean="0">
                <a:latin typeface="Times New Roman"/>
                <a:ea typeface="Calibri"/>
                <a:cs typeface="Times New Roman"/>
              </a:rPr>
            </a:b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Назовите фамилию и имя этого человека?</a:t>
            </a:r>
            <a:r>
              <a:rPr lang="ru-RU" sz="1200" dirty="0" smtClean="0">
                <a:ea typeface="Calibri"/>
                <a:cs typeface="Times New Roman"/>
              </a:rPr>
              <a:t/>
            </a:r>
            <a:br>
              <a:rPr lang="ru-RU" sz="1200" dirty="0" smtClean="0">
                <a:ea typeface="Calibri"/>
                <a:cs typeface="Times New Roman"/>
              </a:rPr>
            </a:br>
            <a:endParaRPr lang="ru-RU" sz="1600" dirty="0" smtClean="0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581400" y="5157788"/>
            <a:ext cx="4263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Василий Иванович Чапаев 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861048"/>
            <a:ext cx="2791976" cy="1995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 descr="C:\Users\Alexander\Desktop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3001972"/>
            <a:ext cx="5029200" cy="1718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419475" y="4965700"/>
            <a:ext cx="5113338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4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Кто написал стихотворение «Бородино» . Одна из улиц города носит его имя. Кто это? 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563938" y="5148263"/>
            <a:ext cx="4637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>
                <a:latin typeface="Times New Roman" pitchFamily="18" charset="0"/>
                <a:ea typeface="Calibri" pitchFamily="34" charset="0"/>
                <a:cs typeface="Calibri" pitchFamily="34" charset="0"/>
              </a:rPr>
              <a:t>Михаил Юрьевич Лермонтов</a:t>
            </a:r>
            <a:endParaRPr lang="ru-RU" altLang="ru-RU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62727"/>
            <a:ext cx="2465388" cy="28781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5073" y="3024093"/>
            <a:ext cx="5094644" cy="1711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563938" y="4965700"/>
            <a:ext cx="5040312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619" y="3356992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5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Русский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биолог и селекционер, автор многих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сортов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плодово-ягодных культур, доктор биологии, заслуженный деятель науки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техники. Кто он?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563938" y="5148263"/>
            <a:ext cx="46718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Иван </a:t>
            </a:r>
            <a:r>
              <a:rPr lang="ru-RU" altLang="ru-RU" sz="2800" i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Владимирович Мичурин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5107" y="3013346"/>
            <a:ext cx="2342188" cy="31616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C:\Users\Alexander\Desktop\1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912" y="2940269"/>
            <a:ext cx="5499274" cy="1837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2839055" y="5093593"/>
            <a:ext cx="5797550" cy="89058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01008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6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Князь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Новгородский, Киевский, Владимирский, великий полководец и талантливый дипломат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Назовите фамилию этого человека?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275856" y="5175250"/>
            <a:ext cx="43204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Александр Ярославич Невский</a:t>
            </a:r>
            <a:endParaRPr lang="ru-RU" alt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339" y="3140968"/>
            <a:ext cx="1901921" cy="2843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074" name="Picture 2" descr="C:\Users\Alexander\Desktop\1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990" y="2946023"/>
            <a:ext cx="5614861" cy="21475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276600" y="4965700"/>
            <a:ext cx="5708650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7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/>
                <a:ea typeface="Calibri"/>
              </a:rPr>
              <a:t> </a:t>
            </a:r>
            <a:r>
              <a:rPr lang="ru-RU" sz="2400" dirty="0" smtClean="0">
                <a:latin typeface="Times New Roman"/>
                <a:ea typeface="Calibri"/>
              </a:rPr>
              <a:t>Русский </a:t>
            </a:r>
            <a:r>
              <a:rPr lang="ru-RU" sz="2400" dirty="0">
                <a:latin typeface="Times New Roman"/>
                <a:ea typeface="Calibri"/>
              </a:rPr>
              <a:t>поэт, баснописец</a:t>
            </a:r>
            <a:r>
              <a:rPr lang="ru-RU" sz="2400" dirty="0" smtClean="0">
                <a:latin typeface="Times New Roman"/>
                <a:ea typeface="Calibri"/>
              </a:rPr>
              <a:t>. Это…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486150" y="5148263"/>
            <a:ext cx="38751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Иван Андреевич Крылов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099" name="Picture 3" descr="C:\Users\Alexander\Desktop\kryl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91" y="2390811"/>
            <a:ext cx="2451163" cy="3268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C:\Users\Alexander\Desktop\123412341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429" y="2312169"/>
            <a:ext cx="5123024" cy="2468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635375" y="4965700"/>
            <a:ext cx="4681538" cy="890588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140968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8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/>
                <a:ea typeface="Calibri"/>
              </a:rPr>
              <a:t>Русский </a:t>
            </a:r>
            <a:r>
              <a:rPr lang="ru-RU" sz="2400" dirty="0">
                <a:latin typeface="Times New Roman"/>
                <a:ea typeface="Calibri"/>
              </a:rPr>
              <a:t>полярный мореплаватель. участвовал в </a:t>
            </a:r>
            <a:r>
              <a:rPr lang="ru-RU" sz="2400" dirty="0" smtClean="0">
                <a:latin typeface="Times New Roman"/>
                <a:ea typeface="Calibri"/>
              </a:rPr>
              <a:t/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Великой </a:t>
            </a:r>
            <a:r>
              <a:rPr lang="ru-RU" sz="2400" dirty="0">
                <a:latin typeface="Times New Roman"/>
                <a:ea typeface="Calibri"/>
              </a:rPr>
              <a:t>Северной экспедиции</a:t>
            </a:r>
            <a:r>
              <a:rPr lang="ru-RU" sz="2400" dirty="0" smtClean="0">
                <a:latin typeface="Times New Roman"/>
                <a:ea typeface="Calibri"/>
              </a:rPr>
              <a:t>. Кто же этот человек?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851275" y="5148263"/>
            <a:ext cx="42641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Семён Иванович </a:t>
            </a:r>
            <a:r>
              <a:rPr lang="ru-RU" altLang="ru-RU" sz="2800" i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Челюскин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122" name="Picture 2" descr="C:\Users\Alexander\Desktop\44ав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16922"/>
            <a:ext cx="1901400" cy="2931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 descr="C:\Users\Alexander\Desktop\123аЫВАФЫВ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718" y="2916922"/>
            <a:ext cx="5490195" cy="1851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708400" y="4915868"/>
            <a:ext cx="4824413" cy="88900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9779" y="3284984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9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/>
                <a:ea typeface="Calibri"/>
              </a:rPr>
              <a:t>Русский писатель. автор известных </a:t>
            </a:r>
            <a:r>
              <a:rPr lang="ru-RU" sz="2400" dirty="0">
                <a:latin typeface="Times New Roman"/>
                <a:ea typeface="Calibri"/>
              </a:rPr>
              <a:t>произведений </a:t>
            </a:r>
            <a:r>
              <a:rPr lang="ru-RU" sz="2400" dirty="0" smtClean="0">
                <a:latin typeface="Times New Roman"/>
                <a:ea typeface="Calibri"/>
              </a:rPr>
              <a:t/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«Лев </a:t>
            </a:r>
            <a:r>
              <a:rPr lang="ru-RU" sz="2400" dirty="0">
                <a:latin typeface="Times New Roman"/>
                <a:ea typeface="Calibri"/>
              </a:rPr>
              <a:t>и </a:t>
            </a:r>
            <a:r>
              <a:rPr lang="ru-RU" sz="2400" dirty="0" smtClean="0">
                <a:latin typeface="Times New Roman"/>
                <a:ea typeface="Calibri"/>
              </a:rPr>
              <a:t>собачка», «Детство», «Косточка» и многие </a:t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другие. В </a:t>
            </a:r>
            <a:r>
              <a:rPr lang="ru-RU" sz="2400" dirty="0">
                <a:latin typeface="Times New Roman"/>
                <a:ea typeface="Calibri"/>
              </a:rPr>
              <a:t>наши дни продолжает считаться одним из </a:t>
            </a:r>
            <a:r>
              <a:rPr lang="ru-RU" sz="2400" dirty="0" smtClean="0">
                <a:latin typeface="Times New Roman"/>
                <a:ea typeface="Calibri"/>
              </a:rPr>
              <a:t/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лучших </a:t>
            </a:r>
            <a:r>
              <a:rPr lang="ru-RU" sz="2400" dirty="0">
                <a:latin typeface="Times New Roman"/>
                <a:ea typeface="Calibri"/>
              </a:rPr>
              <a:t>писателей мира</a:t>
            </a:r>
            <a:r>
              <a:rPr lang="ru-RU" sz="2400" dirty="0" smtClean="0">
                <a:latin typeface="Times New Roman"/>
                <a:ea typeface="Calibri"/>
              </a:rPr>
              <a:t>.  Кто этот человек?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851275" y="5098758"/>
            <a:ext cx="40034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 smtClean="0">
                <a:latin typeface="Times New Roman" pitchFamily="18" charset="0"/>
                <a:cs typeface="Times New Roman" pitchFamily="18" charset="0"/>
              </a:rPr>
              <a:t>Лев Николаевич Толстой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146" name="Picture 2" descr="C:\Users\Alexander\Desktop\3213ё1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70" y="2996952"/>
            <a:ext cx="1983727" cy="28079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lexander\Desktop\12341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784" y="2996952"/>
            <a:ext cx="5178029" cy="17457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851275" y="4767549"/>
            <a:ext cx="3889375" cy="88900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629" y="3560763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10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/>
                <a:ea typeface="Calibri"/>
              </a:rPr>
              <a:t>Русский писатель. Начал творческую деятельность, как автор коротких  юмористических рассказов. Автор строк: </a:t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«В человеке должно быть всё прекрасно: и лицо, и одежда, </a:t>
            </a:r>
            <a:br>
              <a:rPr lang="ru-RU" sz="2400" dirty="0" smtClean="0">
                <a:latin typeface="Times New Roman"/>
                <a:ea typeface="Calibri"/>
              </a:rPr>
            </a:br>
            <a:r>
              <a:rPr lang="ru-RU" sz="2400" dirty="0" smtClean="0">
                <a:latin typeface="Times New Roman"/>
                <a:ea typeface="Calibri"/>
              </a:rPr>
              <a:t>и душа, и мысли.» Псевдоним- </a:t>
            </a:r>
            <a:r>
              <a:rPr lang="ru-RU" sz="2400" dirty="0" err="1" smtClean="0">
                <a:latin typeface="Times New Roman"/>
                <a:ea typeface="Calibri"/>
              </a:rPr>
              <a:t>Чехонте</a:t>
            </a:r>
            <a:r>
              <a:rPr lang="ru-RU" sz="2400" dirty="0" smtClean="0">
                <a:latin typeface="Times New Roman"/>
                <a:ea typeface="Calibri"/>
              </a:rPr>
              <a:t>. Кто это?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859965" y="4910308"/>
            <a:ext cx="3706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Антон Павлович Чехов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52477"/>
            <a:ext cx="2326211" cy="2937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Стрелка вправо 6">
            <a:hlinkClick r:id="rId3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171" name="Picture 3" descr="C:\Users\Alexander\Desktop\1234123укйцуакйцу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092279"/>
            <a:ext cx="4392786" cy="1611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2646951" y="4521200"/>
            <a:ext cx="6071550" cy="88900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822700"/>
            <a:ext cx="8676456" cy="1143000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Вопрос 11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/>
                <a:ea typeface="Calibri"/>
                <a:cs typeface="Times New Roman"/>
              </a:rPr>
              <a:t>Знаменитый </a:t>
            </a:r>
            <a:r>
              <a:rPr lang="ru-RU" sz="2200" dirty="0">
                <a:latin typeface="Times New Roman"/>
                <a:ea typeface="Calibri"/>
                <a:cs typeface="Times New Roman"/>
              </a:rPr>
              <a:t>советский поэт 20 века, публицист, драматург, художник. Кроме того – талантливый актер кино, режиссер и </a:t>
            </a:r>
            <a:r>
              <a:rPr lang="ru-RU" sz="2200" dirty="0" smtClean="0">
                <a:latin typeface="Times New Roman"/>
                <a:ea typeface="Calibri"/>
                <a:cs typeface="Times New Roman"/>
              </a:rPr>
              <a:t>сценарист. Автор стихотворения «Что такое хорошо и что такое плохо?» Назовите этого человека?</a:t>
            </a:r>
            <a:r>
              <a:rPr lang="ru-RU" sz="2000" dirty="0" smtClean="0">
                <a:ea typeface="Calibri"/>
                <a:cs typeface="Times New Roman"/>
              </a:rPr>
              <a:t/>
            </a:r>
            <a:br>
              <a:rPr lang="ru-RU" sz="2000" dirty="0" smtClean="0">
                <a:ea typeface="Calibri"/>
                <a:cs typeface="Times New Roman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742017" y="4730917"/>
            <a:ext cx="58814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Владимир </a:t>
            </a:r>
            <a:r>
              <a:rPr lang="ru-RU" altLang="ru-RU" sz="2800" i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Владимирович Маяковский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194" name="Picture 2" descr="C:\Users\Alexander\Desktop\mayak_kel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90" y="3302793"/>
            <a:ext cx="1778873" cy="24368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lexander\Desktop\1234123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24944"/>
            <a:ext cx="4312048" cy="14657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3479899" y="4630774"/>
            <a:ext cx="4824413" cy="88900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936" y="2832571"/>
            <a:ext cx="8676456" cy="1152128"/>
          </a:xfrm>
        </p:spPr>
        <p:txBody>
          <a:bodyPr rtlCol="0">
            <a:noAutofit/>
          </a:bodyPr>
          <a:lstStyle/>
          <a:p>
            <a:pPr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Вопрос 12</a:t>
            </a:r>
            <a:br>
              <a:rPr lang="ru-RU" sz="5400" dirty="0" smtClean="0">
                <a:ln>
                  <a:solidFill>
                    <a:srgbClr val="8064A2">
                      <a:lumMod val="75000"/>
                    </a:srgbClr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/>
                <a:ea typeface="Calibri"/>
              </a:rPr>
              <a:t>Великий </a:t>
            </a:r>
            <a:r>
              <a:rPr lang="ru-RU" sz="2000" dirty="0">
                <a:latin typeface="Times New Roman"/>
                <a:ea typeface="Calibri"/>
              </a:rPr>
              <a:t>русский поэт, представитель </a:t>
            </a:r>
            <a:r>
              <a:rPr lang="ru-RU" sz="2000" dirty="0" err="1">
                <a:latin typeface="Times New Roman"/>
                <a:ea typeface="Calibri"/>
              </a:rPr>
              <a:t>новокрестьянского</a:t>
            </a:r>
            <a:r>
              <a:rPr lang="ru-RU" sz="2000" dirty="0">
                <a:latin typeface="Times New Roman"/>
                <a:ea typeface="Calibri"/>
              </a:rPr>
              <a:t> поэтического искусства и имажинизма в </a:t>
            </a:r>
            <a:r>
              <a:rPr lang="ru-RU" sz="2000" dirty="0" smtClean="0">
                <a:latin typeface="Times New Roman"/>
                <a:ea typeface="Calibri"/>
              </a:rPr>
              <a:t>литературе. Автор </a:t>
            </a:r>
            <a:r>
              <a:rPr lang="ru-RU" sz="2000" dirty="0" err="1" smtClean="0">
                <a:latin typeface="Times New Roman"/>
                <a:ea typeface="Calibri"/>
              </a:rPr>
              <a:t>стихитворения</a:t>
            </a:r>
            <a:r>
              <a:rPr lang="ru-RU" sz="2000" dirty="0">
                <a:latin typeface="Times New Roman"/>
                <a:ea typeface="Calibri"/>
              </a:rPr>
              <a:t> «Берёза</a:t>
            </a:r>
            <a:r>
              <a:rPr lang="ru-RU" sz="2000" dirty="0" smtClean="0">
                <a:latin typeface="Times New Roman"/>
                <a:ea typeface="Calibri"/>
              </a:rPr>
              <a:t>».</a:t>
            </a:r>
            <a:br>
              <a:rPr lang="ru-RU" sz="2000" dirty="0" smtClean="0">
                <a:latin typeface="Times New Roman"/>
                <a:ea typeface="Calibri"/>
              </a:rPr>
            </a:br>
            <a:r>
              <a:rPr lang="ru-RU" sz="2000" dirty="0" smtClean="0">
                <a:latin typeface="Times New Roman"/>
                <a:ea typeface="Calibri"/>
              </a:rPr>
              <a:t>Назовите фамилию и имя этого человека?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410868" y="4703763"/>
            <a:ext cx="47615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800" i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Сергей </a:t>
            </a:r>
            <a:r>
              <a:rPr lang="ru-RU" altLang="ru-RU" sz="2800" i="1" dirty="0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Александрович Есенин</a:t>
            </a:r>
            <a:endParaRPr lang="ru-RU" alt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8466138" y="6165850"/>
            <a:ext cx="515937" cy="43338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9219" name="Picture 3" descr="C:\Users\Alexander\Desktop\афывафыв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2501684" cy="3114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 descr="C:\Users\Alexander\Desktop\фывафыв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398674"/>
            <a:ext cx="4595912" cy="2110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1" cy="1143000"/>
          </a:xfrm>
        </p:spPr>
        <p:txBody>
          <a:bodyPr rtlCol="0">
            <a:normAutofit fontScale="90000"/>
          </a:bodyPr>
          <a:lstStyle/>
          <a:p>
            <a:pPr marL="457200" fontAlgn="auto">
              <a:lnSpc>
                <a:spcPct val="115000"/>
              </a:lnSpc>
              <a:spcAft>
                <a:spcPts val="1000"/>
              </a:spcAft>
              <a:tabLst>
                <a:tab pos="1266825" algn="l"/>
              </a:tabLst>
              <a:defRPr/>
            </a:pPr>
            <a:r>
              <a:rPr lang="ru-RU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Дополнительный вопрос </a:t>
            </a:r>
            <a:r>
              <a:rPr lang="ru-RU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ru-RU" sz="20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endParaRPr lang="ru-RU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4" name="Прямоугольник 2"/>
          <p:cNvSpPr>
            <a:spLocks noChangeArrowheads="1"/>
          </p:cNvSpPr>
          <p:nvPr/>
        </p:nvSpPr>
        <p:spPr bwMode="auto">
          <a:xfrm>
            <a:off x="341673" y="1484784"/>
            <a:ext cx="83534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Классик 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русской  литературы, автор лирических стихов, поэм, драматических произведений,</a:t>
            </a:r>
          </a:p>
          <a:p>
            <a:pPr algn="ctr"/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         романов, повестей и сказок в стихах. Был убит на дуэли. Кто это?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3505744" y="4987951"/>
            <a:ext cx="4219575" cy="889000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649663" y="5154613"/>
            <a:ext cx="4048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i="1">
                <a:latin typeface="Times New Roman" pitchFamily="18" charset="0"/>
                <a:cs typeface="Times New Roman" pitchFamily="18" charset="0"/>
              </a:rPr>
              <a:t>Александр Сергеевич Пушкин</a:t>
            </a: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9301" y="3241454"/>
            <a:ext cx="2141486" cy="261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42" name="Picture 2" descr="C:\Users\Alexander\Desktop\пывапывап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13796"/>
            <a:ext cx="4273724" cy="1407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80928"/>
            <a:ext cx="5832475" cy="2015852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Изучайте историю родного города, больше узнавайте о людях, которые многое сделали для развития и процветания </a:t>
            </a:r>
            <a:b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г. Нового Оскола.</a:t>
            </a:r>
            <a:b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Успехов!</a:t>
            </a: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04864"/>
            <a:ext cx="2585741" cy="346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88003" y="907959"/>
            <a:ext cx="8229600" cy="1143000"/>
          </a:xfrm>
          <a:prstGeom prst="rect">
            <a:avLst/>
          </a:prstGeom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n-US" sz="5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5400" b="1" i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писок </a:t>
            </a:r>
            <a:r>
              <a:rPr lang="ru-RU" sz="5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использованных </a:t>
            </a:r>
            <a:r>
              <a:rPr lang="ru-RU" sz="5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источников: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3" name="Прямоугольник 4"/>
          <p:cNvSpPr>
            <a:spLocks noChangeArrowheads="1"/>
          </p:cNvSpPr>
          <p:nvPr/>
        </p:nvSpPr>
        <p:spPr bwMode="auto">
          <a:xfrm>
            <a:off x="366713" y="3716338"/>
            <a:ext cx="8497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Ø"/>
            </a:pPr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5" name="Прямоугольник 7"/>
          <p:cNvSpPr>
            <a:spLocks noChangeArrowheads="1"/>
          </p:cNvSpPr>
          <p:nvPr/>
        </p:nvSpPr>
        <p:spPr bwMode="auto">
          <a:xfrm>
            <a:off x="488003" y="1792539"/>
            <a:ext cx="48077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altLang="ru-RU" sz="3200" dirty="0">
                <a:latin typeface="Times New Roman" pitchFamily="18" charset="0"/>
                <a:cs typeface="Times New Roman" pitchFamily="18" charset="0"/>
              </a:rPr>
              <a:t>https://yandex.ru/images/</a:t>
            </a:r>
            <a:endParaRPr lang="ru-RU" alt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488003" y="3423950"/>
            <a:ext cx="5238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altLang="ru-RU" sz="3200" dirty="0">
                <a:latin typeface="Times New Roman" pitchFamily="18" charset="0"/>
                <a:cs typeface="Times New Roman" pitchFamily="18" charset="0"/>
              </a:rPr>
              <a:t>http://biography-peoples.ru/</a:t>
            </a:r>
            <a:endParaRPr lang="ru-RU" alt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488003" y="2608244"/>
            <a:ext cx="54078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altLang="ru-RU" sz="3200" dirty="0">
                <a:latin typeface="Times New Roman" pitchFamily="18" charset="0"/>
                <a:cs typeface="Times New Roman" pitchFamily="18" charset="0"/>
              </a:rPr>
              <a:t>https://www.google.ru/maps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alt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371</TotalTime>
  <Words>721</Words>
  <Application>Microsoft Office PowerPoint</Application>
  <PresentationFormat>Экран (4:3)</PresentationFormat>
  <Paragraphs>60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Calibri</vt:lpstr>
      <vt:lpstr>Droid Sans Fallback</vt:lpstr>
      <vt:lpstr>Lohit Hindi</vt:lpstr>
      <vt:lpstr>Times New Roman</vt:lpstr>
      <vt:lpstr>Verdana</vt:lpstr>
      <vt:lpstr>Wingdings</vt:lpstr>
      <vt:lpstr>Wingdings 2</vt:lpstr>
      <vt:lpstr>Аспект</vt:lpstr>
      <vt:lpstr>Интеллектуальная игра</vt:lpstr>
      <vt:lpstr>Интеллектуальная игра «Улицы Нового Оскола»</vt:lpstr>
      <vt:lpstr>Цель: расширить представления детей о родном городе Новом Осколе, обогатить их знаниями об истории, о названиях улиц в городе.  </vt:lpstr>
      <vt:lpstr>Презентация PowerPoint</vt:lpstr>
      <vt:lpstr>Вопрос 1 Эта улица была названа в честь человека, который совершил первый космический полет, и увидел Землю из космоса. Кто этот человек? </vt:lpstr>
      <vt:lpstr>Вопрос 2 Его именем названа улица города Нового Оскола.  Всем известен написанный им рассказ для детей «Воробьишко». Его настоящая фамилия Пешков.    Кто этот человек? </vt:lpstr>
      <vt:lpstr>Вопрос 3 Народный герой, талантливый командир красноармейских частей в годы Гражданской войны. Назовите фамилию и имя этого человека? </vt:lpstr>
      <vt:lpstr>Вопрос 4 Кто написал стихотворение «Бородино» . Одна из улиц города носит его имя. Кто это?    </vt:lpstr>
      <vt:lpstr>Вопрос 5  Русский биолог и селекционер, автор многих  сортов плодово-ягодных культур, доктор биологии, заслуженный деятель науки и техники. Кто он?   </vt:lpstr>
      <vt:lpstr>Вопрос 6 Князь Новгородский, Киевский, Владимирский, великий полководец и талантливый дипломат. Назовите фамилию этого человека?   </vt:lpstr>
      <vt:lpstr>Вопрос 7  Русский поэт, баснописец. Это…    </vt:lpstr>
      <vt:lpstr>Вопрос 8 Русский полярный мореплаватель. участвовал в  Великой Северной экспедиции. Кто же этот человек?    </vt:lpstr>
      <vt:lpstr>Вопрос 9 Русский писатель. автор известных произведений  «Лев и собачка», «Детство», «Косточка» и многие  другие. В наши дни продолжает считаться одним из  лучших писателей мира.  Кто этот человек?    </vt:lpstr>
      <vt:lpstr>Вопрос 10 Русский писатель. Начал творческую деятельность, как автор коротких  юмористических рассказов. Автор строк:  «В человеке должно быть всё прекрасно: и лицо, и одежда,  и душа, и мысли.» Псевдоним- Чехонте. Кто это?    </vt:lpstr>
      <vt:lpstr> Вопрос 11 Знаменитый советский поэт 20 века, публицист, драматург, художник. Кроме того – талантливый актер кино, режиссер и сценарист. Автор стихотворения «Что такое хорошо и что такое плохо?» Назовите этого человека?    </vt:lpstr>
      <vt:lpstr>Вопрос 12 Великий русский поэт, представитель новокрестьянского поэтического искусства и имажинизма в литературе. Автор стихитворения «Берёза». Назовите фамилию и имя этого человека?    </vt:lpstr>
      <vt:lpstr>Дополнительный вопрос  </vt:lpstr>
      <vt:lpstr>Изучайте историю родного города, больше узнавайте о людях, которые многое сделали для развития и процветания  г. Нового Оскола. Успехов!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игра</dc:title>
  <dc:creator>Панкратова Елена Анатольевна</dc:creator>
  <cp:lastModifiedBy>Valery</cp:lastModifiedBy>
  <cp:revision>46</cp:revision>
  <dcterms:created xsi:type="dcterms:W3CDTF">2012-08-08T11:39:00Z</dcterms:created>
  <dcterms:modified xsi:type="dcterms:W3CDTF">2020-12-19T15:58:57Z</dcterms:modified>
</cp:coreProperties>
</file>