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5" r:id="rId11"/>
    <p:sldId id="266" r:id="rId12"/>
    <p:sldId id="267" r:id="rId13"/>
    <p:sldId id="268" r:id="rId14"/>
    <p:sldId id="26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262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04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992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39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86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00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39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0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278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7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273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68028-7995-4846-8C93-D5A902FDD64C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A0D6E-E235-4AF6-A0FF-E36AE6721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05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49238"/>
            <a:ext cx="12192000" cy="1655762"/>
          </a:xfrm>
        </p:spPr>
        <p:txBody>
          <a:bodyPr>
            <a:noAutofit/>
          </a:bodyPr>
          <a:lstStyle/>
          <a:p>
            <a:r>
              <a:rPr lang="ru-RU" sz="1800" dirty="0" smtClean="0"/>
              <a:t>МУНИЦИПАЛЬНОЕ БЮДЖЕТНОЕ ДОШКОЛЬНОЕ ОБРАЗОВАТЕЛЬНОЕ УЧРЕЖДЕНИЕ</a:t>
            </a:r>
          </a:p>
          <a:p>
            <a:r>
              <a:rPr lang="ru-RU" sz="1800" dirty="0" smtClean="0"/>
              <a:t>ЦЕНТР РАЗВИТИЯ РЕБЁНКА – ДЕТСКИЙ САД №2 «РОМАШКА»</a:t>
            </a:r>
          </a:p>
          <a:p>
            <a:r>
              <a:rPr lang="ru-RU" sz="1800" dirty="0" smtClean="0"/>
              <a:t>ДАНКОВСКОГО МУНИЦИПАЛЬНОГО РАЙОНА ЛИПЕЦКОЙ ОБЛАСТИ</a:t>
            </a:r>
          </a:p>
          <a:p>
            <a:endParaRPr lang="ru-RU" dirty="0" smtClean="0"/>
          </a:p>
          <a:p>
            <a:r>
              <a:rPr lang="ru-RU" sz="3200" dirty="0" smtClean="0"/>
              <a:t>Социально-творческий проект:</a:t>
            </a:r>
          </a:p>
          <a:p>
            <a:r>
              <a:rPr lang="ru-RU" sz="3200" dirty="0" smtClean="0"/>
              <a:t>Духовно-нравственное воспитание</a:t>
            </a:r>
          </a:p>
          <a:p>
            <a:r>
              <a:rPr lang="ru-RU" sz="3200" dirty="0"/>
              <a:t>д</a:t>
            </a:r>
            <a:r>
              <a:rPr lang="ru-RU" sz="3200" dirty="0" smtClean="0"/>
              <a:t>етей младшего дошкольного возраста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«В маленьких сердцах живёт Победа»</a:t>
            </a:r>
          </a:p>
          <a:p>
            <a:endParaRPr lang="ru-RU" sz="3200" b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                                                                                         Воспитатель: Иванова Анастасия Сергеевна</a:t>
            </a:r>
          </a:p>
          <a:p>
            <a:r>
              <a:rPr lang="ru-RU" smtClean="0"/>
              <a:t>                                                                                                                                                              </a:t>
            </a:r>
            <a:endParaRPr lang="ru-RU" dirty="0" smtClean="0"/>
          </a:p>
          <a:p>
            <a:r>
              <a:rPr lang="ru-RU" sz="1800" dirty="0" smtClean="0"/>
              <a:t>г. Данков</a:t>
            </a:r>
          </a:p>
          <a:p>
            <a:r>
              <a:rPr lang="ru-RU" sz="1800" dirty="0" smtClean="0"/>
              <a:t>2020г.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153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00" y="722539"/>
            <a:ext cx="112522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4300" b="1" i="1" dirty="0" smtClean="0">
                <a:solidFill>
                  <a:srgbClr val="C00000"/>
                </a:solidFill>
              </a:rPr>
              <a:t>Они живут в воспоминаниях ветеранов,</a:t>
            </a:r>
            <a:br>
              <a:rPr lang="ru-RU" sz="4300" b="1" i="1" dirty="0" smtClean="0">
                <a:solidFill>
                  <a:srgbClr val="C00000"/>
                </a:solidFill>
              </a:rPr>
            </a:br>
            <a:r>
              <a:rPr lang="ru-RU" sz="4300" b="1" i="1" dirty="0" smtClean="0">
                <a:solidFill>
                  <a:srgbClr val="C00000"/>
                </a:solidFill>
              </a:rPr>
              <a:t>в стихах и песнях, в книгах и кинофильмах,</a:t>
            </a:r>
            <a:r>
              <a:rPr lang="ru-RU" sz="4300" b="1" i="1" dirty="0">
                <a:solidFill>
                  <a:srgbClr val="C00000"/>
                </a:solidFill>
              </a:rPr>
              <a:t> </a:t>
            </a:r>
            <a:r>
              <a:rPr lang="ru-RU" sz="4300" b="1" i="1" dirty="0" smtClean="0">
                <a:solidFill>
                  <a:srgbClr val="C00000"/>
                </a:solidFill>
              </a:rPr>
              <a:t>в памятниках, в истории Отечества и в памяти каждого из нас, в наших, праздниках и традициях.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Проблема: незнание детьми праздника - День Победы.</a:t>
            </a:r>
          </a:p>
          <a:p>
            <a:pPr marL="0" indent="0">
              <a:buNone/>
            </a:pPr>
            <a:r>
              <a:rPr lang="ru-RU" dirty="0" smtClean="0"/>
              <a:t>Обоснование проблемы: недостаточное внимание родителей к празднику. 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9897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1600" y="272597"/>
            <a:ext cx="11771085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 В федеральном образовательном стандарте дошкольного образования ставятся цели по патриотическому воспитанию: создание условий для становления основ патриотического сознания детей, возможности позитивной социализации ребенка, его всестороннего личностного, морально-нравственного и познавательного развития, развития инициативы и творческих способностей на основе соответствующих дошкольному возрасту видов деятельности.</a:t>
            </a:r>
          </a:p>
          <a:p>
            <a:pPr marL="0" indent="0">
              <a:buNone/>
            </a:pPr>
            <a:r>
              <a:rPr lang="ru-RU" sz="2000" dirty="0" smtClean="0"/>
              <a:t>          В содержании ФГОС отмечается острая необходимость активизации процесса воспитания патриотизма дошкольника. Дети в этом возрасте очень любознательны, отзывчивы, восприимчивы. Они легко откликаются на все инициативы, умеют искренне сочувствовать и сопереживать. Для воспитателя это время благодатной почвы. Ведь в этом возрасте возникают большие возможности для систематического и последовательного нравственного воспитания детей. Происходит формирование духовной основы ребенка, эмоций, чувств, мышления, процессов социальной адаптации в обществе, начинается процесс осознания себя в окружающем мире. Именно этот отрезок жизни человека является наиболее благоприятным для эмоционально - психологического воздействия на ребенка, так как его образы очень ярки и сильны, и поэтому они остаются в памяти надолго, а иногда и на всю жизнь, что очень важно в воспитании патриотизма. </a:t>
            </a:r>
          </a:p>
          <a:p>
            <a:pPr marL="0" indent="0">
              <a:buNone/>
            </a:pPr>
            <a:r>
              <a:rPr lang="ru-RU" sz="2000" dirty="0" smtClean="0"/>
              <a:t>         Патриотическое воспитание ребенка – это основа формирования будущего гражданина. </a:t>
            </a:r>
          </a:p>
          <a:p>
            <a:pPr marL="0" indent="0">
              <a:buNone/>
            </a:pPr>
            <a:r>
              <a:rPr lang="ru-RU" sz="2000" dirty="0" smtClean="0"/>
              <a:t>Известны педагогические принципы: любовь к Родине начинается с отношения к самым близким людям – отцу, матери, дедушке, бабушке, с любви к своему дому, улице, на которой ребенок живет, детскому саду, школе, городу. </a:t>
            </a:r>
          </a:p>
          <a:p>
            <a:pPr marL="0" indent="0">
              <a:buNone/>
            </a:pPr>
            <a:r>
              <a:rPr lang="ru-RU" sz="2000" dirty="0" smtClean="0"/>
              <a:t>Патриотизм – это любовь к Родине, преданность своему Отечеству, стремление служить его интересам и готовность, вплоть до самопожертвования, к его защите. </a:t>
            </a:r>
          </a:p>
        </p:txBody>
      </p:sp>
    </p:spTree>
    <p:extLst>
      <p:ext uri="{BB962C8B-B14F-4D97-AF65-F5344CB8AC3E}">
        <p14:creationId xmlns:p14="http://schemas.microsoft.com/office/powerpoint/2010/main" val="3237686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600" y="0"/>
            <a:ext cx="11974286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Актуальность:</a:t>
            </a:r>
          </a:p>
          <a:p>
            <a:pPr marL="0" indent="0">
              <a:buNone/>
            </a:pPr>
            <a:r>
              <a:rPr lang="ru-RU" sz="2400" dirty="0" smtClean="0"/>
              <a:t>    Патриотическое 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нравственно–патриотического воспитания детей дошкольного возраста становится одной из актуальных.</a:t>
            </a:r>
          </a:p>
          <a:p>
            <a:pPr marL="0" indent="0">
              <a:buNone/>
            </a:pPr>
            <a:r>
              <a:rPr lang="ru-RU" sz="2400" dirty="0" smtClean="0"/>
              <a:t>«Многие возмущаются, что нынешняя молодёжь не осознаёт всей важности Дня Победы. Напрашивается своевременный вопрос: а кто эта современная молодёжь? Ведь это же мы! Мы с вами и наши дети! Всё так или иначе в наших с вами руках и не в чьих больше… Если мы сможем донести всю важность, значение и ценность этого важнейшего праздника для наших детей и до следующих поколений, то тот  великий день нашими усилиями будут помнить и через 100 и через 200 лет. Дадим возможность детям увидеть героев войны своими глазами пока ещё не поздно. Ведь ветераны больше всего на свете хотят знать, что и новое поколение ценит их подвиги, их жертвы, их колоссальный вклад в будущую нашу с вами спокойную жизнь.</a:t>
            </a:r>
          </a:p>
          <a:p>
            <a:pPr marL="0" indent="0">
              <a:buNone/>
            </a:pPr>
            <a:r>
              <a:rPr lang="ru-RU" sz="2400" dirty="0" smtClean="0"/>
              <a:t>Для формирования социально-нравственные представлений о причинах возникновения праздника «День Победы», разработан проект для реализации для младшего дошкольного «В маленьких сердцах живёт Победа»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83457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628" y="17099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Методы и приёмы: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</a:rPr>
              <a:t>Словесные: </a:t>
            </a:r>
            <a:r>
              <a:rPr lang="ru-RU" dirty="0" smtClean="0"/>
              <a:t>художественное слово, вопросы к детям, объяснение, рассказ воспитателя;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</a:rPr>
              <a:t>Наглядные: </a:t>
            </a:r>
            <a:r>
              <a:rPr lang="ru-RU" dirty="0" smtClean="0"/>
              <a:t>игрушки – военная техника, фотографии с праздника День Победы, фотографии Ветеранов, фотографии армии, солдата, военной техники.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</a:rPr>
              <a:t>Игровые: </a:t>
            </a:r>
            <a:r>
              <a:rPr lang="ru-RU" dirty="0" smtClean="0"/>
              <a:t>физкультминутки, сюжетно – ролевые и подвижные игры, дидактические игры.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C00000"/>
                </a:solidFill>
              </a:rPr>
              <a:t>Практические: </a:t>
            </a:r>
            <a:r>
              <a:rPr lang="ru-RU" dirty="0" smtClean="0"/>
              <a:t>Экскурсия с родителями и детьми в Парк Победы города Данкова, лепка, аппликация, рисование, конструирование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2702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56" y="0"/>
            <a:ext cx="11905343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Цель: </a:t>
            </a:r>
            <a:r>
              <a:rPr lang="ru-RU" sz="2400" dirty="0" smtClean="0"/>
              <a:t>формировать у детей знание – главный праздник нашей страны- День Победы!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/>
              <a:t>1.Дать знания о Дне Победы, о защитниках отечества и о функции армии;</a:t>
            </a:r>
          </a:p>
          <a:p>
            <a:pPr marL="0" indent="0">
              <a:buNone/>
            </a:pPr>
            <a:r>
              <a:rPr lang="ru-RU" sz="2400" dirty="0" smtClean="0"/>
              <a:t>2.Развивать у детей речь, мышление и воображение; умение работать в коллективе, друг с другом, в совместной деятельности с воспитателем.</a:t>
            </a:r>
          </a:p>
          <a:p>
            <a:pPr marL="0" indent="0">
              <a:buNone/>
            </a:pPr>
            <a:r>
              <a:rPr lang="ru-RU" sz="2400" dirty="0" smtClean="0"/>
              <a:t>3.Активизировать словарь: День Победы, Родина, герой, армия, защитник, солдат.</a:t>
            </a:r>
          </a:p>
          <a:p>
            <a:pPr marL="0" indent="0">
              <a:buNone/>
            </a:pPr>
            <a:r>
              <a:rPr lang="ru-RU" sz="2400" dirty="0" smtClean="0"/>
              <a:t>4.Организовать Экскурсию с родителями и детьми в Парк Победы.</a:t>
            </a:r>
          </a:p>
          <a:p>
            <a:pPr marL="0" indent="0">
              <a:buNone/>
            </a:pPr>
            <a:r>
              <a:rPr lang="ru-RU" sz="2400" dirty="0" smtClean="0"/>
              <a:t>5.Формировать положительное отношение к Ветеранам, к Военнослужащим, и солдатам, проходящим срочную службу.</a:t>
            </a:r>
          </a:p>
          <a:p>
            <a:pPr marL="0" indent="0">
              <a:buNone/>
            </a:pPr>
            <a:r>
              <a:rPr lang="ru-RU" sz="2400" dirty="0" smtClean="0"/>
              <a:t>6.Формировать представление – Всем людям на Земле нужен МИР</a:t>
            </a:r>
          </a:p>
          <a:p>
            <a:pPr marL="0" indent="0">
              <a:buNone/>
            </a:pPr>
            <a:r>
              <a:rPr lang="ru-RU" sz="2400" dirty="0" smtClean="0"/>
              <a:t>7.Выполнение творческих работ: пластилинография - военная техника, нетрадиционная техника рисования – Праздничный Салют, аппликация- «Гвоздика для Ветерана»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86441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5286" y="17099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Итог работы: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Оформление группы и приёмной ко Дню Победы,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Дети приобретут знания о Дне Победы, о защитниках отечества и о функции армии, сформировано положительное отношение к Ветеранам, к Военнослужащим, и солдатам, проходящим срочную службу.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Оформление выставки наши творческие работы: пластилинография - военная техника, нетрадиционная техника рисования – Праздничный Салют, аппликация- «Гвоздика для Ветерана».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Фотовыставка: Мы на Дне Победы.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Музыкальный досуг: «Этот День Победы»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9772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9" y="0"/>
            <a:ext cx="12061371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Развивающая предметно-пространственная среда: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Оформление центра «Боевой славы».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Дидактические игры с патриотическим содержанием.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Подборка наглядно – дидактического материала на тему Великой Отечественной Войны и солдатских будней.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Подборка художественной литературы – рассказов, стихов, пословиц и поговорок о войне, празднике 9 мая, военных, о мире.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Подборка песен военных лет.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Подборка различных материалов для продуктивной деятельности детей.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Подготовка атрибут для сюжетно – ролевых игр на военную тематику.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58157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214538"/>
            <a:ext cx="11959771" cy="6643461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ru-RU" sz="8600" b="1" dirty="0" smtClean="0">
                <a:solidFill>
                  <a:srgbClr val="C00000"/>
                </a:solidFill>
              </a:rPr>
              <a:t>Реализация проекта:</a:t>
            </a:r>
          </a:p>
          <a:p>
            <a:pPr marL="0" indent="0">
              <a:buNone/>
            </a:pPr>
            <a:r>
              <a:rPr lang="ru-RU" sz="6200" dirty="0" smtClean="0">
                <a:solidFill>
                  <a:srgbClr val="C00000"/>
                </a:solidFill>
              </a:rPr>
              <a:t>1 этап: подготовительный – 1 и 2 неделя апреля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6200" dirty="0" smtClean="0"/>
              <a:t>Обеспечение мотивации предстоящей деятельности;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6200" dirty="0" smtClean="0"/>
              <a:t>Подготовка методических и дидактических материалов.</a:t>
            </a:r>
          </a:p>
          <a:p>
            <a:pPr marL="0" indent="0">
              <a:buNone/>
            </a:pPr>
            <a:r>
              <a:rPr lang="ru-RU" sz="6200" dirty="0" smtClean="0">
                <a:solidFill>
                  <a:srgbClr val="C00000"/>
                </a:solidFill>
              </a:rPr>
              <a:t>Чтение художественной литературы: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6200" dirty="0" smtClean="0"/>
              <a:t>С. Михалков «День Победы»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6200" dirty="0" smtClean="0"/>
              <a:t>А. Усачёв «Что такое День Победы?»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6200" dirty="0" smtClean="0"/>
              <a:t>С.В. Новиков «Великая Отечественная война советского народа»</a:t>
            </a:r>
          </a:p>
          <a:p>
            <a:pPr marL="0" indent="0">
              <a:buNone/>
            </a:pPr>
            <a:r>
              <a:rPr lang="ru-RU" sz="6200" dirty="0" smtClean="0">
                <a:solidFill>
                  <a:srgbClr val="C00000"/>
                </a:solidFill>
              </a:rPr>
              <a:t>Индивидуальные и коллективные беседы о Великой Отечественной войне:</a:t>
            </a:r>
          </a:p>
          <a:p>
            <a:pPr marL="0" indent="0">
              <a:buNone/>
            </a:pPr>
            <a:r>
              <a:rPr lang="ru-RU" sz="6200" dirty="0" smtClean="0"/>
              <a:t>1.Рассматривание картинок, открыток «День Победы», «Парад Победы», «Наша армия», «Герои Города Данкова», «Мой прадед был на войне» - развивать связанную речь, умение внимательно рассматривать картинку и рассказывать, что на ней изображено.</a:t>
            </a:r>
          </a:p>
          <a:p>
            <a:pPr marL="0" indent="0">
              <a:buNone/>
            </a:pPr>
            <a:r>
              <a:rPr lang="ru-RU" sz="6200" dirty="0" smtClean="0"/>
              <a:t>Рассматривание репродукций художников, посвященных эпизодам Великой Отечественной войны: «Парад на Красной площади» (К. </a:t>
            </a:r>
            <a:r>
              <a:rPr lang="ru-RU" sz="6200" dirty="0" err="1" smtClean="0"/>
              <a:t>Юон</a:t>
            </a:r>
            <a:r>
              <a:rPr lang="ru-RU" sz="6200" dirty="0" smtClean="0"/>
              <a:t>), «Победа» (П. Кривоногов)</a:t>
            </a:r>
          </a:p>
          <a:p>
            <a:pPr marL="0" indent="0">
              <a:buNone/>
            </a:pPr>
            <a:r>
              <a:rPr lang="ru-RU" sz="6200" dirty="0" smtClean="0"/>
              <a:t>2. Рассматривание солдатиков - учить детей рассматривать игрушки (солдатиков, их внешний вид, части тела, форму, строение фигуры. Учить детей выстраивать солдатиков друг за другом. Продолжать учить детей отвечать на вопросы воспитателя.</a:t>
            </a:r>
          </a:p>
          <a:p>
            <a:pPr marL="0" indent="0">
              <a:buNone/>
            </a:pPr>
            <a:r>
              <a:rPr lang="ru-RU" sz="6200" dirty="0" smtClean="0"/>
              <a:t>3.Чтение стихотворений  Приобщать детей к рассматриванию иллюстраций в книгах.</a:t>
            </a:r>
          </a:p>
          <a:p>
            <a:pPr marL="0" indent="0">
              <a:buNone/>
            </a:pPr>
            <a:r>
              <a:rPr lang="ru-RU" sz="6200" dirty="0" smtClean="0"/>
              <a:t>Предоставлять возможность договаривать слова, фразы при чтении знакомых стихотворений.</a:t>
            </a:r>
          </a:p>
          <a:p>
            <a:pPr marL="0" indent="0">
              <a:buNone/>
            </a:pPr>
            <a:r>
              <a:rPr lang="ru-RU" sz="6200" dirty="0" smtClean="0"/>
              <a:t>Чтение рассказа   Митяева А. «Дедушкин орден»</a:t>
            </a:r>
          </a:p>
          <a:p>
            <a:pPr marL="0" indent="0">
              <a:buNone/>
            </a:pPr>
            <a:endParaRPr lang="ru-RU" sz="62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513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00" y="243567"/>
            <a:ext cx="11858171" cy="633140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Реализация проекта: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2 этап: основной – 3 и 4 неделя апреля</a:t>
            </a:r>
          </a:p>
          <a:p>
            <a:pPr marL="0" indent="0">
              <a:buNone/>
            </a:pPr>
            <a:r>
              <a:rPr lang="ru-RU" sz="4400" dirty="0" smtClean="0"/>
              <a:t>I.</a:t>
            </a:r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</a:rPr>
              <a:t>Просмотр презентаций и мультфильмов на военную тематику для самых маленьких: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Мультфильм про Великую отечественную войну «Сильные, духом, крепче, стены...»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Солдатская сказка (1983)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День Победы! - Мультфильм Детской Анимационной студии </a:t>
            </a:r>
            <a:r>
              <a:rPr lang="ru-RU" sz="4400" dirty="0" err="1" smtClean="0"/>
              <a:t>В.Пышмы</a:t>
            </a:r>
            <a:r>
              <a:rPr lang="ru-RU" sz="4400" dirty="0" smtClean="0"/>
              <a:t>.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ru-RU" sz="4400" dirty="0" smtClean="0">
                <a:solidFill>
                  <a:srgbClr val="C00000"/>
                </a:solidFill>
              </a:rPr>
              <a:t>Чтение художественных произведений: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 Л. Кассиль «Памятник солдату», «Твои защитники»;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 С. </a:t>
            </a:r>
            <a:r>
              <a:rPr lang="ru-RU" sz="4400" dirty="0" err="1" smtClean="0"/>
              <a:t>Баруздин</a:t>
            </a:r>
            <a:r>
              <a:rPr lang="ru-RU" sz="4400" dirty="0" smtClean="0"/>
              <a:t> «Рассказы о войне»;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С. Михалков «День Победы»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Я. </a:t>
            </a:r>
            <a:r>
              <a:rPr lang="ru-RU" sz="4400" dirty="0" err="1" smtClean="0"/>
              <a:t>Длуголенский</a:t>
            </a:r>
            <a:r>
              <a:rPr lang="ru-RU" sz="4400" dirty="0" smtClean="0"/>
              <a:t> «Что могут солдаты»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4400" dirty="0" smtClean="0"/>
              <a:t>Митяев А. «Дедушкин орден» Р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ru-RU" sz="4400" dirty="0">
                <a:solidFill>
                  <a:srgbClr val="C00000"/>
                </a:solidFill>
              </a:rPr>
              <a:t>Р</a:t>
            </a:r>
            <a:r>
              <a:rPr lang="ru-RU" sz="4400" dirty="0" smtClean="0">
                <a:solidFill>
                  <a:srgbClr val="C00000"/>
                </a:solidFill>
              </a:rPr>
              <a:t>азучивание стихотворения: </a:t>
            </a:r>
            <a:r>
              <a:rPr lang="ru-RU" sz="4400" dirty="0" smtClean="0"/>
              <a:t>Т. Белозеров «Майский праздник — День Победы»</a:t>
            </a:r>
          </a:p>
          <a:p>
            <a:pPr marL="0" indent="0">
              <a:buClr>
                <a:srgbClr val="C00000"/>
              </a:buClr>
              <a:buNone/>
            </a:pPr>
            <a:endParaRPr lang="ru-RU" sz="4400" dirty="0" smtClean="0"/>
          </a:p>
          <a:p>
            <a:pPr marL="0" indent="0">
              <a:buClr>
                <a:srgbClr val="C00000"/>
              </a:buClr>
              <a:buNone/>
            </a:pPr>
            <a:r>
              <a:rPr lang="ru-RU" sz="4400" dirty="0" smtClean="0">
                <a:solidFill>
                  <a:srgbClr val="C00000"/>
                </a:solidFill>
              </a:rPr>
              <a:t>Рассматривание репродукций художников, посвященных эпизодам Великой Отечественной войны: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ru-RU" sz="4400" dirty="0" smtClean="0"/>
              <a:t> «Отдых после боя», «Возвращение домой» (В. </a:t>
            </a:r>
            <a:r>
              <a:rPr lang="ru-RU" sz="4400" dirty="0" err="1" smtClean="0"/>
              <a:t>Штраних</a:t>
            </a:r>
            <a:r>
              <a:rPr lang="ru-RU" sz="4400" dirty="0" smtClean="0"/>
              <a:t>, В. </a:t>
            </a:r>
            <a:r>
              <a:rPr lang="ru-RU" sz="4400" dirty="0" err="1" smtClean="0"/>
              <a:t>Костецкий</a:t>
            </a:r>
            <a:r>
              <a:rPr lang="ru-RU" sz="4400" dirty="0" smtClean="0"/>
              <a:t>) и др.</a:t>
            </a:r>
          </a:p>
          <a:p>
            <a:pPr marL="0" indent="0">
              <a:buClr>
                <a:srgbClr val="C00000"/>
              </a:buClr>
              <a:buNone/>
            </a:pPr>
            <a:endParaRPr lang="ru-RU" sz="4400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994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090400" cy="435133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8000" b="1" dirty="0" smtClean="0">
                <a:solidFill>
                  <a:srgbClr val="C00000"/>
                </a:solidFill>
              </a:rPr>
              <a:t>II.	Проведение занятий и организация творческой выставки ко Дню Победы:</a:t>
            </a:r>
          </a:p>
          <a:p>
            <a:pPr marL="0" indent="0">
              <a:buNone/>
            </a:pPr>
            <a:r>
              <a:rPr lang="ru-RU" sz="8000" dirty="0" smtClean="0"/>
              <a:t>1.Нетрадиционная техника рисования: коллективная работа воспитателя и детей «Праздничный салют»: учить детей рисовать ватными палочками (ставить точки) окуная их в гуашь, аккуратно не размазывая оставлять след на бумаге.</a:t>
            </a:r>
          </a:p>
          <a:p>
            <a:pPr marL="0" indent="0">
              <a:buNone/>
            </a:pPr>
            <a:r>
              <a:rPr lang="ru-RU" sz="8000" dirty="0" smtClean="0"/>
              <a:t>2. Прастилинография «Военная техника»: продолжаем учиться отщипывать от целого кусочка пластилина, приклеивать на картон с рисунком пластилин, и размазывать пластилин, не выходя за контур рисунка, развивать мелкую моторику рук; Уточнение названий предметов и слов, обозначающих их действия, свойства. Использование в речи выражений: «самолет летит», «машина едет», «кораблик плывет».</a:t>
            </a:r>
          </a:p>
          <a:p>
            <a:pPr marL="0" indent="0">
              <a:buNone/>
            </a:pPr>
            <a:r>
              <a:rPr lang="ru-RU" sz="8000" dirty="0" smtClean="0"/>
              <a:t>3. Аппликация «Гвоздика для Ветерана»: развивать умение приклеивать готовые заготовки по образцу, закрепить основные цвета; вызывать у детей положительные эмоции, желание порадовать Ветеранов.</a:t>
            </a:r>
          </a:p>
          <a:p>
            <a:pPr marL="0" indent="0">
              <a:buNone/>
            </a:pPr>
            <a:r>
              <a:rPr lang="ru-RU" sz="8000" dirty="0" smtClean="0"/>
              <a:t>4.Нетрадиционная техника рисования «Голубь»: развивать умение рисования поролоновой губкой.</a:t>
            </a:r>
          </a:p>
          <a:p>
            <a:pPr marL="0" indent="0">
              <a:buNone/>
            </a:pPr>
            <a:r>
              <a:rPr lang="ru-RU" sz="8000" dirty="0" smtClean="0"/>
              <a:t>5.Дидактическая игра: собери целое, разрезная картинка «Солдат», «Корабль», «Самолет», «Танк»</a:t>
            </a:r>
          </a:p>
          <a:p>
            <a:pPr marL="0" indent="0">
              <a:buNone/>
            </a:pPr>
            <a:r>
              <a:rPr lang="ru-RU" sz="8000" dirty="0" smtClean="0"/>
              <a:t>6.Прослушивание музыкальных произведений: марши - </a:t>
            </a:r>
            <a:r>
              <a:rPr lang="ru-RU" sz="8000" dirty="0" err="1" smtClean="0"/>
              <a:t>Д.Кабалевский</a:t>
            </a:r>
            <a:r>
              <a:rPr lang="ru-RU" sz="8000" dirty="0" smtClean="0"/>
              <a:t> «Марш» (детский), </a:t>
            </a:r>
            <a:r>
              <a:rPr lang="ru-RU" sz="8000" dirty="0" err="1" smtClean="0"/>
              <a:t>П.Чайковский</a:t>
            </a:r>
            <a:r>
              <a:rPr lang="ru-RU" sz="8000" dirty="0" smtClean="0"/>
              <a:t> «Марш деревянных солдатиков», Г. Свиридов «Военный марш», </a:t>
            </a:r>
            <a:r>
              <a:rPr lang="ru-RU" sz="8000" dirty="0" err="1" smtClean="0"/>
              <a:t>В.Агапкин</a:t>
            </a:r>
            <a:r>
              <a:rPr lang="ru-RU" sz="8000" dirty="0" smtClean="0"/>
              <a:t> «Прощание славянки». Разучивание песни «Катюша», «Пусть Всегда будет солнце»</a:t>
            </a:r>
          </a:p>
          <a:p>
            <a:pPr marL="0" indent="0">
              <a:buNone/>
            </a:pPr>
            <a:r>
              <a:rPr lang="ru-RU" sz="8000" dirty="0" smtClean="0"/>
              <a:t>7.Сюжетно-ролевая игра «Моряки»: формирование умения выполнять с помощью взрослого несколько игровых действий, объединенных сюжетной канвой. Учить действовать в импровизации самостоятельно. Воспитывать дружеские взаимоотношения, чувство коллективизма.</a:t>
            </a:r>
          </a:p>
          <a:p>
            <a:pPr marL="0" indent="0">
              <a:buNone/>
            </a:pPr>
            <a:r>
              <a:rPr lang="ru-RU" sz="8000" dirty="0" smtClean="0"/>
              <a:t>8.Подвижная игра «Найди свой цвет»: развитие координации зрительного, слухового и моторного анализаторов, тренировка подвижности нервных процессов, умения ориентироваться в пространстве и различать цвета, поднятие настроения.</a:t>
            </a:r>
          </a:p>
          <a:p>
            <a:pPr marL="0" indent="0">
              <a:buNone/>
            </a:pPr>
            <a:r>
              <a:rPr lang="ru-RU" sz="8000" dirty="0" smtClean="0"/>
              <a:t>9.Дыхательная гимнастика «Флажок»: укрепление круговой мышцы рта; </a:t>
            </a:r>
          </a:p>
          <a:p>
            <a:pPr marL="0" indent="0">
              <a:buNone/>
            </a:pPr>
            <a:r>
              <a:rPr lang="ru-RU" sz="8000" dirty="0" smtClean="0"/>
              <a:t>тренировка навыка правильного дыхания; формирование углубленного ритмичного выдоха.</a:t>
            </a:r>
          </a:p>
          <a:p>
            <a:pPr marL="0" indent="0">
              <a:buNone/>
            </a:pPr>
            <a:r>
              <a:rPr lang="ru-RU" sz="8000" dirty="0" smtClean="0"/>
              <a:t>10.Пальчиковая гимнастика "Этот пальчик"</a:t>
            </a:r>
          </a:p>
          <a:p>
            <a:pPr marL="0" indent="0">
              <a:buNone/>
            </a:pPr>
            <a:r>
              <a:rPr lang="ru-RU" sz="8000" dirty="0" smtClean="0"/>
              <a:t>11.Физкультминутка «Салют».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1265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30654"/>
            <a:ext cx="12061371" cy="435133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III.	Работа с родителями: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Создание альбома «Мой прадед был на войне»; «Бессмертный полк»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Рекомендации для родителей: организация образовательной деятельности в семье: рассматривать картинки и открытки по военной тематике, обыграть ситуацию: парад солдатиков, военных машин.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Оформление альбома «Мы за МИР» (совместные рисунки родителей и детей).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Прогуляться с детьми на «Мемориал Славы», посетить Памятник Победы, рассказать детям о них или по городу и рассмотреть праздничное украшение города.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Организация - Экскурсии в Парк Победы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2342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59657" y="417739"/>
            <a:ext cx="11858172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3	Этап: заключительный: 1 и 2 неделя мая</a:t>
            </a:r>
          </a:p>
          <a:p>
            <a:pPr marL="0" indent="0">
              <a:buNone/>
            </a:pPr>
            <a:r>
              <a:rPr lang="ru-RU" dirty="0" smtClean="0"/>
              <a:t>1.Фотовыставка: «Мы на Дне Победы»</a:t>
            </a:r>
          </a:p>
          <a:p>
            <a:pPr marL="0" indent="0">
              <a:buNone/>
            </a:pPr>
            <a:r>
              <a:rPr lang="ru-RU" dirty="0" smtClean="0"/>
              <a:t>2. Коллективная работа с детьми «Праздничный салют».</a:t>
            </a:r>
          </a:p>
          <a:p>
            <a:pPr marL="0" indent="0">
              <a:buNone/>
            </a:pPr>
            <a:r>
              <a:rPr lang="ru-RU" dirty="0" smtClean="0"/>
              <a:t>3. Музыкальный досуг «Этот День Победы»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913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i="1" dirty="0" smtClean="0">
                <a:solidFill>
                  <a:srgbClr val="C00000"/>
                </a:solidFill>
              </a:rPr>
              <a:t>Это память, верьте, люди,</a:t>
            </a:r>
          </a:p>
          <a:p>
            <a:pPr marL="0" indent="0" algn="ctr">
              <a:buNone/>
            </a:pPr>
            <a:r>
              <a:rPr lang="ru-RU" i="1" dirty="0" smtClean="0">
                <a:solidFill>
                  <a:srgbClr val="C00000"/>
                </a:solidFill>
              </a:rPr>
              <a:t>Всей земле нужна.</a:t>
            </a:r>
          </a:p>
          <a:p>
            <a:pPr marL="0" indent="0" algn="ctr">
              <a:buNone/>
            </a:pPr>
            <a:r>
              <a:rPr lang="ru-RU" i="1" dirty="0" smtClean="0">
                <a:solidFill>
                  <a:srgbClr val="C00000"/>
                </a:solidFill>
              </a:rPr>
              <a:t>Если мы войну забудем,</a:t>
            </a:r>
          </a:p>
          <a:p>
            <a:pPr marL="0" indent="0" algn="ctr">
              <a:buNone/>
            </a:pPr>
            <a:r>
              <a:rPr lang="ru-RU" i="1" dirty="0" smtClean="0">
                <a:solidFill>
                  <a:srgbClr val="C00000"/>
                </a:solidFill>
              </a:rPr>
              <a:t>Вновь придет война…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7285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1123</Words>
  <Application>Microsoft Office PowerPoint</Application>
  <PresentationFormat>Широкоэкранный</PresentationFormat>
  <Paragraphs>115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</dc:creator>
  <cp:lastModifiedBy>Анастасия</cp:lastModifiedBy>
  <cp:revision>9</cp:revision>
  <dcterms:created xsi:type="dcterms:W3CDTF">2020-10-24T18:35:36Z</dcterms:created>
  <dcterms:modified xsi:type="dcterms:W3CDTF">2020-10-24T19:39:15Z</dcterms:modified>
</cp:coreProperties>
</file>