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12192000" cy="6858000"/>
  <p:embeddedFontLst>
    <p:embeddedFont>
      <p:font typeface="Trebuchet MS" pitchFamily="34" charset="0"/>
      <p:regular r:id="rId22"/>
      <p:bold r:id="rId23"/>
      <p:italic r:id="rId24"/>
      <p:boldItalic r:id="rId25"/>
    </p:embeddedFont>
    <p:embeddedFont>
      <p:font typeface="Calibri" pitchFamily="34" charset="0"/>
      <p:regular r:id="rId26"/>
      <p:bold r:id="rId27"/>
      <p:italic r:id="rId28"/>
      <p:boldItalic r:id="rId29"/>
    </p:embeddedFont>
  </p:embeddedFontLst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56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Relationship Id="rId8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"/>
            <a:ext cx="1585442" cy="2220112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6965" y="854989"/>
            <a:ext cx="1236954" cy="1196289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85798" y="12"/>
            <a:ext cx="1432077" cy="1461592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94915" y="1078547"/>
            <a:ext cx="1487157" cy="1744573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210115" y="12"/>
            <a:ext cx="1301762" cy="1653108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3799" y="1525676"/>
            <a:ext cx="1644116" cy="219528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7000" y="3177349"/>
            <a:ext cx="1159916" cy="1212850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409395" y="1995106"/>
            <a:ext cx="1431366" cy="1321930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76401" y="2986189"/>
            <a:ext cx="1083957" cy="1164615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353954" y="12"/>
            <a:ext cx="1662480" cy="2159990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944753" y="12"/>
            <a:ext cx="1236954" cy="1096187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9761397" y="2366987"/>
            <a:ext cx="1432077" cy="1615694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0721886" y="1454022"/>
            <a:ext cx="1469872" cy="1744573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9503994" y="12"/>
            <a:ext cx="1301762" cy="1362227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8236077" y="12"/>
            <a:ext cx="1644116" cy="2143061"/>
          </a:xfrm>
          <a:prstGeom prst="rect">
            <a:avLst/>
          </a:prstGeom>
        </p:spPr>
      </p:pic>
      <p:pic>
        <p:nvPicPr>
          <p:cNvPr id="31" name="bg object 31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1086553" y="2976105"/>
            <a:ext cx="1105204" cy="1212850"/>
          </a:xfrm>
          <a:prstGeom prst="rect">
            <a:avLst/>
          </a:prstGeom>
        </p:spPr>
      </p:pic>
      <p:pic>
        <p:nvPicPr>
          <p:cNvPr id="32" name="bg object 3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328683" y="1011580"/>
            <a:ext cx="1431366" cy="1321943"/>
          </a:xfrm>
          <a:prstGeom prst="rect">
            <a:avLst/>
          </a:prstGeom>
        </p:spPr>
      </p:pic>
      <p:pic>
        <p:nvPicPr>
          <p:cNvPr id="33" name="bg object 3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870759" y="1798916"/>
            <a:ext cx="1083957" cy="1164602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7327074" y="1073861"/>
            <a:ext cx="1399679" cy="1942934"/>
          </a:xfrm>
          <a:prstGeom prst="rect">
            <a:avLst/>
          </a:prstGeom>
        </p:spPr>
      </p:pic>
      <p:pic>
        <p:nvPicPr>
          <p:cNvPr id="35" name="bg object 3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28794" y="1074229"/>
            <a:ext cx="1236954" cy="1196289"/>
          </a:xfrm>
          <a:prstGeom prst="rect">
            <a:avLst/>
          </a:prstGeom>
        </p:spPr>
      </p:pic>
      <p:pic>
        <p:nvPicPr>
          <p:cNvPr id="36" name="bg object 36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709635" y="5467667"/>
            <a:ext cx="1432077" cy="1389976"/>
          </a:xfrm>
          <a:prstGeom prst="rect">
            <a:avLst/>
          </a:prstGeom>
        </p:spPr>
      </p:pic>
      <p:pic>
        <p:nvPicPr>
          <p:cNvPr id="37" name="bg object 3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854319" y="1078547"/>
            <a:ext cx="1487157" cy="1744573"/>
          </a:xfrm>
          <a:prstGeom prst="rect">
            <a:avLst/>
          </a:prstGeom>
        </p:spPr>
      </p:pic>
      <p:pic>
        <p:nvPicPr>
          <p:cNvPr id="38" name="bg object 38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0837443" y="3846588"/>
            <a:ext cx="1301762" cy="1744573"/>
          </a:xfrm>
          <a:prstGeom prst="rect">
            <a:avLst/>
          </a:prstGeom>
        </p:spPr>
      </p:pic>
      <p:pic>
        <p:nvPicPr>
          <p:cNvPr id="39" name="bg object 39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4328274" y="12"/>
            <a:ext cx="1644116" cy="1829511"/>
          </a:xfrm>
          <a:prstGeom prst="rect">
            <a:avLst/>
          </a:prstGeom>
        </p:spPr>
      </p:pic>
      <p:pic>
        <p:nvPicPr>
          <p:cNvPr id="40" name="bg object 40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6619684" y="2279865"/>
            <a:ext cx="1188364" cy="1242377"/>
          </a:xfrm>
          <a:prstGeom prst="rect">
            <a:avLst/>
          </a:prstGeom>
        </p:spPr>
      </p:pic>
      <p:pic>
        <p:nvPicPr>
          <p:cNvPr id="41" name="bg object 4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677560" y="39941"/>
            <a:ext cx="1431366" cy="1321943"/>
          </a:xfrm>
          <a:prstGeom prst="rect">
            <a:avLst/>
          </a:prstGeom>
        </p:spPr>
      </p:pic>
      <p:pic>
        <p:nvPicPr>
          <p:cNvPr id="42" name="bg object 4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712324" y="1480667"/>
            <a:ext cx="1083957" cy="1164615"/>
          </a:xfrm>
          <a:prstGeom prst="rect">
            <a:avLst/>
          </a:prstGeom>
        </p:spPr>
      </p:pic>
      <p:pic>
        <p:nvPicPr>
          <p:cNvPr id="43" name="bg object 43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9112325" y="3129457"/>
            <a:ext cx="1278001" cy="1773745"/>
          </a:xfrm>
          <a:prstGeom prst="rect">
            <a:avLst/>
          </a:prstGeom>
        </p:spPr>
      </p:pic>
      <p:pic>
        <p:nvPicPr>
          <p:cNvPr id="44" name="bg object 4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00601" y="2624747"/>
            <a:ext cx="1236954" cy="1196289"/>
          </a:xfrm>
          <a:prstGeom prst="rect">
            <a:avLst/>
          </a:prstGeom>
        </p:spPr>
      </p:pic>
      <p:pic>
        <p:nvPicPr>
          <p:cNvPr id="45" name="bg object 45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2861284" y="2289225"/>
            <a:ext cx="1301762" cy="1744573"/>
          </a:xfrm>
          <a:prstGeom prst="rect">
            <a:avLst/>
          </a:prstGeom>
        </p:spPr>
      </p:pic>
      <p:pic>
        <p:nvPicPr>
          <p:cNvPr id="46" name="bg object 4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4923" y="3035871"/>
            <a:ext cx="1644116" cy="2195283"/>
          </a:xfrm>
          <a:prstGeom prst="rect">
            <a:avLst/>
          </a:prstGeom>
        </p:spPr>
      </p:pic>
      <p:pic>
        <p:nvPicPr>
          <p:cNvPr id="47" name="bg object 47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3983405" y="4420780"/>
            <a:ext cx="1186205" cy="1095502"/>
          </a:xfrm>
          <a:prstGeom prst="rect">
            <a:avLst/>
          </a:prstGeom>
        </p:spPr>
      </p:pic>
      <p:pic>
        <p:nvPicPr>
          <p:cNvPr id="48" name="bg object 48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2121839" y="3557866"/>
            <a:ext cx="1281595" cy="1778774"/>
          </a:xfrm>
          <a:prstGeom prst="rect">
            <a:avLst/>
          </a:prstGeom>
        </p:spPr>
      </p:pic>
      <p:pic>
        <p:nvPicPr>
          <p:cNvPr id="49" name="bg object 49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231114" y="5342382"/>
            <a:ext cx="1487157" cy="1515262"/>
          </a:xfrm>
          <a:prstGeom prst="rect">
            <a:avLst/>
          </a:prstGeom>
        </p:spPr>
      </p:pic>
      <p:pic>
        <p:nvPicPr>
          <p:cNvPr id="50" name="bg object 50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3353396" y="3620147"/>
            <a:ext cx="1188364" cy="1242377"/>
          </a:xfrm>
          <a:prstGeom prst="rect">
            <a:avLst/>
          </a:prstGeom>
        </p:spPr>
      </p:pic>
      <p:pic>
        <p:nvPicPr>
          <p:cNvPr id="51" name="bg object 51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7983004" y="2715475"/>
            <a:ext cx="1309319" cy="1209243"/>
          </a:xfrm>
          <a:prstGeom prst="rect">
            <a:avLst/>
          </a:prstGeom>
        </p:spPr>
      </p:pic>
      <p:pic>
        <p:nvPicPr>
          <p:cNvPr id="52" name="bg object 5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33919" y="3321342"/>
            <a:ext cx="1236954" cy="1196301"/>
          </a:xfrm>
          <a:prstGeom prst="rect">
            <a:avLst/>
          </a:prstGeom>
        </p:spPr>
      </p:pic>
      <p:pic>
        <p:nvPicPr>
          <p:cNvPr id="53" name="bg object 5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8501761" y="4019740"/>
            <a:ext cx="1432077" cy="1615694"/>
          </a:xfrm>
          <a:prstGeom prst="rect">
            <a:avLst/>
          </a:prstGeom>
        </p:spPr>
      </p:pic>
      <p:pic>
        <p:nvPicPr>
          <p:cNvPr id="54" name="bg object 5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7724" y="3920032"/>
            <a:ext cx="1644116" cy="2195283"/>
          </a:xfrm>
          <a:prstGeom prst="rect">
            <a:avLst/>
          </a:prstGeom>
        </p:spPr>
      </p:pic>
      <p:pic>
        <p:nvPicPr>
          <p:cNvPr id="55" name="bg object 5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405445" y="4453191"/>
            <a:ext cx="1159916" cy="1212849"/>
          </a:xfrm>
          <a:prstGeom prst="rect">
            <a:avLst/>
          </a:prstGeom>
        </p:spPr>
      </p:pic>
      <p:pic>
        <p:nvPicPr>
          <p:cNvPr id="56" name="bg object 56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4941722" y="2309393"/>
            <a:ext cx="1290955" cy="1192326"/>
          </a:xfrm>
          <a:prstGeom prst="rect">
            <a:avLst/>
          </a:prstGeom>
        </p:spPr>
      </p:pic>
      <p:pic>
        <p:nvPicPr>
          <p:cNvPr id="57" name="bg object 5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828874" y="4926952"/>
            <a:ext cx="1083957" cy="1164602"/>
          </a:xfrm>
          <a:prstGeom prst="rect">
            <a:avLst/>
          </a:prstGeom>
        </p:spPr>
      </p:pic>
      <p:pic>
        <p:nvPicPr>
          <p:cNvPr id="58" name="bg object 58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4690795" y="3309467"/>
            <a:ext cx="1281595" cy="1778774"/>
          </a:xfrm>
          <a:prstGeom prst="rect">
            <a:avLst/>
          </a:prstGeom>
        </p:spPr>
      </p:pic>
      <p:pic>
        <p:nvPicPr>
          <p:cNvPr id="59" name="bg object 5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301005" y="4320705"/>
            <a:ext cx="1487157" cy="1744573"/>
          </a:xfrm>
          <a:prstGeom prst="rect">
            <a:avLst/>
          </a:prstGeom>
        </p:spPr>
      </p:pic>
      <p:pic>
        <p:nvPicPr>
          <p:cNvPr id="60" name="bg object 60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3904564" y="5188305"/>
            <a:ext cx="1301762" cy="1669338"/>
          </a:xfrm>
          <a:prstGeom prst="rect">
            <a:avLst/>
          </a:prstGeom>
        </p:spPr>
      </p:pic>
      <p:pic>
        <p:nvPicPr>
          <p:cNvPr id="61" name="bg object 6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690199" y="5433821"/>
            <a:ext cx="1236954" cy="1196301"/>
          </a:xfrm>
          <a:prstGeom prst="rect">
            <a:avLst/>
          </a:prstGeom>
        </p:spPr>
      </p:pic>
      <p:pic>
        <p:nvPicPr>
          <p:cNvPr id="62" name="bg object 6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757435" y="4534915"/>
            <a:ext cx="1644116" cy="2195283"/>
          </a:xfrm>
          <a:prstGeom prst="rect">
            <a:avLst/>
          </a:prstGeom>
        </p:spPr>
      </p:pic>
      <p:pic>
        <p:nvPicPr>
          <p:cNvPr id="63" name="bg object 63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6737756" y="4348073"/>
            <a:ext cx="1188364" cy="1242364"/>
          </a:xfrm>
          <a:prstGeom prst="rect">
            <a:avLst/>
          </a:prstGeom>
        </p:spPr>
      </p:pic>
      <p:pic>
        <p:nvPicPr>
          <p:cNvPr id="64" name="bg object 64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8964714" y="5665673"/>
            <a:ext cx="1309319" cy="1191971"/>
          </a:xfrm>
          <a:prstGeom prst="rect">
            <a:avLst/>
          </a:prstGeom>
        </p:spPr>
      </p:pic>
      <p:pic>
        <p:nvPicPr>
          <p:cNvPr id="65" name="bg object 65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7774203" y="4182097"/>
            <a:ext cx="1301762" cy="1778787"/>
          </a:xfrm>
          <a:prstGeom prst="rect">
            <a:avLst/>
          </a:prstGeom>
        </p:spPr>
      </p:pic>
      <p:pic>
        <p:nvPicPr>
          <p:cNvPr id="66" name="bg object 66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6238798" y="5280456"/>
            <a:ext cx="1281595" cy="1577187"/>
          </a:xfrm>
          <a:prstGeom prst="rect">
            <a:avLst/>
          </a:prstGeom>
        </p:spPr>
      </p:pic>
      <p:pic>
        <p:nvPicPr>
          <p:cNvPr id="67" name="bg object 67"/>
          <p:cNvPicPr/>
          <p:nvPr/>
        </p:nvPicPr>
        <p:blipFill>
          <a:blip r:embed="rId34" cstate="print"/>
          <a:stretch>
            <a:fillRect/>
          </a:stretch>
        </p:blipFill>
        <p:spPr>
          <a:xfrm>
            <a:off x="5142598" y="5695187"/>
            <a:ext cx="1188364" cy="1162456"/>
          </a:xfrm>
          <a:prstGeom prst="rect">
            <a:avLst/>
          </a:prstGeom>
        </p:spPr>
      </p:pic>
      <p:pic>
        <p:nvPicPr>
          <p:cNvPr id="68" name="bg object 6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624076" y="5599785"/>
            <a:ext cx="1236954" cy="1196289"/>
          </a:xfrm>
          <a:prstGeom prst="rect">
            <a:avLst/>
          </a:prstGeom>
        </p:spPr>
      </p:pic>
      <p:pic>
        <p:nvPicPr>
          <p:cNvPr id="69" name="bg object 69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690118" y="286562"/>
            <a:ext cx="6304318" cy="6571081"/>
          </a:xfrm>
          <a:prstGeom prst="rect">
            <a:avLst/>
          </a:prstGeom>
        </p:spPr>
      </p:pic>
      <p:sp>
        <p:nvSpPr>
          <p:cNvPr id="70" name="bg object 70"/>
          <p:cNvSpPr/>
          <p:nvPr/>
        </p:nvSpPr>
        <p:spPr>
          <a:xfrm>
            <a:off x="6446164" y="1402194"/>
            <a:ext cx="5474970" cy="2834005"/>
          </a:xfrm>
          <a:custGeom>
            <a:avLst/>
            <a:gdLst/>
            <a:ahLst/>
            <a:cxnLst/>
            <a:rect l="l" t="t" r="r" b="b"/>
            <a:pathLst>
              <a:path w="5474970" h="2834004">
                <a:moveTo>
                  <a:pt x="5474881" y="0"/>
                </a:moveTo>
                <a:lnTo>
                  <a:pt x="0" y="0"/>
                </a:lnTo>
                <a:lnTo>
                  <a:pt x="0" y="2833560"/>
                </a:lnTo>
                <a:lnTo>
                  <a:pt x="2737434" y="2833560"/>
                </a:lnTo>
                <a:lnTo>
                  <a:pt x="5474881" y="2833560"/>
                </a:lnTo>
                <a:lnTo>
                  <a:pt x="5474881" y="0"/>
                </a:lnTo>
                <a:close/>
              </a:path>
            </a:pathLst>
          </a:custGeom>
          <a:solidFill>
            <a:srgbClr val="FFFFFF">
              <a:alpha val="78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14209" y="1435214"/>
            <a:ext cx="10169931" cy="16713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9752" y="3840480"/>
            <a:ext cx="8538845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12/26/2021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1">
                <a:solidFill>
                  <a:srgbClr val="333E4E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12/26/2021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1">
                <a:solidFill>
                  <a:srgbClr val="333E4E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917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82150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12/26/2021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1">
                <a:solidFill>
                  <a:srgbClr val="333E4E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12/26/2021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"/>
            <a:ext cx="12191758" cy="685763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12/26/2021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84618" y="31584"/>
            <a:ext cx="10829112" cy="757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1">
                <a:solidFill>
                  <a:srgbClr val="333E4E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5802" y="2000427"/>
            <a:ext cx="11499850" cy="44018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chemeClr val="tx1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7439" y="6377940"/>
            <a:ext cx="3903472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12/26/2021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82812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70.png"/><Relationship Id="rId3" Type="http://schemas.openxmlformats.org/officeDocument/2006/relationships/image" Target="../media/image60.png"/><Relationship Id="rId7" Type="http://schemas.openxmlformats.org/officeDocument/2006/relationships/image" Target="../media/image64.jpg"/><Relationship Id="rId12" Type="http://schemas.openxmlformats.org/officeDocument/2006/relationships/image" Target="../media/image69.png"/><Relationship Id="rId17" Type="http://schemas.openxmlformats.org/officeDocument/2006/relationships/image" Target="../media/image74.png"/><Relationship Id="rId2" Type="http://schemas.openxmlformats.org/officeDocument/2006/relationships/image" Target="../media/image59.png"/><Relationship Id="rId16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11" Type="http://schemas.openxmlformats.org/officeDocument/2006/relationships/image" Target="../media/image68.png"/><Relationship Id="rId5" Type="http://schemas.openxmlformats.org/officeDocument/2006/relationships/image" Target="../media/image62.png"/><Relationship Id="rId15" Type="http://schemas.openxmlformats.org/officeDocument/2006/relationships/image" Target="../media/image72.png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Relationship Id="rId14" Type="http://schemas.openxmlformats.org/officeDocument/2006/relationships/image" Target="../media/image7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6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12" Type="http://schemas.openxmlformats.org/officeDocument/2006/relationships/image" Target="../media/image8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11" Type="http://schemas.openxmlformats.org/officeDocument/2006/relationships/image" Target="../media/image84.png"/><Relationship Id="rId5" Type="http://schemas.openxmlformats.org/officeDocument/2006/relationships/image" Target="../media/image78.png"/><Relationship Id="rId10" Type="http://schemas.openxmlformats.org/officeDocument/2006/relationships/image" Target="../media/image83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Relationship Id="rId14" Type="http://schemas.openxmlformats.org/officeDocument/2006/relationships/image" Target="../media/image8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3" Type="http://schemas.openxmlformats.org/officeDocument/2006/relationships/image" Target="../media/image96.png"/><Relationship Id="rId7" Type="http://schemas.openxmlformats.org/officeDocument/2006/relationships/image" Target="../media/image100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9.png"/><Relationship Id="rId11" Type="http://schemas.openxmlformats.org/officeDocument/2006/relationships/image" Target="../media/image104.png"/><Relationship Id="rId5" Type="http://schemas.openxmlformats.org/officeDocument/2006/relationships/image" Target="../media/image98.png"/><Relationship Id="rId10" Type="http://schemas.openxmlformats.org/officeDocument/2006/relationships/image" Target="../media/image103.png"/><Relationship Id="rId4" Type="http://schemas.openxmlformats.org/officeDocument/2006/relationships/image" Target="../media/image97.png"/><Relationship Id="rId9" Type="http://schemas.openxmlformats.org/officeDocument/2006/relationships/image" Target="../media/image10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7" Type="http://schemas.openxmlformats.org/officeDocument/2006/relationships/image" Target="../media/image10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png"/><Relationship Id="rId3" Type="http://schemas.openxmlformats.org/officeDocument/2006/relationships/image" Target="../media/image112.png"/><Relationship Id="rId7" Type="http://schemas.openxmlformats.org/officeDocument/2006/relationships/image" Target="../media/image11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4" Type="http://schemas.openxmlformats.org/officeDocument/2006/relationships/image" Target="../media/image1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0465" y="1435214"/>
            <a:ext cx="4003675" cy="1671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3600" b="1" dirty="0">
                <a:solidFill>
                  <a:srgbClr val="396992"/>
                </a:solidFill>
                <a:latin typeface="Calibri"/>
                <a:cs typeface="Calibri"/>
              </a:rPr>
              <a:t>ИНФЕКЦИОННЫЕ</a:t>
            </a:r>
            <a:r>
              <a:rPr sz="3600" b="1" spc="-60" dirty="0">
                <a:solidFill>
                  <a:srgbClr val="396992"/>
                </a:solidFill>
                <a:latin typeface="Calibri"/>
                <a:cs typeface="Calibri"/>
              </a:rPr>
              <a:t> </a:t>
            </a:r>
            <a:r>
              <a:rPr sz="3600" b="1" spc="-50" dirty="0">
                <a:solidFill>
                  <a:srgbClr val="396992"/>
                </a:solidFill>
                <a:latin typeface="Calibri"/>
                <a:cs typeface="Calibri"/>
              </a:rPr>
              <a:t>И </a:t>
            </a:r>
            <a:r>
              <a:rPr sz="3600" b="1" spc="-10" dirty="0">
                <a:solidFill>
                  <a:srgbClr val="396992"/>
                </a:solidFill>
                <a:latin typeface="Calibri"/>
                <a:cs typeface="Calibri"/>
              </a:rPr>
              <a:t>НЕИНФЕКЦИОННЫЕ ЗАБОЛЕВАНИЯ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495463" y="3629774"/>
            <a:ext cx="33731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10" dirty="0">
                <a:solidFill>
                  <a:srgbClr val="396992"/>
                </a:solidFill>
                <a:latin typeface="Calibri"/>
                <a:cs typeface="Calibri"/>
              </a:rPr>
              <a:t>ПРОФИЛАКТИКА</a:t>
            </a:r>
            <a:endParaRPr sz="3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76200" y="12"/>
            <a:ext cx="12268200" cy="6857263"/>
            <a:chOff x="0" y="12"/>
            <a:chExt cx="12268200" cy="6857263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2"/>
              <a:ext cx="12268200" cy="685726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29755" y="763917"/>
              <a:ext cx="11563350" cy="639445"/>
            </a:xfrm>
            <a:custGeom>
              <a:avLst/>
              <a:gdLst/>
              <a:ahLst/>
              <a:cxnLst/>
              <a:rect l="l" t="t" r="r" b="b"/>
              <a:pathLst>
                <a:path w="11563350" h="639444">
                  <a:moveTo>
                    <a:pt x="11461318" y="0"/>
                  </a:moveTo>
                  <a:lnTo>
                    <a:pt x="101168" y="0"/>
                  </a:lnTo>
                  <a:lnTo>
                    <a:pt x="90004" y="1447"/>
                  </a:lnTo>
                  <a:lnTo>
                    <a:pt x="84239" y="2159"/>
                  </a:lnTo>
                  <a:lnTo>
                    <a:pt x="48602" y="17284"/>
                  </a:lnTo>
                  <a:lnTo>
                    <a:pt x="20523" y="43916"/>
                  </a:lnTo>
                  <a:lnTo>
                    <a:pt x="3606" y="78841"/>
                  </a:lnTo>
                  <a:lnTo>
                    <a:pt x="1447" y="90004"/>
                  </a:lnTo>
                  <a:lnTo>
                    <a:pt x="723" y="95402"/>
                  </a:lnTo>
                  <a:lnTo>
                    <a:pt x="0" y="101168"/>
                  </a:lnTo>
                  <a:lnTo>
                    <a:pt x="0" y="538200"/>
                  </a:lnTo>
                  <a:lnTo>
                    <a:pt x="723" y="543966"/>
                  </a:lnTo>
                  <a:lnTo>
                    <a:pt x="1447" y="549363"/>
                  </a:lnTo>
                  <a:lnTo>
                    <a:pt x="2159" y="555116"/>
                  </a:lnTo>
                  <a:lnTo>
                    <a:pt x="17284" y="590765"/>
                  </a:lnTo>
                  <a:lnTo>
                    <a:pt x="43929" y="618845"/>
                  </a:lnTo>
                  <a:lnTo>
                    <a:pt x="78841" y="635762"/>
                  </a:lnTo>
                  <a:lnTo>
                    <a:pt x="101168" y="639356"/>
                  </a:lnTo>
                  <a:lnTo>
                    <a:pt x="11461686" y="639000"/>
                  </a:lnTo>
                  <a:lnTo>
                    <a:pt x="11504523" y="627481"/>
                  </a:lnTo>
                  <a:lnTo>
                    <a:pt x="11535486" y="603719"/>
                  </a:lnTo>
                  <a:lnTo>
                    <a:pt x="11555641" y="570598"/>
                  </a:lnTo>
                  <a:lnTo>
                    <a:pt x="11561406" y="549008"/>
                  </a:lnTo>
                  <a:lnTo>
                    <a:pt x="11562130" y="543598"/>
                  </a:lnTo>
                  <a:lnTo>
                    <a:pt x="11562798" y="538200"/>
                  </a:lnTo>
                  <a:lnTo>
                    <a:pt x="11562841" y="532447"/>
                  </a:lnTo>
                  <a:lnTo>
                    <a:pt x="11562486" y="101168"/>
                  </a:lnTo>
                  <a:lnTo>
                    <a:pt x="11561762" y="95402"/>
                  </a:lnTo>
                  <a:lnTo>
                    <a:pt x="11561038" y="90004"/>
                  </a:lnTo>
                  <a:lnTo>
                    <a:pt x="11560327" y="84239"/>
                  </a:lnTo>
                  <a:lnTo>
                    <a:pt x="11545201" y="48602"/>
                  </a:lnTo>
                  <a:lnTo>
                    <a:pt x="11518569" y="20523"/>
                  </a:lnTo>
                  <a:lnTo>
                    <a:pt x="11483644" y="3606"/>
                  </a:lnTo>
                  <a:lnTo>
                    <a:pt x="11472481" y="1447"/>
                  </a:lnTo>
                  <a:lnTo>
                    <a:pt x="11461318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" name="object 5"/>
            <p:cNvSpPr/>
            <p:nvPr/>
          </p:nvSpPr>
          <p:spPr>
            <a:xfrm>
              <a:off x="329755" y="763917"/>
              <a:ext cx="11563350" cy="639445"/>
            </a:xfrm>
            <a:custGeom>
              <a:avLst/>
              <a:gdLst/>
              <a:ahLst/>
              <a:cxnLst/>
              <a:rect l="l" t="t" r="r" b="b"/>
              <a:pathLst>
                <a:path w="11563350" h="639444">
                  <a:moveTo>
                    <a:pt x="0" y="106565"/>
                  </a:moveTo>
                  <a:lnTo>
                    <a:pt x="0" y="101168"/>
                  </a:lnTo>
                  <a:lnTo>
                    <a:pt x="723" y="95402"/>
                  </a:lnTo>
                  <a:lnTo>
                    <a:pt x="1447" y="90004"/>
                  </a:lnTo>
                  <a:lnTo>
                    <a:pt x="2159" y="84239"/>
                  </a:lnTo>
                  <a:lnTo>
                    <a:pt x="3606" y="78841"/>
                  </a:lnTo>
                  <a:lnTo>
                    <a:pt x="20523" y="43916"/>
                  </a:lnTo>
                  <a:lnTo>
                    <a:pt x="48602" y="17284"/>
                  </a:lnTo>
                  <a:lnTo>
                    <a:pt x="84239" y="2159"/>
                  </a:lnTo>
                  <a:lnTo>
                    <a:pt x="90004" y="1447"/>
                  </a:lnTo>
                  <a:lnTo>
                    <a:pt x="95402" y="723"/>
                  </a:lnTo>
                  <a:lnTo>
                    <a:pt x="101168" y="0"/>
                  </a:lnTo>
                  <a:lnTo>
                    <a:pt x="106565" y="0"/>
                  </a:lnTo>
                  <a:lnTo>
                    <a:pt x="11455920" y="0"/>
                  </a:lnTo>
                  <a:lnTo>
                    <a:pt x="11461318" y="0"/>
                  </a:lnTo>
                  <a:lnTo>
                    <a:pt x="11467084" y="723"/>
                  </a:lnTo>
                  <a:lnTo>
                    <a:pt x="11472481" y="1447"/>
                  </a:lnTo>
                  <a:lnTo>
                    <a:pt x="11478247" y="2159"/>
                  </a:lnTo>
                  <a:lnTo>
                    <a:pt x="11483644" y="3606"/>
                  </a:lnTo>
                  <a:lnTo>
                    <a:pt x="11518569" y="20523"/>
                  </a:lnTo>
                  <a:lnTo>
                    <a:pt x="11545201" y="48602"/>
                  </a:lnTo>
                  <a:lnTo>
                    <a:pt x="11553126" y="63360"/>
                  </a:lnTo>
                  <a:lnTo>
                    <a:pt x="11555285" y="68402"/>
                  </a:lnTo>
                  <a:lnTo>
                    <a:pt x="11557444" y="73799"/>
                  </a:lnTo>
                  <a:lnTo>
                    <a:pt x="11558879" y="78841"/>
                  </a:lnTo>
                  <a:lnTo>
                    <a:pt x="11560327" y="84239"/>
                  </a:lnTo>
                  <a:lnTo>
                    <a:pt x="11561038" y="90004"/>
                  </a:lnTo>
                  <a:lnTo>
                    <a:pt x="11561762" y="95402"/>
                  </a:lnTo>
                  <a:lnTo>
                    <a:pt x="11562486" y="101168"/>
                  </a:lnTo>
                  <a:lnTo>
                    <a:pt x="11562486" y="106565"/>
                  </a:lnTo>
                  <a:lnTo>
                    <a:pt x="11562841" y="532447"/>
                  </a:lnTo>
                  <a:lnTo>
                    <a:pt x="11562841" y="537844"/>
                  </a:lnTo>
                  <a:lnTo>
                    <a:pt x="11562130" y="543598"/>
                  </a:lnTo>
                  <a:lnTo>
                    <a:pt x="11561406" y="549008"/>
                  </a:lnTo>
                  <a:lnTo>
                    <a:pt x="11560683" y="554761"/>
                  </a:lnTo>
                  <a:lnTo>
                    <a:pt x="11559247" y="560158"/>
                  </a:lnTo>
                  <a:lnTo>
                    <a:pt x="11557800" y="565200"/>
                  </a:lnTo>
                  <a:lnTo>
                    <a:pt x="11555641" y="570598"/>
                  </a:lnTo>
                  <a:lnTo>
                    <a:pt x="11553482" y="575640"/>
                  </a:lnTo>
                  <a:lnTo>
                    <a:pt x="11551323" y="580682"/>
                  </a:lnTo>
                  <a:lnTo>
                    <a:pt x="11531523" y="607682"/>
                  </a:lnTo>
                  <a:lnTo>
                    <a:pt x="11527561" y="611644"/>
                  </a:lnTo>
                  <a:lnTo>
                    <a:pt x="11499481" y="629640"/>
                  </a:lnTo>
                  <a:lnTo>
                    <a:pt x="11494439" y="631799"/>
                  </a:lnTo>
                  <a:lnTo>
                    <a:pt x="11489042" y="633958"/>
                  </a:lnTo>
                  <a:lnTo>
                    <a:pt x="11484000" y="635406"/>
                  </a:lnTo>
                  <a:lnTo>
                    <a:pt x="11478602" y="636841"/>
                  </a:lnTo>
                  <a:lnTo>
                    <a:pt x="11472849" y="637565"/>
                  </a:lnTo>
                  <a:lnTo>
                    <a:pt x="11467439" y="638276"/>
                  </a:lnTo>
                  <a:lnTo>
                    <a:pt x="11461686" y="639000"/>
                  </a:lnTo>
                  <a:lnTo>
                    <a:pt x="11456289" y="639000"/>
                  </a:lnTo>
                  <a:lnTo>
                    <a:pt x="106565" y="639356"/>
                  </a:lnTo>
                  <a:lnTo>
                    <a:pt x="101168" y="639356"/>
                  </a:lnTo>
                  <a:lnTo>
                    <a:pt x="95402" y="638644"/>
                  </a:lnTo>
                  <a:lnTo>
                    <a:pt x="90004" y="637920"/>
                  </a:lnTo>
                  <a:lnTo>
                    <a:pt x="84239" y="637197"/>
                  </a:lnTo>
                  <a:lnTo>
                    <a:pt x="78841" y="635762"/>
                  </a:lnTo>
                  <a:lnTo>
                    <a:pt x="73799" y="634326"/>
                  </a:lnTo>
                  <a:lnTo>
                    <a:pt x="68402" y="632167"/>
                  </a:lnTo>
                  <a:lnTo>
                    <a:pt x="63360" y="629996"/>
                  </a:lnTo>
                  <a:lnTo>
                    <a:pt x="58318" y="627837"/>
                  </a:lnTo>
                  <a:lnTo>
                    <a:pt x="27368" y="604088"/>
                  </a:lnTo>
                  <a:lnTo>
                    <a:pt x="7200" y="570966"/>
                  </a:lnTo>
                  <a:lnTo>
                    <a:pt x="1447" y="549363"/>
                  </a:lnTo>
                  <a:lnTo>
                    <a:pt x="723" y="543966"/>
                  </a:lnTo>
                  <a:lnTo>
                    <a:pt x="0" y="538200"/>
                  </a:lnTo>
                  <a:lnTo>
                    <a:pt x="0" y="532803"/>
                  </a:lnTo>
                  <a:lnTo>
                    <a:pt x="0" y="106565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303122" y="737285"/>
              <a:ext cx="11589983" cy="639445"/>
            </a:xfrm>
            <a:custGeom>
              <a:avLst/>
              <a:gdLst/>
              <a:ahLst/>
              <a:cxnLst/>
              <a:rect l="l" t="t" r="r" b="b"/>
              <a:pathLst>
                <a:path w="11563350" h="639444">
                  <a:moveTo>
                    <a:pt x="11461318" y="0"/>
                  </a:moveTo>
                  <a:lnTo>
                    <a:pt x="101155" y="0"/>
                  </a:lnTo>
                  <a:lnTo>
                    <a:pt x="84239" y="2159"/>
                  </a:lnTo>
                  <a:lnTo>
                    <a:pt x="48590" y="17272"/>
                  </a:lnTo>
                  <a:lnTo>
                    <a:pt x="20510" y="43916"/>
                  </a:lnTo>
                  <a:lnTo>
                    <a:pt x="3594" y="78828"/>
                  </a:lnTo>
                  <a:lnTo>
                    <a:pt x="1435" y="89992"/>
                  </a:lnTo>
                  <a:lnTo>
                    <a:pt x="711" y="95389"/>
                  </a:lnTo>
                  <a:lnTo>
                    <a:pt x="0" y="101155"/>
                  </a:lnTo>
                  <a:lnTo>
                    <a:pt x="0" y="538187"/>
                  </a:lnTo>
                  <a:lnTo>
                    <a:pt x="711" y="543953"/>
                  </a:lnTo>
                  <a:lnTo>
                    <a:pt x="1435" y="549351"/>
                  </a:lnTo>
                  <a:lnTo>
                    <a:pt x="2159" y="555117"/>
                  </a:lnTo>
                  <a:lnTo>
                    <a:pt x="17272" y="590753"/>
                  </a:lnTo>
                  <a:lnTo>
                    <a:pt x="43916" y="618832"/>
                  </a:lnTo>
                  <a:lnTo>
                    <a:pt x="78841" y="635749"/>
                  </a:lnTo>
                  <a:lnTo>
                    <a:pt x="101155" y="639356"/>
                  </a:lnTo>
                  <a:lnTo>
                    <a:pt x="11461673" y="639000"/>
                  </a:lnTo>
                  <a:lnTo>
                    <a:pt x="11504510" y="627468"/>
                  </a:lnTo>
                  <a:lnTo>
                    <a:pt x="11535473" y="603719"/>
                  </a:lnTo>
                  <a:lnTo>
                    <a:pt x="11555641" y="570598"/>
                  </a:lnTo>
                  <a:lnTo>
                    <a:pt x="11561394" y="548995"/>
                  </a:lnTo>
                  <a:lnTo>
                    <a:pt x="11562118" y="543598"/>
                  </a:lnTo>
                  <a:lnTo>
                    <a:pt x="11562797" y="538187"/>
                  </a:lnTo>
                  <a:lnTo>
                    <a:pt x="11562841" y="532434"/>
                  </a:lnTo>
                  <a:lnTo>
                    <a:pt x="11562473" y="101155"/>
                  </a:lnTo>
                  <a:lnTo>
                    <a:pt x="11561762" y="95389"/>
                  </a:lnTo>
                  <a:lnTo>
                    <a:pt x="11561038" y="89992"/>
                  </a:lnTo>
                  <a:lnTo>
                    <a:pt x="11560314" y="84239"/>
                  </a:lnTo>
                  <a:lnTo>
                    <a:pt x="11545201" y="48590"/>
                  </a:lnTo>
                  <a:lnTo>
                    <a:pt x="11518557" y="20510"/>
                  </a:lnTo>
                  <a:lnTo>
                    <a:pt x="11483632" y="3594"/>
                  </a:lnTo>
                  <a:lnTo>
                    <a:pt x="11478234" y="2159"/>
                  </a:lnTo>
                  <a:lnTo>
                    <a:pt x="1146131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303123" y="737285"/>
              <a:ext cx="11638738" cy="639445"/>
            </a:xfrm>
            <a:custGeom>
              <a:avLst/>
              <a:gdLst/>
              <a:ahLst/>
              <a:cxnLst/>
              <a:rect l="l" t="t" r="r" b="b"/>
              <a:pathLst>
                <a:path w="11563350" h="639444">
                  <a:moveTo>
                    <a:pt x="0" y="106553"/>
                  </a:moveTo>
                  <a:lnTo>
                    <a:pt x="0" y="101155"/>
                  </a:lnTo>
                  <a:lnTo>
                    <a:pt x="711" y="95389"/>
                  </a:lnTo>
                  <a:lnTo>
                    <a:pt x="1435" y="89992"/>
                  </a:lnTo>
                  <a:lnTo>
                    <a:pt x="2159" y="84239"/>
                  </a:lnTo>
                  <a:lnTo>
                    <a:pt x="3594" y="78828"/>
                  </a:lnTo>
                  <a:lnTo>
                    <a:pt x="5041" y="73799"/>
                  </a:lnTo>
                  <a:lnTo>
                    <a:pt x="7200" y="68389"/>
                  </a:lnTo>
                  <a:lnTo>
                    <a:pt x="9359" y="63360"/>
                  </a:lnTo>
                  <a:lnTo>
                    <a:pt x="11518" y="58318"/>
                  </a:lnTo>
                  <a:lnTo>
                    <a:pt x="31318" y="31318"/>
                  </a:lnTo>
                  <a:lnTo>
                    <a:pt x="35280" y="27355"/>
                  </a:lnTo>
                  <a:lnTo>
                    <a:pt x="63360" y="9359"/>
                  </a:lnTo>
                  <a:lnTo>
                    <a:pt x="68402" y="7188"/>
                  </a:lnTo>
                  <a:lnTo>
                    <a:pt x="73799" y="5029"/>
                  </a:lnTo>
                  <a:lnTo>
                    <a:pt x="78841" y="3594"/>
                  </a:lnTo>
                  <a:lnTo>
                    <a:pt x="84239" y="2159"/>
                  </a:lnTo>
                  <a:lnTo>
                    <a:pt x="89992" y="1435"/>
                  </a:lnTo>
                  <a:lnTo>
                    <a:pt x="95402" y="711"/>
                  </a:lnTo>
                  <a:lnTo>
                    <a:pt x="101155" y="0"/>
                  </a:lnTo>
                  <a:lnTo>
                    <a:pt x="106553" y="0"/>
                  </a:lnTo>
                  <a:lnTo>
                    <a:pt x="11455920" y="0"/>
                  </a:lnTo>
                  <a:lnTo>
                    <a:pt x="11461318" y="0"/>
                  </a:lnTo>
                  <a:lnTo>
                    <a:pt x="11467071" y="711"/>
                  </a:lnTo>
                  <a:lnTo>
                    <a:pt x="11472481" y="1435"/>
                  </a:lnTo>
                  <a:lnTo>
                    <a:pt x="11478234" y="2159"/>
                  </a:lnTo>
                  <a:lnTo>
                    <a:pt x="11483632" y="3594"/>
                  </a:lnTo>
                  <a:lnTo>
                    <a:pt x="11488674" y="5029"/>
                  </a:lnTo>
                  <a:lnTo>
                    <a:pt x="11494071" y="7188"/>
                  </a:lnTo>
                  <a:lnTo>
                    <a:pt x="11499113" y="9359"/>
                  </a:lnTo>
                  <a:lnTo>
                    <a:pt x="11504155" y="11518"/>
                  </a:lnTo>
                  <a:lnTo>
                    <a:pt x="11531155" y="31318"/>
                  </a:lnTo>
                  <a:lnTo>
                    <a:pt x="11535117" y="35267"/>
                  </a:lnTo>
                  <a:lnTo>
                    <a:pt x="11553113" y="63360"/>
                  </a:lnTo>
                  <a:lnTo>
                    <a:pt x="11555272" y="68389"/>
                  </a:lnTo>
                  <a:lnTo>
                    <a:pt x="11557431" y="73799"/>
                  </a:lnTo>
                  <a:lnTo>
                    <a:pt x="11558879" y="78828"/>
                  </a:lnTo>
                  <a:lnTo>
                    <a:pt x="11560314" y="84239"/>
                  </a:lnTo>
                  <a:lnTo>
                    <a:pt x="11561038" y="89992"/>
                  </a:lnTo>
                  <a:lnTo>
                    <a:pt x="11561762" y="95389"/>
                  </a:lnTo>
                  <a:lnTo>
                    <a:pt x="11562473" y="101155"/>
                  </a:lnTo>
                  <a:lnTo>
                    <a:pt x="11562473" y="106553"/>
                  </a:lnTo>
                  <a:lnTo>
                    <a:pt x="11562841" y="532434"/>
                  </a:lnTo>
                  <a:lnTo>
                    <a:pt x="11562841" y="537832"/>
                  </a:lnTo>
                  <a:lnTo>
                    <a:pt x="11562118" y="543598"/>
                  </a:lnTo>
                  <a:lnTo>
                    <a:pt x="11561394" y="548995"/>
                  </a:lnTo>
                  <a:lnTo>
                    <a:pt x="11560670" y="554748"/>
                  </a:lnTo>
                  <a:lnTo>
                    <a:pt x="11559235" y="560158"/>
                  </a:lnTo>
                  <a:lnTo>
                    <a:pt x="11542318" y="595071"/>
                  </a:lnTo>
                  <a:lnTo>
                    <a:pt x="11531511" y="607669"/>
                  </a:lnTo>
                  <a:lnTo>
                    <a:pt x="11527561" y="611632"/>
                  </a:lnTo>
                  <a:lnTo>
                    <a:pt x="11499481" y="629627"/>
                  </a:lnTo>
                  <a:lnTo>
                    <a:pt x="11494439" y="631799"/>
                  </a:lnTo>
                  <a:lnTo>
                    <a:pt x="11489042" y="633958"/>
                  </a:lnTo>
                  <a:lnTo>
                    <a:pt x="11484000" y="635393"/>
                  </a:lnTo>
                  <a:lnTo>
                    <a:pt x="11478590" y="636828"/>
                  </a:lnTo>
                  <a:lnTo>
                    <a:pt x="11472837" y="637552"/>
                  </a:lnTo>
                  <a:lnTo>
                    <a:pt x="11467439" y="638276"/>
                  </a:lnTo>
                  <a:lnTo>
                    <a:pt x="11461673" y="639000"/>
                  </a:lnTo>
                  <a:lnTo>
                    <a:pt x="11456276" y="639000"/>
                  </a:lnTo>
                  <a:lnTo>
                    <a:pt x="106553" y="639356"/>
                  </a:lnTo>
                  <a:lnTo>
                    <a:pt x="101155" y="639356"/>
                  </a:lnTo>
                  <a:lnTo>
                    <a:pt x="95402" y="638632"/>
                  </a:lnTo>
                  <a:lnTo>
                    <a:pt x="89992" y="637908"/>
                  </a:lnTo>
                  <a:lnTo>
                    <a:pt x="84239" y="637197"/>
                  </a:lnTo>
                  <a:lnTo>
                    <a:pt x="78841" y="635749"/>
                  </a:lnTo>
                  <a:lnTo>
                    <a:pt x="43916" y="618832"/>
                  </a:lnTo>
                  <a:lnTo>
                    <a:pt x="31318" y="608037"/>
                  </a:lnTo>
                  <a:lnTo>
                    <a:pt x="27355" y="604075"/>
                  </a:lnTo>
                  <a:lnTo>
                    <a:pt x="9359" y="575995"/>
                  </a:lnTo>
                  <a:lnTo>
                    <a:pt x="7200" y="570953"/>
                  </a:lnTo>
                  <a:lnTo>
                    <a:pt x="5041" y="565556"/>
                  </a:lnTo>
                  <a:lnTo>
                    <a:pt x="3594" y="560514"/>
                  </a:lnTo>
                  <a:lnTo>
                    <a:pt x="2159" y="555117"/>
                  </a:lnTo>
                  <a:lnTo>
                    <a:pt x="1435" y="549351"/>
                  </a:lnTo>
                  <a:lnTo>
                    <a:pt x="711" y="543953"/>
                  </a:lnTo>
                  <a:lnTo>
                    <a:pt x="0" y="538187"/>
                  </a:lnTo>
                  <a:lnTo>
                    <a:pt x="0" y="532790"/>
                  </a:lnTo>
                  <a:lnTo>
                    <a:pt x="0" y="106553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3962400" y="800188"/>
            <a:ext cx="7807644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722630" algn="l"/>
                <a:tab pos="2027555" algn="l"/>
                <a:tab pos="2884170" algn="l"/>
                <a:tab pos="4067810" algn="l"/>
                <a:tab pos="5698490" algn="l"/>
                <a:tab pos="5931535" algn="l"/>
                <a:tab pos="6886575" algn="l"/>
              </a:tabLst>
            </a:pPr>
            <a:r>
              <a:rPr lang="ru-RU" sz="1600" b="1" spc="-10" dirty="0" smtClean="0">
                <a:latin typeface="Trebuchet MS"/>
                <a:cs typeface="Trebuchet MS"/>
              </a:rPr>
              <a:t> </a:t>
            </a:r>
            <a:endParaRPr sz="1600" dirty="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1377" y="800188"/>
            <a:ext cx="11405527" cy="51744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1535430" algn="l"/>
                <a:tab pos="2411095" algn="l"/>
                <a:tab pos="2609215" algn="l"/>
              </a:tabLst>
            </a:pPr>
            <a:r>
              <a:rPr sz="1600" b="1" spc="-10" dirty="0">
                <a:solidFill>
                  <a:srgbClr val="1E4D78"/>
                </a:solidFill>
                <a:latin typeface="Calibri"/>
                <a:cs typeface="Calibri"/>
              </a:rPr>
              <a:t>Инфекционные</a:t>
            </a:r>
            <a:r>
              <a:rPr sz="1600" b="1" dirty="0">
                <a:solidFill>
                  <a:srgbClr val="1E4D78"/>
                </a:solidFill>
                <a:latin typeface="Calibri"/>
                <a:cs typeface="Calibri"/>
              </a:rPr>
              <a:t>	</a:t>
            </a:r>
            <a:r>
              <a:rPr sz="1600" b="1" spc="-10" dirty="0">
                <a:solidFill>
                  <a:srgbClr val="1E4D78"/>
                </a:solidFill>
                <a:latin typeface="Calibri"/>
                <a:cs typeface="Calibri"/>
              </a:rPr>
              <a:t>болезни</a:t>
            </a:r>
            <a:r>
              <a:rPr sz="1600" b="1" dirty="0">
                <a:solidFill>
                  <a:srgbClr val="1E4D78"/>
                </a:solidFill>
                <a:latin typeface="Calibri"/>
                <a:cs typeface="Calibri"/>
              </a:rPr>
              <a:t>	</a:t>
            </a:r>
            <a:r>
              <a:rPr sz="1600" b="1" spc="-50" dirty="0" smtClean="0">
                <a:latin typeface="Trebuchet MS"/>
                <a:cs typeface="Trebuchet MS"/>
              </a:rPr>
              <a:t>-</a:t>
            </a:r>
            <a:r>
              <a:rPr lang="ru-RU" sz="1600" b="1" spc="-50" dirty="0" smtClean="0">
                <a:latin typeface="Trebuchet MS"/>
                <a:cs typeface="Trebuchet MS"/>
              </a:rPr>
              <a:t> это группа заболеваний, которые вызываются проникновением в организм болезнетворных </a:t>
            </a:r>
          </a:p>
          <a:p>
            <a:pPr marL="12700" marR="5080">
              <a:lnSpc>
                <a:spcPct val="100000"/>
              </a:lnSpc>
              <a:spcBef>
                <a:spcPts val="95"/>
              </a:spcBef>
              <a:tabLst>
                <a:tab pos="1535430" algn="l"/>
                <a:tab pos="2411095" algn="l"/>
                <a:tab pos="2609215" algn="l"/>
              </a:tabLst>
            </a:pPr>
            <a:r>
              <a:rPr sz="1600" b="1" spc="-140" dirty="0" smtClean="0">
                <a:latin typeface="Trebuchet MS"/>
                <a:cs typeface="Trebuchet MS"/>
              </a:rPr>
              <a:t>(патогенных</a:t>
            </a:r>
            <a:r>
              <a:rPr sz="1600" b="1" spc="-140" dirty="0">
                <a:latin typeface="Trebuchet MS"/>
                <a:cs typeface="Trebuchet MS"/>
              </a:rPr>
              <a:t>)</a:t>
            </a:r>
            <a:r>
              <a:rPr sz="1600" b="1" spc="-55" dirty="0">
                <a:latin typeface="Trebuchet MS"/>
                <a:cs typeface="Trebuchet MS"/>
              </a:rPr>
              <a:t> </a:t>
            </a:r>
            <a:r>
              <a:rPr sz="1600" b="1" spc="-70" dirty="0">
                <a:latin typeface="Trebuchet MS"/>
                <a:cs typeface="Trebuchet MS"/>
              </a:rPr>
              <a:t>микроорганизмов.</a:t>
            </a:r>
            <a:endParaRPr sz="1600" dirty="0">
              <a:latin typeface="Trebuchet MS"/>
              <a:cs typeface="Trebuchet MS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0" y="0"/>
            <a:ext cx="12192000" cy="6857643"/>
            <a:chOff x="0" y="0"/>
            <a:chExt cx="12192000" cy="6857643"/>
          </a:xfrm>
        </p:grpSpPr>
        <p:sp>
          <p:nvSpPr>
            <p:cNvPr id="11" name="object 11"/>
            <p:cNvSpPr/>
            <p:nvPr/>
          </p:nvSpPr>
          <p:spPr>
            <a:xfrm>
              <a:off x="5118125" y="5117756"/>
              <a:ext cx="6774180" cy="639445"/>
            </a:xfrm>
            <a:custGeom>
              <a:avLst/>
              <a:gdLst/>
              <a:ahLst/>
              <a:cxnLst/>
              <a:rect l="l" t="t" r="r" b="b"/>
              <a:pathLst>
                <a:path w="6774180" h="639445">
                  <a:moveTo>
                    <a:pt x="6672237" y="0"/>
                  </a:moveTo>
                  <a:lnTo>
                    <a:pt x="101155" y="0"/>
                  </a:lnTo>
                  <a:lnTo>
                    <a:pt x="89992" y="1447"/>
                  </a:lnTo>
                  <a:lnTo>
                    <a:pt x="84239" y="2158"/>
                  </a:lnTo>
                  <a:lnTo>
                    <a:pt x="48590" y="17284"/>
                  </a:lnTo>
                  <a:lnTo>
                    <a:pt x="20510" y="43916"/>
                  </a:lnTo>
                  <a:lnTo>
                    <a:pt x="3594" y="78841"/>
                  </a:lnTo>
                  <a:lnTo>
                    <a:pt x="1435" y="90004"/>
                  </a:lnTo>
                  <a:lnTo>
                    <a:pt x="711" y="95402"/>
                  </a:lnTo>
                  <a:lnTo>
                    <a:pt x="0" y="101168"/>
                  </a:lnTo>
                  <a:lnTo>
                    <a:pt x="0" y="538200"/>
                  </a:lnTo>
                  <a:lnTo>
                    <a:pt x="711" y="543966"/>
                  </a:lnTo>
                  <a:lnTo>
                    <a:pt x="1435" y="549363"/>
                  </a:lnTo>
                  <a:lnTo>
                    <a:pt x="2159" y="555116"/>
                  </a:lnTo>
                  <a:lnTo>
                    <a:pt x="17272" y="590765"/>
                  </a:lnTo>
                  <a:lnTo>
                    <a:pt x="43916" y="618845"/>
                  </a:lnTo>
                  <a:lnTo>
                    <a:pt x="78828" y="635761"/>
                  </a:lnTo>
                  <a:lnTo>
                    <a:pt x="101155" y="639368"/>
                  </a:lnTo>
                  <a:lnTo>
                    <a:pt x="6672592" y="639000"/>
                  </a:lnTo>
                  <a:lnTo>
                    <a:pt x="6715429" y="627481"/>
                  </a:lnTo>
                  <a:lnTo>
                    <a:pt x="6746392" y="603719"/>
                  </a:lnTo>
                  <a:lnTo>
                    <a:pt x="6766559" y="570598"/>
                  </a:lnTo>
                  <a:lnTo>
                    <a:pt x="6772313" y="549008"/>
                  </a:lnTo>
                  <a:lnTo>
                    <a:pt x="6773036" y="543598"/>
                  </a:lnTo>
                  <a:lnTo>
                    <a:pt x="6773716" y="538200"/>
                  </a:lnTo>
                  <a:lnTo>
                    <a:pt x="6773760" y="532447"/>
                  </a:lnTo>
                  <a:lnTo>
                    <a:pt x="6773392" y="101168"/>
                  </a:lnTo>
                  <a:lnTo>
                    <a:pt x="6772668" y="95402"/>
                  </a:lnTo>
                  <a:lnTo>
                    <a:pt x="6771957" y="90004"/>
                  </a:lnTo>
                  <a:lnTo>
                    <a:pt x="6771233" y="84239"/>
                  </a:lnTo>
                  <a:lnTo>
                    <a:pt x="6756120" y="48602"/>
                  </a:lnTo>
                  <a:lnTo>
                    <a:pt x="6729475" y="20523"/>
                  </a:lnTo>
                  <a:lnTo>
                    <a:pt x="6694550" y="3606"/>
                  </a:lnTo>
                  <a:lnTo>
                    <a:pt x="6683400" y="1447"/>
                  </a:lnTo>
                  <a:lnTo>
                    <a:pt x="6672237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2" name="object 12"/>
            <p:cNvSpPr/>
            <p:nvPr/>
          </p:nvSpPr>
          <p:spPr>
            <a:xfrm>
              <a:off x="5118125" y="5117756"/>
              <a:ext cx="6774180" cy="639445"/>
            </a:xfrm>
            <a:custGeom>
              <a:avLst/>
              <a:gdLst/>
              <a:ahLst/>
              <a:cxnLst/>
              <a:rect l="l" t="t" r="r" b="b"/>
              <a:pathLst>
                <a:path w="6774180" h="639445">
                  <a:moveTo>
                    <a:pt x="0" y="106565"/>
                  </a:moveTo>
                  <a:lnTo>
                    <a:pt x="0" y="101168"/>
                  </a:lnTo>
                  <a:lnTo>
                    <a:pt x="711" y="95402"/>
                  </a:lnTo>
                  <a:lnTo>
                    <a:pt x="1435" y="90004"/>
                  </a:lnTo>
                  <a:lnTo>
                    <a:pt x="2159" y="84239"/>
                  </a:lnTo>
                  <a:lnTo>
                    <a:pt x="3594" y="78841"/>
                  </a:lnTo>
                  <a:lnTo>
                    <a:pt x="20510" y="43916"/>
                  </a:lnTo>
                  <a:lnTo>
                    <a:pt x="48590" y="17284"/>
                  </a:lnTo>
                  <a:lnTo>
                    <a:pt x="63360" y="9359"/>
                  </a:lnTo>
                  <a:lnTo>
                    <a:pt x="68389" y="7200"/>
                  </a:lnTo>
                  <a:lnTo>
                    <a:pt x="73799" y="5041"/>
                  </a:lnTo>
                  <a:lnTo>
                    <a:pt x="78828" y="3606"/>
                  </a:lnTo>
                  <a:lnTo>
                    <a:pt x="84239" y="2158"/>
                  </a:lnTo>
                  <a:lnTo>
                    <a:pt x="89992" y="1447"/>
                  </a:lnTo>
                  <a:lnTo>
                    <a:pt x="95389" y="723"/>
                  </a:lnTo>
                  <a:lnTo>
                    <a:pt x="101155" y="0"/>
                  </a:lnTo>
                  <a:lnTo>
                    <a:pt x="106552" y="0"/>
                  </a:lnTo>
                  <a:lnTo>
                    <a:pt x="6666839" y="0"/>
                  </a:lnTo>
                  <a:lnTo>
                    <a:pt x="6672237" y="0"/>
                  </a:lnTo>
                  <a:lnTo>
                    <a:pt x="6677990" y="723"/>
                  </a:lnTo>
                  <a:lnTo>
                    <a:pt x="6683400" y="1447"/>
                  </a:lnTo>
                  <a:lnTo>
                    <a:pt x="6689153" y="2158"/>
                  </a:lnTo>
                  <a:lnTo>
                    <a:pt x="6694550" y="3606"/>
                  </a:lnTo>
                  <a:lnTo>
                    <a:pt x="6699592" y="5041"/>
                  </a:lnTo>
                  <a:lnTo>
                    <a:pt x="6704990" y="7200"/>
                  </a:lnTo>
                  <a:lnTo>
                    <a:pt x="6710032" y="9359"/>
                  </a:lnTo>
                  <a:lnTo>
                    <a:pt x="6715074" y="11518"/>
                  </a:lnTo>
                  <a:lnTo>
                    <a:pt x="6746036" y="35280"/>
                  </a:lnTo>
                  <a:lnTo>
                    <a:pt x="6764032" y="63360"/>
                  </a:lnTo>
                  <a:lnTo>
                    <a:pt x="6766191" y="68402"/>
                  </a:lnTo>
                  <a:lnTo>
                    <a:pt x="6768350" y="73799"/>
                  </a:lnTo>
                  <a:lnTo>
                    <a:pt x="6769798" y="78841"/>
                  </a:lnTo>
                  <a:lnTo>
                    <a:pt x="6771233" y="84239"/>
                  </a:lnTo>
                  <a:lnTo>
                    <a:pt x="6771957" y="90004"/>
                  </a:lnTo>
                  <a:lnTo>
                    <a:pt x="6772668" y="95402"/>
                  </a:lnTo>
                  <a:lnTo>
                    <a:pt x="6773392" y="101168"/>
                  </a:lnTo>
                  <a:lnTo>
                    <a:pt x="6773392" y="106565"/>
                  </a:lnTo>
                  <a:lnTo>
                    <a:pt x="6773760" y="532447"/>
                  </a:lnTo>
                  <a:lnTo>
                    <a:pt x="6773760" y="537844"/>
                  </a:lnTo>
                  <a:lnTo>
                    <a:pt x="6773036" y="543598"/>
                  </a:lnTo>
                  <a:lnTo>
                    <a:pt x="6772313" y="549008"/>
                  </a:lnTo>
                  <a:lnTo>
                    <a:pt x="6771589" y="554761"/>
                  </a:lnTo>
                  <a:lnTo>
                    <a:pt x="6770154" y="560158"/>
                  </a:lnTo>
                  <a:lnTo>
                    <a:pt x="6768719" y="565200"/>
                  </a:lnTo>
                  <a:lnTo>
                    <a:pt x="6766559" y="570598"/>
                  </a:lnTo>
                  <a:lnTo>
                    <a:pt x="6764388" y="575640"/>
                  </a:lnTo>
                  <a:lnTo>
                    <a:pt x="6762229" y="580682"/>
                  </a:lnTo>
                  <a:lnTo>
                    <a:pt x="6742430" y="607682"/>
                  </a:lnTo>
                  <a:lnTo>
                    <a:pt x="6738480" y="611644"/>
                  </a:lnTo>
                  <a:lnTo>
                    <a:pt x="6705358" y="631799"/>
                  </a:lnTo>
                  <a:lnTo>
                    <a:pt x="6683756" y="637565"/>
                  </a:lnTo>
                  <a:lnTo>
                    <a:pt x="6678358" y="638276"/>
                  </a:lnTo>
                  <a:lnTo>
                    <a:pt x="6672592" y="639000"/>
                  </a:lnTo>
                  <a:lnTo>
                    <a:pt x="6667195" y="639000"/>
                  </a:lnTo>
                  <a:lnTo>
                    <a:pt x="106552" y="639368"/>
                  </a:lnTo>
                  <a:lnTo>
                    <a:pt x="101155" y="639368"/>
                  </a:lnTo>
                  <a:lnTo>
                    <a:pt x="95389" y="638644"/>
                  </a:lnTo>
                  <a:lnTo>
                    <a:pt x="89992" y="637920"/>
                  </a:lnTo>
                  <a:lnTo>
                    <a:pt x="84239" y="637197"/>
                  </a:lnTo>
                  <a:lnTo>
                    <a:pt x="78828" y="635761"/>
                  </a:lnTo>
                  <a:lnTo>
                    <a:pt x="43916" y="618845"/>
                  </a:lnTo>
                  <a:lnTo>
                    <a:pt x="31318" y="608037"/>
                  </a:lnTo>
                  <a:lnTo>
                    <a:pt x="27355" y="604088"/>
                  </a:lnTo>
                  <a:lnTo>
                    <a:pt x="7200" y="570966"/>
                  </a:lnTo>
                  <a:lnTo>
                    <a:pt x="1435" y="549363"/>
                  </a:lnTo>
                  <a:lnTo>
                    <a:pt x="711" y="543966"/>
                  </a:lnTo>
                  <a:lnTo>
                    <a:pt x="0" y="538200"/>
                  </a:lnTo>
                  <a:lnTo>
                    <a:pt x="0" y="532803"/>
                  </a:lnTo>
                  <a:lnTo>
                    <a:pt x="0" y="106565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3" name="object 13"/>
            <p:cNvSpPr/>
            <p:nvPr/>
          </p:nvSpPr>
          <p:spPr>
            <a:xfrm>
              <a:off x="5091480" y="5091124"/>
              <a:ext cx="6774180" cy="666077"/>
            </a:xfrm>
            <a:custGeom>
              <a:avLst/>
              <a:gdLst/>
              <a:ahLst/>
              <a:cxnLst/>
              <a:rect l="l" t="t" r="r" b="b"/>
              <a:pathLst>
                <a:path w="6774180" h="639445">
                  <a:moveTo>
                    <a:pt x="6672237" y="0"/>
                  </a:moveTo>
                  <a:lnTo>
                    <a:pt x="101155" y="0"/>
                  </a:lnTo>
                  <a:lnTo>
                    <a:pt x="84239" y="2159"/>
                  </a:lnTo>
                  <a:lnTo>
                    <a:pt x="48602" y="17272"/>
                  </a:lnTo>
                  <a:lnTo>
                    <a:pt x="20523" y="43916"/>
                  </a:lnTo>
                  <a:lnTo>
                    <a:pt x="3594" y="78828"/>
                  </a:lnTo>
                  <a:lnTo>
                    <a:pt x="1435" y="89992"/>
                  </a:lnTo>
                  <a:lnTo>
                    <a:pt x="723" y="95389"/>
                  </a:lnTo>
                  <a:lnTo>
                    <a:pt x="0" y="101155"/>
                  </a:lnTo>
                  <a:lnTo>
                    <a:pt x="0" y="538200"/>
                  </a:lnTo>
                  <a:lnTo>
                    <a:pt x="723" y="543953"/>
                  </a:lnTo>
                  <a:lnTo>
                    <a:pt x="1435" y="549351"/>
                  </a:lnTo>
                  <a:lnTo>
                    <a:pt x="2159" y="555117"/>
                  </a:lnTo>
                  <a:lnTo>
                    <a:pt x="17284" y="590753"/>
                  </a:lnTo>
                  <a:lnTo>
                    <a:pt x="43916" y="618832"/>
                  </a:lnTo>
                  <a:lnTo>
                    <a:pt x="78841" y="635749"/>
                  </a:lnTo>
                  <a:lnTo>
                    <a:pt x="101155" y="639356"/>
                  </a:lnTo>
                  <a:lnTo>
                    <a:pt x="6672605" y="639000"/>
                  </a:lnTo>
                  <a:lnTo>
                    <a:pt x="6715442" y="627468"/>
                  </a:lnTo>
                  <a:lnTo>
                    <a:pt x="6746405" y="603719"/>
                  </a:lnTo>
                  <a:lnTo>
                    <a:pt x="6766559" y="570598"/>
                  </a:lnTo>
                  <a:lnTo>
                    <a:pt x="6772313" y="548995"/>
                  </a:lnTo>
                  <a:lnTo>
                    <a:pt x="6773037" y="543598"/>
                  </a:lnTo>
                  <a:lnTo>
                    <a:pt x="6773714" y="538200"/>
                  </a:lnTo>
                  <a:lnTo>
                    <a:pt x="6773760" y="532434"/>
                  </a:lnTo>
                  <a:lnTo>
                    <a:pt x="6773405" y="101155"/>
                  </a:lnTo>
                  <a:lnTo>
                    <a:pt x="6772681" y="95389"/>
                  </a:lnTo>
                  <a:lnTo>
                    <a:pt x="6771957" y="89992"/>
                  </a:lnTo>
                  <a:lnTo>
                    <a:pt x="6771233" y="84239"/>
                  </a:lnTo>
                  <a:lnTo>
                    <a:pt x="6756120" y="48590"/>
                  </a:lnTo>
                  <a:lnTo>
                    <a:pt x="6729476" y="20510"/>
                  </a:lnTo>
                  <a:lnTo>
                    <a:pt x="6694563" y="3594"/>
                  </a:lnTo>
                  <a:lnTo>
                    <a:pt x="6689153" y="2159"/>
                  </a:lnTo>
                  <a:lnTo>
                    <a:pt x="667223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" name="object 14"/>
            <p:cNvSpPr/>
            <p:nvPr/>
          </p:nvSpPr>
          <p:spPr>
            <a:xfrm>
              <a:off x="5091480" y="5091125"/>
              <a:ext cx="6774180" cy="639445"/>
            </a:xfrm>
            <a:custGeom>
              <a:avLst/>
              <a:gdLst/>
              <a:ahLst/>
              <a:cxnLst/>
              <a:rect l="l" t="t" r="r" b="b"/>
              <a:pathLst>
                <a:path w="6774180" h="639445">
                  <a:moveTo>
                    <a:pt x="0" y="106553"/>
                  </a:moveTo>
                  <a:lnTo>
                    <a:pt x="0" y="101155"/>
                  </a:lnTo>
                  <a:lnTo>
                    <a:pt x="723" y="95389"/>
                  </a:lnTo>
                  <a:lnTo>
                    <a:pt x="1435" y="89992"/>
                  </a:lnTo>
                  <a:lnTo>
                    <a:pt x="2159" y="84239"/>
                  </a:lnTo>
                  <a:lnTo>
                    <a:pt x="3594" y="78828"/>
                  </a:lnTo>
                  <a:lnTo>
                    <a:pt x="5041" y="73799"/>
                  </a:lnTo>
                  <a:lnTo>
                    <a:pt x="7200" y="68389"/>
                  </a:lnTo>
                  <a:lnTo>
                    <a:pt x="9359" y="63360"/>
                  </a:lnTo>
                  <a:lnTo>
                    <a:pt x="11518" y="58318"/>
                  </a:lnTo>
                  <a:lnTo>
                    <a:pt x="31318" y="31318"/>
                  </a:lnTo>
                  <a:lnTo>
                    <a:pt x="35280" y="27355"/>
                  </a:lnTo>
                  <a:lnTo>
                    <a:pt x="68402" y="7200"/>
                  </a:lnTo>
                  <a:lnTo>
                    <a:pt x="90004" y="1435"/>
                  </a:lnTo>
                  <a:lnTo>
                    <a:pt x="95402" y="711"/>
                  </a:lnTo>
                  <a:lnTo>
                    <a:pt x="101155" y="0"/>
                  </a:lnTo>
                  <a:lnTo>
                    <a:pt x="106552" y="0"/>
                  </a:lnTo>
                  <a:lnTo>
                    <a:pt x="6666839" y="0"/>
                  </a:lnTo>
                  <a:lnTo>
                    <a:pt x="6672237" y="0"/>
                  </a:lnTo>
                  <a:lnTo>
                    <a:pt x="6678002" y="711"/>
                  </a:lnTo>
                  <a:lnTo>
                    <a:pt x="6683400" y="1435"/>
                  </a:lnTo>
                  <a:lnTo>
                    <a:pt x="6689153" y="2159"/>
                  </a:lnTo>
                  <a:lnTo>
                    <a:pt x="6694563" y="3594"/>
                  </a:lnTo>
                  <a:lnTo>
                    <a:pt x="6729476" y="20510"/>
                  </a:lnTo>
                  <a:lnTo>
                    <a:pt x="6742074" y="31318"/>
                  </a:lnTo>
                  <a:lnTo>
                    <a:pt x="6746036" y="35280"/>
                  </a:lnTo>
                  <a:lnTo>
                    <a:pt x="6766204" y="68389"/>
                  </a:lnTo>
                  <a:lnTo>
                    <a:pt x="6771957" y="89992"/>
                  </a:lnTo>
                  <a:lnTo>
                    <a:pt x="6772681" y="95389"/>
                  </a:lnTo>
                  <a:lnTo>
                    <a:pt x="6773405" y="101155"/>
                  </a:lnTo>
                  <a:lnTo>
                    <a:pt x="6773405" y="106553"/>
                  </a:lnTo>
                  <a:lnTo>
                    <a:pt x="6773760" y="532434"/>
                  </a:lnTo>
                  <a:lnTo>
                    <a:pt x="6773760" y="537832"/>
                  </a:lnTo>
                  <a:lnTo>
                    <a:pt x="6773037" y="543598"/>
                  </a:lnTo>
                  <a:lnTo>
                    <a:pt x="6772313" y="548995"/>
                  </a:lnTo>
                  <a:lnTo>
                    <a:pt x="6771601" y="554748"/>
                  </a:lnTo>
                  <a:lnTo>
                    <a:pt x="6770154" y="560158"/>
                  </a:lnTo>
                  <a:lnTo>
                    <a:pt x="6753237" y="595071"/>
                  </a:lnTo>
                  <a:lnTo>
                    <a:pt x="6742442" y="607669"/>
                  </a:lnTo>
                  <a:lnTo>
                    <a:pt x="6738480" y="611632"/>
                  </a:lnTo>
                  <a:lnTo>
                    <a:pt x="6705358" y="631799"/>
                  </a:lnTo>
                  <a:lnTo>
                    <a:pt x="6683756" y="637552"/>
                  </a:lnTo>
                  <a:lnTo>
                    <a:pt x="6678358" y="638276"/>
                  </a:lnTo>
                  <a:lnTo>
                    <a:pt x="6672605" y="639000"/>
                  </a:lnTo>
                  <a:lnTo>
                    <a:pt x="6667195" y="639000"/>
                  </a:lnTo>
                  <a:lnTo>
                    <a:pt x="106552" y="639356"/>
                  </a:lnTo>
                  <a:lnTo>
                    <a:pt x="101155" y="639356"/>
                  </a:lnTo>
                  <a:lnTo>
                    <a:pt x="95402" y="638632"/>
                  </a:lnTo>
                  <a:lnTo>
                    <a:pt x="90004" y="637921"/>
                  </a:lnTo>
                  <a:lnTo>
                    <a:pt x="84239" y="637197"/>
                  </a:lnTo>
                  <a:lnTo>
                    <a:pt x="78841" y="635749"/>
                  </a:lnTo>
                  <a:lnTo>
                    <a:pt x="43916" y="618832"/>
                  </a:lnTo>
                  <a:lnTo>
                    <a:pt x="31318" y="608037"/>
                  </a:lnTo>
                  <a:lnTo>
                    <a:pt x="27355" y="604075"/>
                  </a:lnTo>
                  <a:lnTo>
                    <a:pt x="9359" y="575995"/>
                  </a:lnTo>
                  <a:lnTo>
                    <a:pt x="7200" y="570953"/>
                  </a:lnTo>
                  <a:lnTo>
                    <a:pt x="5041" y="565556"/>
                  </a:lnTo>
                  <a:lnTo>
                    <a:pt x="3594" y="560514"/>
                  </a:lnTo>
                  <a:lnTo>
                    <a:pt x="2159" y="555117"/>
                  </a:lnTo>
                  <a:lnTo>
                    <a:pt x="1435" y="549351"/>
                  </a:lnTo>
                  <a:lnTo>
                    <a:pt x="723" y="543953"/>
                  </a:lnTo>
                  <a:lnTo>
                    <a:pt x="0" y="538200"/>
                  </a:lnTo>
                  <a:lnTo>
                    <a:pt x="0" y="532790"/>
                  </a:lnTo>
                  <a:lnTo>
                    <a:pt x="0" y="106553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1594" y="1384198"/>
              <a:ext cx="5062321" cy="547344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0" y="0"/>
              <a:ext cx="12192000" cy="533400"/>
            </a:xfrm>
            <a:custGeom>
              <a:avLst/>
              <a:gdLst/>
              <a:ahLst/>
              <a:cxnLst/>
              <a:rect l="l" t="t" r="r" b="b"/>
              <a:pathLst>
                <a:path w="12192000" h="533400">
                  <a:moveTo>
                    <a:pt x="12191758" y="0"/>
                  </a:moveTo>
                  <a:lnTo>
                    <a:pt x="0" y="0"/>
                  </a:lnTo>
                  <a:lnTo>
                    <a:pt x="0" y="532803"/>
                  </a:lnTo>
                  <a:lnTo>
                    <a:pt x="6095885" y="532803"/>
                  </a:lnTo>
                  <a:lnTo>
                    <a:pt x="12191758" y="532803"/>
                  </a:lnTo>
                  <a:lnTo>
                    <a:pt x="12191758" y="0"/>
                  </a:lnTo>
                  <a:close/>
                </a:path>
              </a:pathLst>
            </a:custGeom>
            <a:solidFill>
              <a:srgbClr val="FFFFFF">
                <a:alpha val="62998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7" name="object 17"/>
            <p:cNvSpPr/>
            <p:nvPr/>
          </p:nvSpPr>
          <p:spPr>
            <a:xfrm>
              <a:off x="5118125" y="1670405"/>
              <a:ext cx="6774180" cy="1449070"/>
            </a:xfrm>
            <a:custGeom>
              <a:avLst/>
              <a:gdLst/>
              <a:ahLst/>
              <a:cxnLst/>
              <a:rect l="l" t="t" r="r" b="b"/>
              <a:pathLst>
                <a:path w="6774180" h="1449070">
                  <a:moveTo>
                    <a:pt x="6532194" y="0"/>
                  </a:moveTo>
                  <a:lnTo>
                    <a:pt x="241198" y="0"/>
                  </a:lnTo>
                  <a:lnTo>
                    <a:pt x="228600" y="355"/>
                  </a:lnTo>
                  <a:lnTo>
                    <a:pt x="178917" y="8280"/>
                  </a:lnTo>
                  <a:lnTo>
                    <a:pt x="142913" y="20878"/>
                  </a:lnTo>
                  <a:lnTo>
                    <a:pt x="99352" y="46075"/>
                  </a:lnTo>
                  <a:lnTo>
                    <a:pt x="61912" y="79908"/>
                  </a:lnTo>
                  <a:lnTo>
                    <a:pt x="32397" y="120599"/>
                  </a:lnTo>
                  <a:lnTo>
                    <a:pt x="11874" y="166674"/>
                  </a:lnTo>
                  <a:lnTo>
                    <a:pt x="1435" y="215988"/>
                  </a:lnTo>
                  <a:lnTo>
                    <a:pt x="0" y="241198"/>
                  </a:lnTo>
                  <a:lnTo>
                    <a:pt x="0" y="1207439"/>
                  </a:lnTo>
                  <a:lnTo>
                    <a:pt x="5397" y="1257477"/>
                  </a:lnTo>
                  <a:lnTo>
                    <a:pt x="20878" y="1305356"/>
                  </a:lnTo>
                  <a:lnTo>
                    <a:pt x="46075" y="1348917"/>
                  </a:lnTo>
                  <a:lnTo>
                    <a:pt x="79908" y="1386357"/>
                  </a:lnTo>
                  <a:lnTo>
                    <a:pt x="120599" y="1415872"/>
                  </a:lnTo>
                  <a:lnTo>
                    <a:pt x="166674" y="1436395"/>
                  </a:lnTo>
                  <a:lnTo>
                    <a:pt x="215988" y="1446834"/>
                  </a:lnTo>
                  <a:lnTo>
                    <a:pt x="241198" y="1448269"/>
                  </a:lnTo>
                  <a:lnTo>
                    <a:pt x="241198" y="1448638"/>
                  </a:lnTo>
                  <a:lnTo>
                    <a:pt x="6532549" y="1448269"/>
                  </a:lnTo>
                  <a:lnTo>
                    <a:pt x="6582600" y="1442872"/>
                  </a:lnTo>
                  <a:lnTo>
                    <a:pt x="6630479" y="1427391"/>
                  </a:lnTo>
                  <a:lnTo>
                    <a:pt x="6674040" y="1402194"/>
                  </a:lnTo>
                  <a:lnTo>
                    <a:pt x="6711480" y="1368348"/>
                  </a:lnTo>
                  <a:lnTo>
                    <a:pt x="6740994" y="1327670"/>
                  </a:lnTo>
                  <a:lnTo>
                    <a:pt x="6761518" y="1281595"/>
                  </a:lnTo>
                  <a:lnTo>
                    <a:pt x="6771957" y="1232268"/>
                  </a:lnTo>
                  <a:lnTo>
                    <a:pt x="6773392" y="1207071"/>
                  </a:lnTo>
                  <a:lnTo>
                    <a:pt x="6773760" y="1207071"/>
                  </a:lnTo>
                  <a:lnTo>
                    <a:pt x="6773392" y="241198"/>
                  </a:lnTo>
                  <a:lnTo>
                    <a:pt x="6767995" y="191160"/>
                  </a:lnTo>
                  <a:lnTo>
                    <a:pt x="6752513" y="142913"/>
                  </a:lnTo>
                  <a:lnTo>
                    <a:pt x="6727317" y="99352"/>
                  </a:lnTo>
                  <a:lnTo>
                    <a:pt x="6693471" y="61912"/>
                  </a:lnTo>
                  <a:lnTo>
                    <a:pt x="6652793" y="32397"/>
                  </a:lnTo>
                  <a:lnTo>
                    <a:pt x="6606717" y="11874"/>
                  </a:lnTo>
                  <a:lnTo>
                    <a:pt x="6557390" y="1435"/>
                  </a:lnTo>
                  <a:lnTo>
                    <a:pt x="6544792" y="355"/>
                  </a:lnTo>
                  <a:lnTo>
                    <a:pt x="6532194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8" name="object 18"/>
            <p:cNvSpPr/>
            <p:nvPr/>
          </p:nvSpPr>
          <p:spPr>
            <a:xfrm>
              <a:off x="5118125" y="1670405"/>
              <a:ext cx="6774180" cy="1449070"/>
            </a:xfrm>
            <a:custGeom>
              <a:avLst/>
              <a:gdLst/>
              <a:ahLst/>
              <a:cxnLst/>
              <a:rect l="l" t="t" r="r" b="b"/>
              <a:pathLst>
                <a:path w="6774180" h="1449070">
                  <a:moveTo>
                    <a:pt x="0" y="241198"/>
                  </a:moveTo>
                  <a:lnTo>
                    <a:pt x="355" y="228600"/>
                  </a:lnTo>
                  <a:lnTo>
                    <a:pt x="1435" y="215988"/>
                  </a:lnTo>
                  <a:lnTo>
                    <a:pt x="11874" y="166674"/>
                  </a:lnTo>
                  <a:lnTo>
                    <a:pt x="32397" y="120599"/>
                  </a:lnTo>
                  <a:lnTo>
                    <a:pt x="61912" y="79908"/>
                  </a:lnTo>
                  <a:lnTo>
                    <a:pt x="99352" y="46075"/>
                  </a:lnTo>
                  <a:lnTo>
                    <a:pt x="142913" y="20878"/>
                  </a:lnTo>
                  <a:lnTo>
                    <a:pt x="178917" y="8280"/>
                  </a:lnTo>
                  <a:lnTo>
                    <a:pt x="228600" y="355"/>
                  </a:lnTo>
                  <a:lnTo>
                    <a:pt x="241198" y="0"/>
                  </a:lnTo>
                  <a:lnTo>
                    <a:pt x="6532194" y="0"/>
                  </a:lnTo>
                  <a:lnTo>
                    <a:pt x="6582232" y="5397"/>
                  </a:lnTo>
                  <a:lnTo>
                    <a:pt x="6630479" y="20878"/>
                  </a:lnTo>
                  <a:lnTo>
                    <a:pt x="6674040" y="46075"/>
                  </a:lnTo>
                  <a:lnTo>
                    <a:pt x="6711480" y="79908"/>
                  </a:lnTo>
                  <a:lnTo>
                    <a:pt x="6740994" y="120599"/>
                  </a:lnTo>
                  <a:lnTo>
                    <a:pt x="6761518" y="166674"/>
                  </a:lnTo>
                  <a:lnTo>
                    <a:pt x="6771957" y="215988"/>
                  </a:lnTo>
                  <a:lnTo>
                    <a:pt x="6773760" y="1207071"/>
                  </a:lnTo>
                  <a:lnTo>
                    <a:pt x="6773392" y="1207071"/>
                  </a:lnTo>
                  <a:lnTo>
                    <a:pt x="6773036" y="1219669"/>
                  </a:lnTo>
                  <a:lnTo>
                    <a:pt x="6765112" y="1269352"/>
                  </a:lnTo>
                  <a:lnTo>
                    <a:pt x="6747116" y="1316520"/>
                  </a:lnTo>
                  <a:lnTo>
                    <a:pt x="6719760" y="1358633"/>
                  </a:lnTo>
                  <a:lnTo>
                    <a:pt x="6684111" y="1394269"/>
                  </a:lnTo>
                  <a:lnTo>
                    <a:pt x="6641998" y="1421993"/>
                  </a:lnTo>
                  <a:lnTo>
                    <a:pt x="6594830" y="1439989"/>
                  </a:lnTo>
                  <a:lnTo>
                    <a:pt x="6545160" y="1447914"/>
                  </a:lnTo>
                  <a:lnTo>
                    <a:pt x="241198" y="1448638"/>
                  </a:lnTo>
                  <a:lnTo>
                    <a:pt x="241198" y="1448269"/>
                  </a:lnTo>
                  <a:lnTo>
                    <a:pt x="228600" y="1447914"/>
                  </a:lnTo>
                  <a:lnTo>
                    <a:pt x="178917" y="1439989"/>
                  </a:lnTo>
                  <a:lnTo>
                    <a:pt x="131749" y="1421993"/>
                  </a:lnTo>
                  <a:lnTo>
                    <a:pt x="89636" y="1394637"/>
                  </a:lnTo>
                  <a:lnTo>
                    <a:pt x="54000" y="1358988"/>
                  </a:lnTo>
                  <a:lnTo>
                    <a:pt x="26276" y="1316875"/>
                  </a:lnTo>
                  <a:lnTo>
                    <a:pt x="8280" y="1269720"/>
                  </a:lnTo>
                  <a:lnTo>
                    <a:pt x="355" y="1220038"/>
                  </a:lnTo>
                  <a:lnTo>
                    <a:pt x="0" y="1207439"/>
                  </a:lnTo>
                  <a:lnTo>
                    <a:pt x="0" y="241198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9" name="object 19"/>
            <p:cNvSpPr/>
            <p:nvPr/>
          </p:nvSpPr>
          <p:spPr>
            <a:xfrm>
              <a:off x="5091479" y="1643759"/>
              <a:ext cx="6856615" cy="1632841"/>
            </a:xfrm>
            <a:custGeom>
              <a:avLst/>
              <a:gdLst/>
              <a:ahLst/>
              <a:cxnLst/>
              <a:rect l="l" t="t" r="r" b="b"/>
              <a:pathLst>
                <a:path w="6774180" h="1449070">
                  <a:moveTo>
                    <a:pt x="6532194" y="0"/>
                  </a:moveTo>
                  <a:lnTo>
                    <a:pt x="241198" y="0"/>
                  </a:lnTo>
                  <a:lnTo>
                    <a:pt x="228600" y="355"/>
                  </a:lnTo>
                  <a:lnTo>
                    <a:pt x="178917" y="8280"/>
                  </a:lnTo>
                  <a:lnTo>
                    <a:pt x="142913" y="20878"/>
                  </a:lnTo>
                  <a:lnTo>
                    <a:pt x="99364" y="46075"/>
                  </a:lnTo>
                  <a:lnTo>
                    <a:pt x="61925" y="79921"/>
                  </a:lnTo>
                  <a:lnTo>
                    <a:pt x="32397" y="120599"/>
                  </a:lnTo>
                  <a:lnTo>
                    <a:pt x="11874" y="166674"/>
                  </a:lnTo>
                  <a:lnTo>
                    <a:pt x="1435" y="216001"/>
                  </a:lnTo>
                  <a:lnTo>
                    <a:pt x="0" y="241198"/>
                  </a:lnTo>
                  <a:lnTo>
                    <a:pt x="0" y="1207439"/>
                  </a:lnTo>
                  <a:lnTo>
                    <a:pt x="5397" y="1257477"/>
                  </a:lnTo>
                  <a:lnTo>
                    <a:pt x="20878" y="1305356"/>
                  </a:lnTo>
                  <a:lnTo>
                    <a:pt x="46075" y="1348917"/>
                  </a:lnTo>
                  <a:lnTo>
                    <a:pt x="79921" y="1386357"/>
                  </a:lnTo>
                  <a:lnTo>
                    <a:pt x="120599" y="1415884"/>
                  </a:lnTo>
                  <a:lnTo>
                    <a:pt x="166674" y="1436395"/>
                  </a:lnTo>
                  <a:lnTo>
                    <a:pt x="216001" y="1446834"/>
                  </a:lnTo>
                  <a:lnTo>
                    <a:pt x="241198" y="1448282"/>
                  </a:lnTo>
                  <a:lnTo>
                    <a:pt x="241198" y="1448638"/>
                  </a:lnTo>
                  <a:lnTo>
                    <a:pt x="6532562" y="1448282"/>
                  </a:lnTo>
                  <a:lnTo>
                    <a:pt x="6582600" y="1442885"/>
                  </a:lnTo>
                  <a:lnTo>
                    <a:pt x="6630479" y="1427403"/>
                  </a:lnTo>
                  <a:lnTo>
                    <a:pt x="6674040" y="1402194"/>
                  </a:lnTo>
                  <a:lnTo>
                    <a:pt x="6711480" y="1368361"/>
                  </a:lnTo>
                  <a:lnTo>
                    <a:pt x="6740994" y="1327683"/>
                  </a:lnTo>
                  <a:lnTo>
                    <a:pt x="6761518" y="1281595"/>
                  </a:lnTo>
                  <a:lnTo>
                    <a:pt x="6771957" y="1232280"/>
                  </a:lnTo>
                  <a:lnTo>
                    <a:pt x="6773405" y="1207084"/>
                  </a:lnTo>
                  <a:lnTo>
                    <a:pt x="6773760" y="1207084"/>
                  </a:lnTo>
                  <a:lnTo>
                    <a:pt x="6773405" y="241198"/>
                  </a:lnTo>
                  <a:lnTo>
                    <a:pt x="6767995" y="191160"/>
                  </a:lnTo>
                  <a:lnTo>
                    <a:pt x="6752513" y="142913"/>
                  </a:lnTo>
                  <a:lnTo>
                    <a:pt x="6727317" y="99364"/>
                  </a:lnTo>
                  <a:lnTo>
                    <a:pt x="6693484" y="61925"/>
                  </a:lnTo>
                  <a:lnTo>
                    <a:pt x="6652793" y="32397"/>
                  </a:lnTo>
                  <a:lnTo>
                    <a:pt x="6606717" y="11874"/>
                  </a:lnTo>
                  <a:lnTo>
                    <a:pt x="6557403" y="1435"/>
                  </a:lnTo>
                  <a:lnTo>
                    <a:pt x="6544805" y="355"/>
                  </a:lnTo>
                  <a:lnTo>
                    <a:pt x="653219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0" name="object 20"/>
            <p:cNvSpPr/>
            <p:nvPr/>
          </p:nvSpPr>
          <p:spPr>
            <a:xfrm>
              <a:off x="5091480" y="1643760"/>
              <a:ext cx="6774180" cy="1449070"/>
            </a:xfrm>
            <a:custGeom>
              <a:avLst/>
              <a:gdLst/>
              <a:ahLst/>
              <a:cxnLst/>
              <a:rect l="l" t="t" r="r" b="b"/>
              <a:pathLst>
                <a:path w="6774180" h="1449070">
                  <a:moveTo>
                    <a:pt x="0" y="241198"/>
                  </a:moveTo>
                  <a:lnTo>
                    <a:pt x="355" y="228600"/>
                  </a:lnTo>
                  <a:lnTo>
                    <a:pt x="1435" y="216001"/>
                  </a:lnTo>
                  <a:lnTo>
                    <a:pt x="11874" y="166674"/>
                  </a:lnTo>
                  <a:lnTo>
                    <a:pt x="32397" y="120599"/>
                  </a:lnTo>
                  <a:lnTo>
                    <a:pt x="61925" y="79921"/>
                  </a:lnTo>
                  <a:lnTo>
                    <a:pt x="99364" y="46075"/>
                  </a:lnTo>
                  <a:lnTo>
                    <a:pt x="142913" y="20878"/>
                  </a:lnTo>
                  <a:lnTo>
                    <a:pt x="178917" y="8280"/>
                  </a:lnTo>
                  <a:lnTo>
                    <a:pt x="228600" y="355"/>
                  </a:lnTo>
                  <a:lnTo>
                    <a:pt x="241198" y="0"/>
                  </a:lnTo>
                  <a:lnTo>
                    <a:pt x="6532194" y="0"/>
                  </a:lnTo>
                  <a:lnTo>
                    <a:pt x="6582244" y="5397"/>
                  </a:lnTo>
                  <a:lnTo>
                    <a:pt x="6630479" y="20878"/>
                  </a:lnTo>
                  <a:lnTo>
                    <a:pt x="6674040" y="46075"/>
                  </a:lnTo>
                  <a:lnTo>
                    <a:pt x="6711480" y="79921"/>
                  </a:lnTo>
                  <a:lnTo>
                    <a:pt x="6740994" y="120599"/>
                  </a:lnTo>
                  <a:lnTo>
                    <a:pt x="6761518" y="166674"/>
                  </a:lnTo>
                  <a:lnTo>
                    <a:pt x="6771957" y="216001"/>
                  </a:lnTo>
                  <a:lnTo>
                    <a:pt x="6773760" y="1207084"/>
                  </a:lnTo>
                  <a:lnTo>
                    <a:pt x="6773405" y="1207084"/>
                  </a:lnTo>
                  <a:lnTo>
                    <a:pt x="6773037" y="1219682"/>
                  </a:lnTo>
                  <a:lnTo>
                    <a:pt x="6765124" y="1269364"/>
                  </a:lnTo>
                  <a:lnTo>
                    <a:pt x="6747116" y="1316520"/>
                  </a:lnTo>
                  <a:lnTo>
                    <a:pt x="6719760" y="1358633"/>
                  </a:lnTo>
                  <a:lnTo>
                    <a:pt x="6684124" y="1394282"/>
                  </a:lnTo>
                  <a:lnTo>
                    <a:pt x="6641998" y="1421993"/>
                  </a:lnTo>
                  <a:lnTo>
                    <a:pt x="6594843" y="1440002"/>
                  </a:lnTo>
                  <a:lnTo>
                    <a:pt x="6545160" y="1447914"/>
                  </a:lnTo>
                  <a:lnTo>
                    <a:pt x="241198" y="1448638"/>
                  </a:lnTo>
                  <a:lnTo>
                    <a:pt x="241198" y="1448282"/>
                  </a:lnTo>
                  <a:lnTo>
                    <a:pt x="228600" y="1447914"/>
                  </a:lnTo>
                  <a:lnTo>
                    <a:pt x="178917" y="1440002"/>
                  </a:lnTo>
                  <a:lnTo>
                    <a:pt x="131762" y="1421993"/>
                  </a:lnTo>
                  <a:lnTo>
                    <a:pt x="89636" y="1394637"/>
                  </a:lnTo>
                  <a:lnTo>
                    <a:pt x="54000" y="1359001"/>
                  </a:lnTo>
                  <a:lnTo>
                    <a:pt x="26276" y="1316875"/>
                  </a:lnTo>
                  <a:lnTo>
                    <a:pt x="8280" y="1269720"/>
                  </a:lnTo>
                  <a:lnTo>
                    <a:pt x="355" y="1220038"/>
                  </a:lnTo>
                  <a:lnTo>
                    <a:pt x="0" y="1207439"/>
                  </a:lnTo>
                  <a:lnTo>
                    <a:pt x="0" y="241198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33" name="object 33"/>
          <p:cNvGrpSpPr/>
          <p:nvPr/>
        </p:nvGrpSpPr>
        <p:grpSpPr>
          <a:xfrm>
            <a:off x="5037100" y="3401764"/>
            <a:ext cx="6910995" cy="1426875"/>
            <a:chOff x="5091480" y="3367443"/>
            <a:chExt cx="6856615" cy="1475702"/>
          </a:xfrm>
        </p:grpSpPr>
        <p:sp>
          <p:nvSpPr>
            <p:cNvPr id="34" name="object 34"/>
            <p:cNvSpPr/>
            <p:nvPr/>
          </p:nvSpPr>
          <p:spPr>
            <a:xfrm>
              <a:off x="5118125" y="3394075"/>
              <a:ext cx="6774180" cy="1449070"/>
            </a:xfrm>
            <a:custGeom>
              <a:avLst/>
              <a:gdLst/>
              <a:ahLst/>
              <a:cxnLst/>
              <a:rect l="l" t="t" r="r" b="b"/>
              <a:pathLst>
                <a:path w="6774180" h="1449070">
                  <a:moveTo>
                    <a:pt x="6532194" y="0"/>
                  </a:moveTo>
                  <a:lnTo>
                    <a:pt x="241198" y="0"/>
                  </a:lnTo>
                  <a:lnTo>
                    <a:pt x="228600" y="368"/>
                  </a:lnTo>
                  <a:lnTo>
                    <a:pt x="178917" y="8280"/>
                  </a:lnTo>
                  <a:lnTo>
                    <a:pt x="142913" y="20878"/>
                  </a:lnTo>
                  <a:lnTo>
                    <a:pt x="99352" y="46088"/>
                  </a:lnTo>
                  <a:lnTo>
                    <a:pt x="61912" y="79921"/>
                  </a:lnTo>
                  <a:lnTo>
                    <a:pt x="32397" y="120599"/>
                  </a:lnTo>
                  <a:lnTo>
                    <a:pt x="11874" y="166687"/>
                  </a:lnTo>
                  <a:lnTo>
                    <a:pt x="1435" y="216001"/>
                  </a:lnTo>
                  <a:lnTo>
                    <a:pt x="0" y="241211"/>
                  </a:lnTo>
                  <a:lnTo>
                    <a:pt x="0" y="1207439"/>
                  </a:lnTo>
                  <a:lnTo>
                    <a:pt x="5397" y="1257490"/>
                  </a:lnTo>
                  <a:lnTo>
                    <a:pt x="20878" y="1305369"/>
                  </a:lnTo>
                  <a:lnTo>
                    <a:pt x="46075" y="1348930"/>
                  </a:lnTo>
                  <a:lnTo>
                    <a:pt x="79908" y="1386370"/>
                  </a:lnTo>
                  <a:lnTo>
                    <a:pt x="120599" y="1415884"/>
                  </a:lnTo>
                  <a:lnTo>
                    <a:pt x="166674" y="1436408"/>
                  </a:lnTo>
                  <a:lnTo>
                    <a:pt x="215988" y="1446847"/>
                  </a:lnTo>
                  <a:lnTo>
                    <a:pt x="241198" y="1448282"/>
                  </a:lnTo>
                  <a:lnTo>
                    <a:pt x="241198" y="1448650"/>
                  </a:lnTo>
                  <a:lnTo>
                    <a:pt x="6532549" y="1448282"/>
                  </a:lnTo>
                  <a:lnTo>
                    <a:pt x="6582600" y="1442885"/>
                  </a:lnTo>
                  <a:lnTo>
                    <a:pt x="6630479" y="1427403"/>
                  </a:lnTo>
                  <a:lnTo>
                    <a:pt x="6674040" y="1402207"/>
                  </a:lnTo>
                  <a:lnTo>
                    <a:pt x="6711480" y="1368361"/>
                  </a:lnTo>
                  <a:lnTo>
                    <a:pt x="6740994" y="1327683"/>
                  </a:lnTo>
                  <a:lnTo>
                    <a:pt x="6761518" y="1281607"/>
                  </a:lnTo>
                  <a:lnTo>
                    <a:pt x="6771957" y="1232281"/>
                  </a:lnTo>
                  <a:lnTo>
                    <a:pt x="6773392" y="1207084"/>
                  </a:lnTo>
                  <a:lnTo>
                    <a:pt x="6773760" y="1207084"/>
                  </a:lnTo>
                  <a:lnTo>
                    <a:pt x="6773392" y="241211"/>
                  </a:lnTo>
                  <a:lnTo>
                    <a:pt x="6767995" y="191160"/>
                  </a:lnTo>
                  <a:lnTo>
                    <a:pt x="6752513" y="142925"/>
                  </a:lnTo>
                  <a:lnTo>
                    <a:pt x="6727317" y="99364"/>
                  </a:lnTo>
                  <a:lnTo>
                    <a:pt x="6693471" y="61925"/>
                  </a:lnTo>
                  <a:lnTo>
                    <a:pt x="6652793" y="32410"/>
                  </a:lnTo>
                  <a:lnTo>
                    <a:pt x="6606717" y="11887"/>
                  </a:lnTo>
                  <a:lnTo>
                    <a:pt x="6557390" y="1447"/>
                  </a:lnTo>
                  <a:lnTo>
                    <a:pt x="6544792" y="368"/>
                  </a:lnTo>
                  <a:lnTo>
                    <a:pt x="6532194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5" name="object 35"/>
            <p:cNvSpPr/>
            <p:nvPr/>
          </p:nvSpPr>
          <p:spPr>
            <a:xfrm>
              <a:off x="5118125" y="3394075"/>
              <a:ext cx="6774180" cy="1449070"/>
            </a:xfrm>
            <a:custGeom>
              <a:avLst/>
              <a:gdLst/>
              <a:ahLst/>
              <a:cxnLst/>
              <a:rect l="l" t="t" r="r" b="b"/>
              <a:pathLst>
                <a:path w="6774180" h="1449070">
                  <a:moveTo>
                    <a:pt x="0" y="241211"/>
                  </a:moveTo>
                  <a:lnTo>
                    <a:pt x="355" y="228600"/>
                  </a:lnTo>
                  <a:lnTo>
                    <a:pt x="1435" y="216001"/>
                  </a:lnTo>
                  <a:lnTo>
                    <a:pt x="11874" y="166687"/>
                  </a:lnTo>
                  <a:lnTo>
                    <a:pt x="32397" y="120599"/>
                  </a:lnTo>
                  <a:lnTo>
                    <a:pt x="61912" y="79921"/>
                  </a:lnTo>
                  <a:lnTo>
                    <a:pt x="99352" y="46088"/>
                  </a:lnTo>
                  <a:lnTo>
                    <a:pt x="142913" y="20878"/>
                  </a:lnTo>
                  <a:lnTo>
                    <a:pt x="178917" y="8280"/>
                  </a:lnTo>
                  <a:lnTo>
                    <a:pt x="228600" y="368"/>
                  </a:lnTo>
                  <a:lnTo>
                    <a:pt x="241198" y="0"/>
                  </a:lnTo>
                  <a:lnTo>
                    <a:pt x="6532194" y="0"/>
                  </a:lnTo>
                  <a:lnTo>
                    <a:pt x="6582232" y="5410"/>
                  </a:lnTo>
                  <a:lnTo>
                    <a:pt x="6630479" y="20878"/>
                  </a:lnTo>
                  <a:lnTo>
                    <a:pt x="6674040" y="46088"/>
                  </a:lnTo>
                  <a:lnTo>
                    <a:pt x="6711480" y="79921"/>
                  </a:lnTo>
                  <a:lnTo>
                    <a:pt x="6740994" y="120599"/>
                  </a:lnTo>
                  <a:lnTo>
                    <a:pt x="6761518" y="166687"/>
                  </a:lnTo>
                  <a:lnTo>
                    <a:pt x="6771957" y="216001"/>
                  </a:lnTo>
                  <a:lnTo>
                    <a:pt x="6773760" y="1207084"/>
                  </a:lnTo>
                  <a:lnTo>
                    <a:pt x="6773392" y="1207084"/>
                  </a:lnTo>
                  <a:lnTo>
                    <a:pt x="6773036" y="1219682"/>
                  </a:lnTo>
                  <a:lnTo>
                    <a:pt x="6765112" y="1269364"/>
                  </a:lnTo>
                  <a:lnTo>
                    <a:pt x="6747116" y="1316520"/>
                  </a:lnTo>
                  <a:lnTo>
                    <a:pt x="6719760" y="1358645"/>
                  </a:lnTo>
                  <a:lnTo>
                    <a:pt x="6684111" y="1394282"/>
                  </a:lnTo>
                  <a:lnTo>
                    <a:pt x="6641998" y="1422006"/>
                  </a:lnTo>
                  <a:lnTo>
                    <a:pt x="6594830" y="1440002"/>
                  </a:lnTo>
                  <a:lnTo>
                    <a:pt x="6545160" y="1447927"/>
                  </a:lnTo>
                  <a:lnTo>
                    <a:pt x="241198" y="1448650"/>
                  </a:lnTo>
                  <a:lnTo>
                    <a:pt x="241198" y="1448282"/>
                  </a:lnTo>
                  <a:lnTo>
                    <a:pt x="228600" y="1447927"/>
                  </a:lnTo>
                  <a:lnTo>
                    <a:pt x="178917" y="1440002"/>
                  </a:lnTo>
                  <a:lnTo>
                    <a:pt x="131749" y="1422006"/>
                  </a:lnTo>
                  <a:lnTo>
                    <a:pt x="89636" y="1394650"/>
                  </a:lnTo>
                  <a:lnTo>
                    <a:pt x="54000" y="1359001"/>
                  </a:lnTo>
                  <a:lnTo>
                    <a:pt x="26276" y="1316888"/>
                  </a:lnTo>
                  <a:lnTo>
                    <a:pt x="8280" y="1269720"/>
                  </a:lnTo>
                  <a:lnTo>
                    <a:pt x="355" y="1220050"/>
                  </a:lnTo>
                  <a:lnTo>
                    <a:pt x="0" y="1207439"/>
                  </a:lnTo>
                  <a:lnTo>
                    <a:pt x="0" y="241211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6" name="object 36"/>
            <p:cNvSpPr/>
            <p:nvPr/>
          </p:nvSpPr>
          <p:spPr>
            <a:xfrm>
              <a:off x="5118125" y="3394075"/>
              <a:ext cx="6829970" cy="1449070"/>
            </a:xfrm>
            <a:custGeom>
              <a:avLst/>
              <a:gdLst/>
              <a:ahLst/>
              <a:cxnLst/>
              <a:rect l="l" t="t" r="r" b="b"/>
              <a:pathLst>
                <a:path w="6774180" h="1449070">
                  <a:moveTo>
                    <a:pt x="6532194" y="0"/>
                  </a:moveTo>
                  <a:lnTo>
                    <a:pt x="241198" y="0"/>
                  </a:lnTo>
                  <a:lnTo>
                    <a:pt x="228600" y="355"/>
                  </a:lnTo>
                  <a:lnTo>
                    <a:pt x="178917" y="8280"/>
                  </a:lnTo>
                  <a:lnTo>
                    <a:pt x="142913" y="20878"/>
                  </a:lnTo>
                  <a:lnTo>
                    <a:pt x="99364" y="46075"/>
                  </a:lnTo>
                  <a:lnTo>
                    <a:pt x="61925" y="79921"/>
                  </a:lnTo>
                  <a:lnTo>
                    <a:pt x="32397" y="120599"/>
                  </a:lnTo>
                  <a:lnTo>
                    <a:pt x="11874" y="166674"/>
                  </a:lnTo>
                  <a:lnTo>
                    <a:pt x="1435" y="216001"/>
                  </a:lnTo>
                  <a:lnTo>
                    <a:pt x="0" y="241198"/>
                  </a:lnTo>
                  <a:lnTo>
                    <a:pt x="0" y="1207439"/>
                  </a:lnTo>
                  <a:lnTo>
                    <a:pt x="5397" y="1257477"/>
                  </a:lnTo>
                  <a:lnTo>
                    <a:pt x="20878" y="1305356"/>
                  </a:lnTo>
                  <a:lnTo>
                    <a:pt x="46075" y="1348917"/>
                  </a:lnTo>
                  <a:lnTo>
                    <a:pt x="79921" y="1386357"/>
                  </a:lnTo>
                  <a:lnTo>
                    <a:pt x="120599" y="1415872"/>
                  </a:lnTo>
                  <a:lnTo>
                    <a:pt x="166674" y="1436395"/>
                  </a:lnTo>
                  <a:lnTo>
                    <a:pt x="216001" y="1446834"/>
                  </a:lnTo>
                  <a:lnTo>
                    <a:pt x="241198" y="1448282"/>
                  </a:lnTo>
                  <a:lnTo>
                    <a:pt x="241198" y="1448638"/>
                  </a:lnTo>
                  <a:lnTo>
                    <a:pt x="6532562" y="1448282"/>
                  </a:lnTo>
                  <a:lnTo>
                    <a:pt x="6582600" y="1442872"/>
                  </a:lnTo>
                  <a:lnTo>
                    <a:pt x="6630479" y="1427391"/>
                  </a:lnTo>
                  <a:lnTo>
                    <a:pt x="6674040" y="1402194"/>
                  </a:lnTo>
                  <a:lnTo>
                    <a:pt x="6711480" y="1368361"/>
                  </a:lnTo>
                  <a:lnTo>
                    <a:pt x="6740994" y="1327670"/>
                  </a:lnTo>
                  <a:lnTo>
                    <a:pt x="6761518" y="1281595"/>
                  </a:lnTo>
                  <a:lnTo>
                    <a:pt x="6771957" y="1232280"/>
                  </a:lnTo>
                  <a:lnTo>
                    <a:pt x="6773405" y="1207071"/>
                  </a:lnTo>
                  <a:lnTo>
                    <a:pt x="6773760" y="1207071"/>
                  </a:lnTo>
                  <a:lnTo>
                    <a:pt x="6773405" y="241198"/>
                  </a:lnTo>
                  <a:lnTo>
                    <a:pt x="6767995" y="191160"/>
                  </a:lnTo>
                  <a:lnTo>
                    <a:pt x="6752513" y="142913"/>
                  </a:lnTo>
                  <a:lnTo>
                    <a:pt x="6727317" y="99352"/>
                  </a:lnTo>
                  <a:lnTo>
                    <a:pt x="6693484" y="61912"/>
                  </a:lnTo>
                  <a:lnTo>
                    <a:pt x="6652793" y="32397"/>
                  </a:lnTo>
                  <a:lnTo>
                    <a:pt x="6606717" y="11874"/>
                  </a:lnTo>
                  <a:lnTo>
                    <a:pt x="6557403" y="1435"/>
                  </a:lnTo>
                  <a:lnTo>
                    <a:pt x="6544805" y="355"/>
                  </a:lnTo>
                  <a:lnTo>
                    <a:pt x="653219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7" name="object 37"/>
            <p:cNvSpPr/>
            <p:nvPr/>
          </p:nvSpPr>
          <p:spPr>
            <a:xfrm>
              <a:off x="5091480" y="3367443"/>
              <a:ext cx="6774180" cy="1449070"/>
            </a:xfrm>
            <a:custGeom>
              <a:avLst/>
              <a:gdLst/>
              <a:ahLst/>
              <a:cxnLst/>
              <a:rect l="l" t="t" r="r" b="b"/>
              <a:pathLst>
                <a:path w="6774180" h="1449070">
                  <a:moveTo>
                    <a:pt x="0" y="241198"/>
                  </a:moveTo>
                  <a:lnTo>
                    <a:pt x="355" y="228600"/>
                  </a:lnTo>
                  <a:lnTo>
                    <a:pt x="1435" y="216001"/>
                  </a:lnTo>
                  <a:lnTo>
                    <a:pt x="11874" y="166674"/>
                  </a:lnTo>
                  <a:lnTo>
                    <a:pt x="32397" y="120599"/>
                  </a:lnTo>
                  <a:lnTo>
                    <a:pt x="61925" y="79921"/>
                  </a:lnTo>
                  <a:lnTo>
                    <a:pt x="99364" y="46075"/>
                  </a:lnTo>
                  <a:lnTo>
                    <a:pt x="142913" y="20878"/>
                  </a:lnTo>
                  <a:lnTo>
                    <a:pt x="178917" y="8280"/>
                  </a:lnTo>
                  <a:lnTo>
                    <a:pt x="228600" y="355"/>
                  </a:lnTo>
                  <a:lnTo>
                    <a:pt x="241198" y="0"/>
                  </a:lnTo>
                  <a:lnTo>
                    <a:pt x="6532194" y="0"/>
                  </a:lnTo>
                  <a:lnTo>
                    <a:pt x="6582244" y="5397"/>
                  </a:lnTo>
                  <a:lnTo>
                    <a:pt x="6630479" y="20878"/>
                  </a:lnTo>
                  <a:lnTo>
                    <a:pt x="6674040" y="46075"/>
                  </a:lnTo>
                  <a:lnTo>
                    <a:pt x="6711480" y="79921"/>
                  </a:lnTo>
                  <a:lnTo>
                    <a:pt x="6740994" y="120599"/>
                  </a:lnTo>
                  <a:lnTo>
                    <a:pt x="6761518" y="166674"/>
                  </a:lnTo>
                  <a:lnTo>
                    <a:pt x="6771957" y="216001"/>
                  </a:lnTo>
                  <a:lnTo>
                    <a:pt x="6773760" y="1207071"/>
                  </a:lnTo>
                  <a:lnTo>
                    <a:pt x="6773405" y="1207071"/>
                  </a:lnTo>
                  <a:lnTo>
                    <a:pt x="6773037" y="1219682"/>
                  </a:lnTo>
                  <a:lnTo>
                    <a:pt x="6765124" y="1269352"/>
                  </a:lnTo>
                  <a:lnTo>
                    <a:pt x="6747116" y="1316520"/>
                  </a:lnTo>
                  <a:lnTo>
                    <a:pt x="6719760" y="1358633"/>
                  </a:lnTo>
                  <a:lnTo>
                    <a:pt x="6684124" y="1394282"/>
                  </a:lnTo>
                  <a:lnTo>
                    <a:pt x="6641998" y="1421993"/>
                  </a:lnTo>
                  <a:lnTo>
                    <a:pt x="6594843" y="1440002"/>
                  </a:lnTo>
                  <a:lnTo>
                    <a:pt x="6545160" y="1447914"/>
                  </a:lnTo>
                  <a:lnTo>
                    <a:pt x="241198" y="1448638"/>
                  </a:lnTo>
                  <a:lnTo>
                    <a:pt x="241198" y="1448282"/>
                  </a:lnTo>
                  <a:lnTo>
                    <a:pt x="228600" y="1447914"/>
                  </a:lnTo>
                  <a:lnTo>
                    <a:pt x="178917" y="1440002"/>
                  </a:lnTo>
                  <a:lnTo>
                    <a:pt x="131762" y="1421993"/>
                  </a:lnTo>
                  <a:lnTo>
                    <a:pt x="89636" y="1394637"/>
                  </a:lnTo>
                  <a:lnTo>
                    <a:pt x="54000" y="1359001"/>
                  </a:lnTo>
                  <a:lnTo>
                    <a:pt x="26276" y="1316875"/>
                  </a:lnTo>
                  <a:lnTo>
                    <a:pt x="8280" y="1269720"/>
                  </a:lnTo>
                  <a:lnTo>
                    <a:pt x="355" y="1220038"/>
                  </a:lnTo>
                  <a:lnTo>
                    <a:pt x="0" y="1207439"/>
                  </a:lnTo>
                  <a:lnTo>
                    <a:pt x="0" y="241198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42" name="object 42"/>
          <p:cNvSpPr txBox="1">
            <a:spLocks noGrp="1"/>
          </p:cNvSpPr>
          <p:nvPr>
            <p:ph type="title"/>
          </p:nvPr>
        </p:nvSpPr>
        <p:spPr>
          <a:xfrm>
            <a:off x="3505200" y="20421"/>
            <a:ext cx="510540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dirty="0" smtClean="0"/>
              <a:t>Инфекционные</a:t>
            </a:r>
            <a:r>
              <a:rPr lang="ru-RU" sz="2800" dirty="0" smtClean="0"/>
              <a:t>  </a:t>
            </a:r>
            <a:r>
              <a:rPr lang="ru-RU" dirty="0" smtClean="0"/>
              <a:t>заболевания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0" y="523074"/>
            <a:ext cx="12192000" cy="0"/>
          </a:xfrm>
          <a:custGeom>
            <a:avLst/>
            <a:gdLst/>
            <a:ahLst/>
            <a:cxnLst/>
            <a:rect l="l" t="t" r="r" b="b"/>
            <a:pathLst>
              <a:path w="12192000">
                <a:moveTo>
                  <a:pt x="0" y="0"/>
                </a:moveTo>
                <a:lnTo>
                  <a:pt x="12191758" y="0"/>
                </a:lnTo>
              </a:path>
            </a:pathLst>
          </a:custGeom>
          <a:ln w="38159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6" name="TextBox 45"/>
          <p:cNvSpPr txBox="1"/>
          <p:nvPr/>
        </p:nvSpPr>
        <p:spPr>
          <a:xfrm>
            <a:off x="5091480" y="1670405"/>
            <a:ext cx="69481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1600" b="1" dirty="0" smtClean="0">
                <a:solidFill>
                  <a:srgbClr val="0070C0"/>
                </a:solidFill>
                <a:latin typeface="Trebuchet MS" pitchFamily="34" charset="0"/>
              </a:rPr>
              <a:t>Чтобы патогенный микроб, попавший в организм, мог вызвать  инфекционные болезни</a:t>
            </a:r>
            <a:r>
              <a:rPr lang="ru-RU" sz="1600" dirty="0" smtClean="0">
                <a:latin typeface="Trebuchet MS" pitchFamily="34" charset="0"/>
              </a:rPr>
              <a:t>, он должен быть способен преодолевать сопротивляемость человече и оказывать на него  токсическое действие.</a:t>
            </a:r>
            <a:r>
              <a:rPr lang="en-US" sz="1600" b="1" dirty="0" smtClean="0">
                <a:latin typeface="Trebuchet MS" pitchFamily="34" charset="0"/>
              </a:rPr>
              <a:t> </a:t>
            </a:r>
            <a:r>
              <a:rPr lang="ru-RU" sz="1600" b="1" i="1" dirty="0" smtClean="0">
                <a:latin typeface="Trebuchet MS" pitchFamily="34" charset="0"/>
              </a:rPr>
              <a:t>Эти</a:t>
            </a:r>
            <a:r>
              <a:rPr lang="en-US" sz="1600" b="1" i="1" dirty="0" smtClean="0">
                <a:latin typeface="Trebuchet MS" pitchFamily="34" charset="0"/>
              </a:rPr>
              <a:t> </a:t>
            </a:r>
            <a:r>
              <a:rPr lang="ru-RU" sz="1600" b="1" i="1" dirty="0" smtClean="0">
                <a:latin typeface="Trebuchet MS" pitchFamily="34" charset="0"/>
              </a:rPr>
              <a:t>качества специалисты называют вирулентностью (ядовитостью).</a:t>
            </a:r>
            <a:endParaRPr lang="ru-RU" sz="1600" b="1" i="1" dirty="0">
              <a:latin typeface="Trebuchet MS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173915" y="3505200"/>
            <a:ext cx="67741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1600" dirty="0" smtClean="0">
                <a:latin typeface="Trebuchet MS" pitchFamily="34" charset="0"/>
              </a:rPr>
              <a:t>Некоторые  патогенные микроорганизмы </a:t>
            </a:r>
            <a:r>
              <a:rPr lang="ru-RU" sz="1600" b="1" dirty="0" smtClean="0">
                <a:solidFill>
                  <a:srgbClr val="0070C0"/>
                </a:solidFill>
                <a:latin typeface="Trebuchet MS" pitchFamily="34" charset="0"/>
              </a:rPr>
              <a:t>высвобождают токсины (эндотоксины)</a:t>
            </a:r>
            <a:r>
              <a:rPr lang="ru-RU" sz="1600" dirty="0" smtClean="0">
                <a:latin typeface="Trebuchet MS" pitchFamily="34" charset="0"/>
              </a:rPr>
              <a:t>, в процессе саморазрушения (брюшной тиф, холера). Другие возбудители инфекционных заболеваний </a:t>
            </a:r>
            <a:r>
              <a:rPr lang="ru-RU" sz="1600" b="1" dirty="0" smtClean="0">
                <a:solidFill>
                  <a:srgbClr val="0070C0"/>
                </a:solidFill>
                <a:latin typeface="Trebuchet MS" pitchFamily="34" charset="0"/>
              </a:rPr>
              <a:t>выделяют токсины (экзотоксины)</a:t>
            </a:r>
            <a:r>
              <a:rPr lang="ru-RU" sz="1600" dirty="0" smtClean="0">
                <a:latin typeface="Trebuchet MS" pitchFamily="34" charset="0"/>
              </a:rPr>
              <a:t> в процессе своей жизнедеятельности (дифтерия, столбняк).</a:t>
            </a:r>
            <a:endParaRPr lang="ru-RU" sz="1600" dirty="0">
              <a:latin typeface="Trebuchet MS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173915" y="5117756"/>
            <a:ext cx="6774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1600" dirty="0" smtClean="0">
                <a:latin typeface="Trebuchet MS" pitchFamily="34" charset="0"/>
              </a:rPr>
              <a:t>На долю инфекционных болезней приходится </a:t>
            </a:r>
            <a:r>
              <a:rPr lang="ru-RU" sz="1600" b="1" dirty="0" smtClean="0">
                <a:solidFill>
                  <a:srgbClr val="FF0000"/>
                </a:solidFill>
                <a:latin typeface="Trebuchet MS" pitchFamily="34" charset="0"/>
              </a:rPr>
              <a:t>20-40%</a:t>
            </a:r>
            <a:r>
              <a:rPr lang="ru-RU" sz="1600" dirty="0" smtClean="0">
                <a:latin typeface="Trebuchet MS" pitchFamily="34" charset="0"/>
              </a:rPr>
              <a:t> от общего числа всех заболеваний человека.</a:t>
            </a:r>
            <a:endParaRPr lang="ru-RU" sz="1600" dirty="0"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"/>
            <a:ext cx="12192000" cy="6857365"/>
            <a:chOff x="0" y="12"/>
            <a:chExt cx="12192000" cy="68573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2"/>
              <a:ext cx="12191758" cy="685726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79006" y="320763"/>
              <a:ext cx="11686540" cy="3302635"/>
            </a:xfrm>
            <a:custGeom>
              <a:avLst/>
              <a:gdLst/>
              <a:ahLst/>
              <a:cxnLst/>
              <a:rect l="l" t="t" r="r" b="b"/>
              <a:pathLst>
                <a:path w="11686540" h="3302635">
                  <a:moveTo>
                    <a:pt x="11135867" y="0"/>
                  </a:moveTo>
                  <a:lnTo>
                    <a:pt x="550075" y="0"/>
                  </a:lnTo>
                  <a:lnTo>
                    <a:pt x="521271" y="711"/>
                  </a:lnTo>
                  <a:lnTo>
                    <a:pt x="464032" y="6832"/>
                  </a:lnTo>
                  <a:lnTo>
                    <a:pt x="407873" y="18719"/>
                  </a:lnTo>
                  <a:lnTo>
                    <a:pt x="352793" y="36360"/>
                  </a:lnTo>
                  <a:lnTo>
                    <a:pt x="300228" y="60121"/>
                  </a:lnTo>
                  <a:lnTo>
                    <a:pt x="250558" y="88912"/>
                  </a:lnTo>
                  <a:lnTo>
                    <a:pt x="203758" y="122758"/>
                  </a:lnTo>
                  <a:lnTo>
                    <a:pt x="161277" y="161277"/>
                  </a:lnTo>
                  <a:lnTo>
                    <a:pt x="122758" y="203758"/>
                  </a:lnTo>
                  <a:lnTo>
                    <a:pt x="88912" y="250558"/>
                  </a:lnTo>
                  <a:lnTo>
                    <a:pt x="60109" y="300240"/>
                  </a:lnTo>
                  <a:lnTo>
                    <a:pt x="36347" y="352793"/>
                  </a:lnTo>
                  <a:lnTo>
                    <a:pt x="18719" y="407873"/>
                  </a:lnTo>
                  <a:lnTo>
                    <a:pt x="6832" y="464032"/>
                  </a:lnTo>
                  <a:lnTo>
                    <a:pt x="711" y="521271"/>
                  </a:lnTo>
                  <a:lnTo>
                    <a:pt x="0" y="550075"/>
                  </a:lnTo>
                  <a:lnTo>
                    <a:pt x="0" y="2752191"/>
                  </a:lnTo>
                  <a:lnTo>
                    <a:pt x="2870" y="2809798"/>
                  </a:lnTo>
                  <a:lnTo>
                    <a:pt x="12230" y="2866682"/>
                  </a:lnTo>
                  <a:lnTo>
                    <a:pt x="26987" y="2922117"/>
                  </a:lnTo>
                  <a:lnTo>
                    <a:pt x="47510" y="2975762"/>
                  </a:lnTo>
                  <a:lnTo>
                    <a:pt x="73799" y="3027235"/>
                  </a:lnTo>
                  <a:lnTo>
                    <a:pt x="105117" y="3075470"/>
                  </a:lnTo>
                  <a:lnTo>
                    <a:pt x="141478" y="3120110"/>
                  </a:lnTo>
                  <a:lnTo>
                    <a:pt x="182156" y="3160801"/>
                  </a:lnTo>
                  <a:lnTo>
                    <a:pt x="226796" y="3196793"/>
                  </a:lnTo>
                  <a:lnTo>
                    <a:pt x="275031" y="3228111"/>
                  </a:lnTo>
                  <a:lnTo>
                    <a:pt x="326517" y="3254400"/>
                  </a:lnTo>
                  <a:lnTo>
                    <a:pt x="380149" y="3274910"/>
                  </a:lnTo>
                  <a:lnTo>
                    <a:pt x="435597" y="3290036"/>
                  </a:lnTo>
                  <a:lnTo>
                    <a:pt x="492467" y="3299040"/>
                  </a:lnTo>
                  <a:lnTo>
                    <a:pt x="550075" y="3301911"/>
                  </a:lnTo>
                  <a:lnTo>
                    <a:pt x="550075" y="3302279"/>
                  </a:lnTo>
                  <a:lnTo>
                    <a:pt x="11136236" y="3301911"/>
                  </a:lnTo>
                  <a:lnTo>
                    <a:pt x="11193830" y="3299040"/>
                  </a:lnTo>
                  <a:lnTo>
                    <a:pt x="11250714" y="3289681"/>
                  </a:lnTo>
                  <a:lnTo>
                    <a:pt x="11306149" y="3274910"/>
                  </a:lnTo>
                  <a:lnTo>
                    <a:pt x="11359794" y="3254400"/>
                  </a:lnTo>
                  <a:lnTo>
                    <a:pt x="11411267" y="3228111"/>
                  </a:lnTo>
                  <a:lnTo>
                    <a:pt x="11459514" y="3196793"/>
                  </a:lnTo>
                  <a:lnTo>
                    <a:pt x="11504155" y="3160433"/>
                  </a:lnTo>
                  <a:lnTo>
                    <a:pt x="11544833" y="3119755"/>
                  </a:lnTo>
                  <a:lnTo>
                    <a:pt x="11580837" y="3075114"/>
                  </a:lnTo>
                  <a:lnTo>
                    <a:pt x="11612156" y="3026879"/>
                  </a:lnTo>
                  <a:lnTo>
                    <a:pt x="11638432" y="2975394"/>
                  </a:lnTo>
                  <a:lnTo>
                    <a:pt x="11658955" y="2921762"/>
                  </a:lnTo>
                  <a:lnTo>
                    <a:pt x="11674068" y="2866313"/>
                  </a:lnTo>
                  <a:lnTo>
                    <a:pt x="11683072" y="2809430"/>
                  </a:lnTo>
                  <a:lnTo>
                    <a:pt x="11685955" y="2751836"/>
                  </a:lnTo>
                  <a:lnTo>
                    <a:pt x="11686311" y="2751836"/>
                  </a:lnTo>
                  <a:lnTo>
                    <a:pt x="11685955" y="550075"/>
                  </a:lnTo>
                  <a:lnTo>
                    <a:pt x="11683072" y="492480"/>
                  </a:lnTo>
                  <a:lnTo>
                    <a:pt x="11674068" y="435597"/>
                  </a:lnTo>
                  <a:lnTo>
                    <a:pt x="11658955" y="380161"/>
                  </a:lnTo>
                  <a:lnTo>
                    <a:pt x="11638432" y="326517"/>
                  </a:lnTo>
                  <a:lnTo>
                    <a:pt x="11612156" y="275031"/>
                  </a:lnTo>
                  <a:lnTo>
                    <a:pt x="11580837" y="226796"/>
                  </a:lnTo>
                  <a:lnTo>
                    <a:pt x="11544833" y="182156"/>
                  </a:lnTo>
                  <a:lnTo>
                    <a:pt x="11503799" y="141122"/>
                  </a:lnTo>
                  <a:lnTo>
                    <a:pt x="11459159" y="105117"/>
                  </a:lnTo>
                  <a:lnTo>
                    <a:pt x="11410911" y="73799"/>
                  </a:lnTo>
                  <a:lnTo>
                    <a:pt x="11359438" y="47510"/>
                  </a:lnTo>
                  <a:lnTo>
                    <a:pt x="11305793" y="27000"/>
                  </a:lnTo>
                  <a:lnTo>
                    <a:pt x="11250358" y="11874"/>
                  </a:lnTo>
                  <a:lnTo>
                    <a:pt x="11193475" y="2870"/>
                  </a:lnTo>
                  <a:lnTo>
                    <a:pt x="11164671" y="711"/>
                  </a:lnTo>
                  <a:lnTo>
                    <a:pt x="11135867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" name="object 5"/>
            <p:cNvSpPr/>
            <p:nvPr/>
          </p:nvSpPr>
          <p:spPr>
            <a:xfrm>
              <a:off x="252361" y="294119"/>
              <a:ext cx="11686540" cy="3302635"/>
            </a:xfrm>
            <a:custGeom>
              <a:avLst/>
              <a:gdLst/>
              <a:ahLst/>
              <a:cxnLst/>
              <a:rect l="l" t="t" r="r" b="b"/>
              <a:pathLst>
                <a:path w="11686540" h="3302635">
                  <a:moveTo>
                    <a:pt x="11135880" y="0"/>
                  </a:moveTo>
                  <a:lnTo>
                    <a:pt x="550075" y="0"/>
                  </a:lnTo>
                  <a:lnTo>
                    <a:pt x="521284" y="723"/>
                  </a:lnTo>
                  <a:lnTo>
                    <a:pt x="464032" y="6845"/>
                  </a:lnTo>
                  <a:lnTo>
                    <a:pt x="407873" y="18719"/>
                  </a:lnTo>
                  <a:lnTo>
                    <a:pt x="352793" y="36360"/>
                  </a:lnTo>
                  <a:lnTo>
                    <a:pt x="300240" y="60121"/>
                  </a:lnTo>
                  <a:lnTo>
                    <a:pt x="250558" y="88925"/>
                  </a:lnTo>
                  <a:lnTo>
                    <a:pt x="203758" y="122758"/>
                  </a:lnTo>
                  <a:lnTo>
                    <a:pt x="161277" y="161277"/>
                  </a:lnTo>
                  <a:lnTo>
                    <a:pt x="122758" y="203758"/>
                  </a:lnTo>
                  <a:lnTo>
                    <a:pt x="88912" y="250558"/>
                  </a:lnTo>
                  <a:lnTo>
                    <a:pt x="60121" y="300240"/>
                  </a:lnTo>
                  <a:lnTo>
                    <a:pt x="36360" y="352806"/>
                  </a:lnTo>
                  <a:lnTo>
                    <a:pt x="18719" y="407885"/>
                  </a:lnTo>
                  <a:lnTo>
                    <a:pt x="6832" y="464045"/>
                  </a:lnTo>
                  <a:lnTo>
                    <a:pt x="723" y="521284"/>
                  </a:lnTo>
                  <a:lnTo>
                    <a:pt x="0" y="550075"/>
                  </a:lnTo>
                  <a:lnTo>
                    <a:pt x="0" y="2752204"/>
                  </a:lnTo>
                  <a:lnTo>
                    <a:pt x="2882" y="2809798"/>
                  </a:lnTo>
                  <a:lnTo>
                    <a:pt x="12242" y="2866682"/>
                  </a:lnTo>
                  <a:lnTo>
                    <a:pt x="27000" y="2922117"/>
                  </a:lnTo>
                  <a:lnTo>
                    <a:pt x="47523" y="2975762"/>
                  </a:lnTo>
                  <a:lnTo>
                    <a:pt x="73799" y="3027235"/>
                  </a:lnTo>
                  <a:lnTo>
                    <a:pt x="105117" y="3075482"/>
                  </a:lnTo>
                  <a:lnTo>
                    <a:pt x="141478" y="3120123"/>
                  </a:lnTo>
                  <a:lnTo>
                    <a:pt x="182156" y="3160801"/>
                  </a:lnTo>
                  <a:lnTo>
                    <a:pt x="226796" y="3196805"/>
                  </a:lnTo>
                  <a:lnTo>
                    <a:pt x="275043" y="3228124"/>
                  </a:lnTo>
                  <a:lnTo>
                    <a:pt x="326517" y="3254400"/>
                  </a:lnTo>
                  <a:lnTo>
                    <a:pt x="380161" y="3274923"/>
                  </a:lnTo>
                  <a:lnTo>
                    <a:pt x="435597" y="3290036"/>
                  </a:lnTo>
                  <a:lnTo>
                    <a:pt x="492480" y="3299040"/>
                  </a:lnTo>
                  <a:lnTo>
                    <a:pt x="550075" y="3301923"/>
                  </a:lnTo>
                  <a:lnTo>
                    <a:pt x="550075" y="3302279"/>
                  </a:lnTo>
                  <a:lnTo>
                    <a:pt x="11136236" y="3301923"/>
                  </a:lnTo>
                  <a:lnTo>
                    <a:pt x="11193843" y="3299040"/>
                  </a:lnTo>
                  <a:lnTo>
                    <a:pt x="11250714" y="3289681"/>
                  </a:lnTo>
                  <a:lnTo>
                    <a:pt x="11306162" y="3274923"/>
                  </a:lnTo>
                  <a:lnTo>
                    <a:pt x="11359794" y="3254400"/>
                  </a:lnTo>
                  <a:lnTo>
                    <a:pt x="11411280" y="3228124"/>
                  </a:lnTo>
                  <a:lnTo>
                    <a:pt x="11459514" y="3196805"/>
                  </a:lnTo>
                  <a:lnTo>
                    <a:pt x="11504155" y="3160445"/>
                  </a:lnTo>
                  <a:lnTo>
                    <a:pt x="11544833" y="3119755"/>
                  </a:lnTo>
                  <a:lnTo>
                    <a:pt x="11580837" y="3075114"/>
                  </a:lnTo>
                  <a:lnTo>
                    <a:pt x="11612156" y="3026879"/>
                  </a:lnTo>
                  <a:lnTo>
                    <a:pt x="11638432" y="2975406"/>
                  </a:lnTo>
                  <a:lnTo>
                    <a:pt x="11658955" y="2921762"/>
                  </a:lnTo>
                  <a:lnTo>
                    <a:pt x="11674081" y="2866326"/>
                  </a:lnTo>
                  <a:lnTo>
                    <a:pt x="11683072" y="2809443"/>
                  </a:lnTo>
                  <a:lnTo>
                    <a:pt x="11685955" y="2751836"/>
                  </a:lnTo>
                  <a:lnTo>
                    <a:pt x="11686324" y="2751836"/>
                  </a:lnTo>
                  <a:lnTo>
                    <a:pt x="11685955" y="550075"/>
                  </a:lnTo>
                  <a:lnTo>
                    <a:pt x="11683072" y="492480"/>
                  </a:lnTo>
                  <a:lnTo>
                    <a:pt x="11674081" y="435597"/>
                  </a:lnTo>
                  <a:lnTo>
                    <a:pt x="11658955" y="380161"/>
                  </a:lnTo>
                  <a:lnTo>
                    <a:pt x="11638432" y="326517"/>
                  </a:lnTo>
                  <a:lnTo>
                    <a:pt x="11612156" y="275043"/>
                  </a:lnTo>
                  <a:lnTo>
                    <a:pt x="11580837" y="226796"/>
                  </a:lnTo>
                  <a:lnTo>
                    <a:pt x="11544833" y="182156"/>
                  </a:lnTo>
                  <a:lnTo>
                    <a:pt x="11503799" y="141122"/>
                  </a:lnTo>
                  <a:lnTo>
                    <a:pt x="11459159" y="105117"/>
                  </a:lnTo>
                  <a:lnTo>
                    <a:pt x="11410924" y="73799"/>
                  </a:lnTo>
                  <a:lnTo>
                    <a:pt x="11359438" y="47523"/>
                  </a:lnTo>
                  <a:lnTo>
                    <a:pt x="11305794" y="27000"/>
                  </a:lnTo>
                  <a:lnTo>
                    <a:pt x="11250358" y="11874"/>
                  </a:lnTo>
                  <a:lnTo>
                    <a:pt x="11193475" y="2882"/>
                  </a:lnTo>
                  <a:lnTo>
                    <a:pt x="11164684" y="723"/>
                  </a:lnTo>
                  <a:lnTo>
                    <a:pt x="11135880" y="0"/>
                  </a:lnTo>
                  <a:close/>
                </a:path>
              </a:pathLst>
            </a:custGeom>
            <a:solidFill>
              <a:srgbClr val="FFFDDE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75183" y="410298"/>
            <a:ext cx="110502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45740" marR="5080" indent="-2733675">
              <a:lnSpc>
                <a:spcPct val="100000"/>
              </a:lnSpc>
              <a:spcBef>
                <a:spcPts val="100"/>
              </a:spcBef>
            </a:pP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Изучением,</a:t>
            </a:r>
            <a:r>
              <a:rPr sz="1800" i="0" spc="-4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вопросами</a:t>
            </a:r>
            <a:r>
              <a:rPr sz="1800" i="0" spc="-6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профилактики,</a:t>
            </a:r>
            <a:r>
              <a:rPr sz="1800" i="0" spc="-4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диагностики</a:t>
            </a:r>
            <a:r>
              <a:rPr sz="1800" i="0" spc="-45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и</a:t>
            </a:r>
            <a:r>
              <a:rPr sz="1800" i="0" spc="-55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лечения</a:t>
            </a:r>
            <a:r>
              <a:rPr sz="1800" i="0" spc="-4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инфекционных</a:t>
            </a:r>
            <a:r>
              <a:rPr sz="1800" i="0" spc="-45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заболеваний</a:t>
            </a:r>
            <a:r>
              <a:rPr sz="1800" i="0" spc="-6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занимаются</a:t>
            </a:r>
            <a:r>
              <a:rPr sz="1800" i="0" spc="-35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spc="-10" dirty="0">
                <a:solidFill>
                  <a:srgbClr val="1E4D78"/>
                </a:solidFill>
                <a:latin typeface="Calibri"/>
                <a:cs typeface="Calibri"/>
              </a:rPr>
              <a:t>такие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микробиологические</a:t>
            </a:r>
            <a:r>
              <a:rPr sz="1800" i="0" spc="-6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и</a:t>
            </a:r>
            <a:r>
              <a:rPr sz="1800" i="0" spc="-7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медицинские</a:t>
            </a:r>
            <a:r>
              <a:rPr sz="1800" i="0" spc="-6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дисциплины,</a:t>
            </a:r>
            <a:r>
              <a:rPr sz="1800" i="0" spc="-5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spc="-20" dirty="0">
                <a:solidFill>
                  <a:srgbClr val="1E4D78"/>
                </a:solidFill>
                <a:latin typeface="Calibri"/>
                <a:cs typeface="Calibri"/>
              </a:rPr>
              <a:t>как: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0819" y="1860384"/>
            <a:ext cx="9436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урология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54224" y="1860384"/>
            <a:ext cx="13042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венерология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949056" y="1860384"/>
            <a:ext cx="15951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эпидемиология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400698" y="1860384"/>
            <a:ext cx="8248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терапия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218496" y="1866862"/>
            <a:ext cx="12700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гинекология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588459" y="2988259"/>
            <a:ext cx="12757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вирусология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264824" y="1860384"/>
            <a:ext cx="13970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иммунология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038223" y="2978175"/>
            <a:ext cx="173164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отоларингология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444065" y="2982137"/>
            <a:ext cx="26924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375522"/>
                </a:solidFill>
                <a:latin typeface="Calibri"/>
                <a:cs typeface="Calibri"/>
              </a:rPr>
              <a:t>раздел</a:t>
            </a:r>
            <a:r>
              <a:rPr sz="1800" b="1" spc="-85" dirty="0">
                <a:solidFill>
                  <a:srgbClr val="375522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медицины</a:t>
            </a:r>
            <a:endParaRPr sz="1800" dirty="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1800" b="1" dirty="0">
                <a:solidFill>
                  <a:srgbClr val="375522"/>
                </a:solidFill>
                <a:latin typeface="Calibri"/>
                <a:cs typeface="Calibri"/>
              </a:rPr>
              <a:t>«инфекционные</a:t>
            </a:r>
            <a:r>
              <a:rPr sz="1800" b="1" spc="-50" dirty="0">
                <a:solidFill>
                  <a:srgbClr val="375522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болезни»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685800" y="990003"/>
            <a:ext cx="9444990" cy="2151380"/>
            <a:chOff x="685800" y="990003"/>
            <a:chExt cx="9444990" cy="2151380"/>
          </a:xfrm>
        </p:grpSpPr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5800" y="1043279"/>
              <a:ext cx="774357" cy="925194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518194" y="1070648"/>
              <a:ext cx="803516" cy="92519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79441" y="2143442"/>
              <a:ext cx="883437" cy="92519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275319" y="1000442"/>
              <a:ext cx="923404" cy="1038961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68917" y="2077567"/>
              <a:ext cx="861479" cy="1063434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523041" y="990003"/>
              <a:ext cx="883437" cy="92519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369126" y="1038961"/>
              <a:ext cx="883437" cy="955801"/>
            </a:xfrm>
            <a:prstGeom prst="rect">
              <a:avLst/>
            </a:prstGeom>
          </p:spPr>
        </p:pic>
      </p:grpSp>
      <p:sp>
        <p:nvSpPr>
          <p:cNvPr id="24" name="object 24"/>
          <p:cNvSpPr txBox="1"/>
          <p:nvPr/>
        </p:nvSpPr>
        <p:spPr>
          <a:xfrm>
            <a:off x="6753859" y="2976740"/>
            <a:ext cx="11798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фтизиатрия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263525" y="990003"/>
            <a:ext cx="11011318" cy="5793473"/>
            <a:chOff x="263525" y="990003"/>
            <a:chExt cx="11011318" cy="5793473"/>
          </a:xfrm>
        </p:grpSpPr>
        <p:pic>
          <p:nvPicPr>
            <p:cNvPr id="26" name="object 2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822363" y="2039759"/>
              <a:ext cx="955433" cy="109043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351439" y="990003"/>
              <a:ext cx="923404" cy="955801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472842" y="2146325"/>
              <a:ext cx="883437" cy="925195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290156" y="3905643"/>
              <a:ext cx="7936230" cy="1449070"/>
            </a:xfrm>
            <a:custGeom>
              <a:avLst/>
              <a:gdLst/>
              <a:ahLst/>
              <a:cxnLst/>
              <a:rect l="l" t="t" r="r" b="b"/>
              <a:pathLst>
                <a:path w="7936230" h="1449070">
                  <a:moveTo>
                    <a:pt x="7694637" y="0"/>
                  </a:moveTo>
                  <a:lnTo>
                    <a:pt x="241198" y="0"/>
                  </a:lnTo>
                  <a:lnTo>
                    <a:pt x="228600" y="355"/>
                  </a:lnTo>
                  <a:lnTo>
                    <a:pt x="178917" y="8280"/>
                  </a:lnTo>
                  <a:lnTo>
                    <a:pt x="142925" y="20878"/>
                  </a:lnTo>
                  <a:lnTo>
                    <a:pt x="99364" y="46075"/>
                  </a:lnTo>
                  <a:lnTo>
                    <a:pt x="61925" y="79921"/>
                  </a:lnTo>
                  <a:lnTo>
                    <a:pt x="32397" y="120599"/>
                  </a:lnTo>
                  <a:lnTo>
                    <a:pt x="11887" y="166674"/>
                  </a:lnTo>
                  <a:lnTo>
                    <a:pt x="1447" y="216001"/>
                  </a:lnTo>
                  <a:lnTo>
                    <a:pt x="0" y="241198"/>
                  </a:lnTo>
                  <a:lnTo>
                    <a:pt x="0" y="1207439"/>
                  </a:lnTo>
                  <a:lnTo>
                    <a:pt x="5397" y="1257477"/>
                  </a:lnTo>
                  <a:lnTo>
                    <a:pt x="20878" y="1305356"/>
                  </a:lnTo>
                  <a:lnTo>
                    <a:pt x="46088" y="1348917"/>
                  </a:lnTo>
                  <a:lnTo>
                    <a:pt x="79921" y="1386357"/>
                  </a:lnTo>
                  <a:lnTo>
                    <a:pt x="120599" y="1415872"/>
                  </a:lnTo>
                  <a:lnTo>
                    <a:pt x="166687" y="1436395"/>
                  </a:lnTo>
                  <a:lnTo>
                    <a:pt x="216001" y="1446834"/>
                  </a:lnTo>
                  <a:lnTo>
                    <a:pt x="241198" y="1448282"/>
                  </a:lnTo>
                  <a:lnTo>
                    <a:pt x="241198" y="1448638"/>
                  </a:lnTo>
                  <a:lnTo>
                    <a:pt x="7695006" y="1448282"/>
                  </a:lnTo>
                  <a:lnTo>
                    <a:pt x="7745044" y="1442872"/>
                  </a:lnTo>
                  <a:lnTo>
                    <a:pt x="7792923" y="1427391"/>
                  </a:lnTo>
                  <a:lnTo>
                    <a:pt x="7836484" y="1402194"/>
                  </a:lnTo>
                  <a:lnTo>
                    <a:pt x="7873923" y="1368361"/>
                  </a:lnTo>
                  <a:lnTo>
                    <a:pt x="7903438" y="1327670"/>
                  </a:lnTo>
                  <a:lnTo>
                    <a:pt x="7923961" y="1281595"/>
                  </a:lnTo>
                  <a:lnTo>
                    <a:pt x="7934401" y="1232281"/>
                  </a:lnTo>
                  <a:lnTo>
                    <a:pt x="7935849" y="1207071"/>
                  </a:lnTo>
                  <a:lnTo>
                    <a:pt x="7936204" y="1207071"/>
                  </a:lnTo>
                  <a:lnTo>
                    <a:pt x="7935849" y="241198"/>
                  </a:lnTo>
                  <a:lnTo>
                    <a:pt x="7930438" y="191160"/>
                  </a:lnTo>
                  <a:lnTo>
                    <a:pt x="7914957" y="142913"/>
                  </a:lnTo>
                  <a:lnTo>
                    <a:pt x="7889760" y="99352"/>
                  </a:lnTo>
                  <a:lnTo>
                    <a:pt x="7855927" y="61912"/>
                  </a:lnTo>
                  <a:lnTo>
                    <a:pt x="7815237" y="32397"/>
                  </a:lnTo>
                  <a:lnTo>
                    <a:pt x="7769161" y="11874"/>
                  </a:lnTo>
                  <a:lnTo>
                    <a:pt x="7719847" y="1435"/>
                  </a:lnTo>
                  <a:lnTo>
                    <a:pt x="7707249" y="355"/>
                  </a:lnTo>
                  <a:lnTo>
                    <a:pt x="7694637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0" name="object 30"/>
            <p:cNvSpPr/>
            <p:nvPr/>
          </p:nvSpPr>
          <p:spPr>
            <a:xfrm>
              <a:off x="290156" y="3905643"/>
              <a:ext cx="7936230" cy="1449070"/>
            </a:xfrm>
            <a:custGeom>
              <a:avLst/>
              <a:gdLst/>
              <a:ahLst/>
              <a:cxnLst/>
              <a:rect l="l" t="t" r="r" b="b"/>
              <a:pathLst>
                <a:path w="7936230" h="1449070">
                  <a:moveTo>
                    <a:pt x="0" y="241198"/>
                  </a:moveTo>
                  <a:lnTo>
                    <a:pt x="368" y="228600"/>
                  </a:lnTo>
                  <a:lnTo>
                    <a:pt x="1447" y="216001"/>
                  </a:lnTo>
                  <a:lnTo>
                    <a:pt x="11887" y="166674"/>
                  </a:lnTo>
                  <a:lnTo>
                    <a:pt x="32397" y="120599"/>
                  </a:lnTo>
                  <a:lnTo>
                    <a:pt x="61925" y="79921"/>
                  </a:lnTo>
                  <a:lnTo>
                    <a:pt x="99364" y="46075"/>
                  </a:lnTo>
                  <a:lnTo>
                    <a:pt x="142925" y="20878"/>
                  </a:lnTo>
                  <a:lnTo>
                    <a:pt x="178917" y="8280"/>
                  </a:lnTo>
                  <a:lnTo>
                    <a:pt x="228600" y="355"/>
                  </a:lnTo>
                  <a:lnTo>
                    <a:pt x="241198" y="0"/>
                  </a:lnTo>
                  <a:lnTo>
                    <a:pt x="7694637" y="0"/>
                  </a:lnTo>
                  <a:lnTo>
                    <a:pt x="7744688" y="5397"/>
                  </a:lnTo>
                  <a:lnTo>
                    <a:pt x="7792923" y="20878"/>
                  </a:lnTo>
                  <a:lnTo>
                    <a:pt x="7836484" y="46075"/>
                  </a:lnTo>
                  <a:lnTo>
                    <a:pt x="7873923" y="79921"/>
                  </a:lnTo>
                  <a:lnTo>
                    <a:pt x="7903438" y="120599"/>
                  </a:lnTo>
                  <a:lnTo>
                    <a:pt x="7923961" y="166674"/>
                  </a:lnTo>
                  <a:lnTo>
                    <a:pt x="7934401" y="216001"/>
                  </a:lnTo>
                  <a:lnTo>
                    <a:pt x="7936204" y="1207071"/>
                  </a:lnTo>
                  <a:lnTo>
                    <a:pt x="7935849" y="1207071"/>
                  </a:lnTo>
                  <a:lnTo>
                    <a:pt x="7935480" y="1219682"/>
                  </a:lnTo>
                  <a:lnTo>
                    <a:pt x="7927568" y="1269352"/>
                  </a:lnTo>
                  <a:lnTo>
                    <a:pt x="7909560" y="1316520"/>
                  </a:lnTo>
                  <a:lnTo>
                    <a:pt x="7882204" y="1358633"/>
                  </a:lnTo>
                  <a:lnTo>
                    <a:pt x="7846568" y="1394282"/>
                  </a:lnTo>
                  <a:lnTo>
                    <a:pt x="7804442" y="1421993"/>
                  </a:lnTo>
                  <a:lnTo>
                    <a:pt x="7757287" y="1440002"/>
                  </a:lnTo>
                  <a:lnTo>
                    <a:pt x="7707604" y="1447914"/>
                  </a:lnTo>
                  <a:lnTo>
                    <a:pt x="241198" y="1448638"/>
                  </a:lnTo>
                  <a:lnTo>
                    <a:pt x="241198" y="1448282"/>
                  </a:lnTo>
                  <a:lnTo>
                    <a:pt x="228600" y="1447914"/>
                  </a:lnTo>
                  <a:lnTo>
                    <a:pt x="178917" y="1440002"/>
                  </a:lnTo>
                  <a:lnTo>
                    <a:pt x="131762" y="1421993"/>
                  </a:lnTo>
                  <a:lnTo>
                    <a:pt x="89649" y="1394637"/>
                  </a:lnTo>
                  <a:lnTo>
                    <a:pt x="54000" y="1359001"/>
                  </a:lnTo>
                  <a:lnTo>
                    <a:pt x="26289" y="1316875"/>
                  </a:lnTo>
                  <a:lnTo>
                    <a:pt x="8280" y="1269720"/>
                  </a:lnTo>
                  <a:lnTo>
                    <a:pt x="368" y="1220038"/>
                  </a:lnTo>
                  <a:lnTo>
                    <a:pt x="0" y="1207439"/>
                  </a:lnTo>
                  <a:lnTo>
                    <a:pt x="0" y="241198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1" name="object 31"/>
            <p:cNvSpPr/>
            <p:nvPr/>
          </p:nvSpPr>
          <p:spPr>
            <a:xfrm>
              <a:off x="263525" y="3878998"/>
              <a:ext cx="8011794" cy="1778039"/>
            </a:xfrm>
            <a:custGeom>
              <a:avLst/>
              <a:gdLst/>
              <a:ahLst/>
              <a:cxnLst/>
              <a:rect l="l" t="t" r="r" b="b"/>
              <a:pathLst>
                <a:path w="7936230" h="1449070">
                  <a:moveTo>
                    <a:pt x="7694637" y="0"/>
                  </a:moveTo>
                  <a:lnTo>
                    <a:pt x="241198" y="0"/>
                  </a:lnTo>
                  <a:lnTo>
                    <a:pt x="228600" y="355"/>
                  </a:lnTo>
                  <a:lnTo>
                    <a:pt x="178917" y="8280"/>
                  </a:lnTo>
                  <a:lnTo>
                    <a:pt x="142913" y="20878"/>
                  </a:lnTo>
                  <a:lnTo>
                    <a:pt x="99352" y="46075"/>
                  </a:lnTo>
                  <a:lnTo>
                    <a:pt x="61912" y="79921"/>
                  </a:lnTo>
                  <a:lnTo>
                    <a:pt x="32397" y="120599"/>
                  </a:lnTo>
                  <a:lnTo>
                    <a:pt x="11874" y="166674"/>
                  </a:lnTo>
                  <a:lnTo>
                    <a:pt x="1435" y="216001"/>
                  </a:lnTo>
                  <a:lnTo>
                    <a:pt x="0" y="241198"/>
                  </a:lnTo>
                  <a:lnTo>
                    <a:pt x="0" y="1207439"/>
                  </a:lnTo>
                  <a:lnTo>
                    <a:pt x="5397" y="1257477"/>
                  </a:lnTo>
                  <a:lnTo>
                    <a:pt x="20878" y="1305356"/>
                  </a:lnTo>
                  <a:lnTo>
                    <a:pt x="46075" y="1348917"/>
                  </a:lnTo>
                  <a:lnTo>
                    <a:pt x="79921" y="1386357"/>
                  </a:lnTo>
                  <a:lnTo>
                    <a:pt x="120599" y="1415884"/>
                  </a:lnTo>
                  <a:lnTo>
                    <a:pt x="166674" y="1436395"/>
                  </a:lnTo>
                  <a:lnTo>
                    <a:pt x="215988" y="1446834"/>
                  </a:lnTo>
                  <a:lnTo>
                    <a:pt x="241198" y="1448282"/>
                  </a:lnTo>
                  <a:lnTo>
                    <a:pt x="241198" y="1448638"/>
                  </a:lnTo>
                  <a:lnTo>
                    <a:pt x="7694993" y="1448282"/>
                  </a:lnTo>
                  <a:lnTo>
                    <a:pt x="7745031" y="1442885"/>
                  </a:lnTo>
                  <a:lnTo>
                    <a:pt x="7792910" y="1427403"/>
                  </a:lnTo>
                  <a:lnTo>
                    <a:pt x="7836471" y="1402207"/>
                  </a:lnTo>
                  <a:lnTo>
                    <a:pt x="7873911" y="1368361"/>
                  </a:lnTo>
                  <a:lnTo>
                    <a:pt x="7903438" y="1327683"/>
                  </a:lnTo>
                  <a:lnTo>
                    <a:pt x="7923949" y="1281595"/>
                  </a:lnTo>
                  <a:lnTo>
                    <a:pt x="7934401" y="1232281"/>
                  </a:lnTo>
                  <a:lnTo>
                    <a:pt x="7935836" y="1207084"/>
                  </a:lnTo>
                  <a:lnTo>
                    <a:pt x="7936191" y="1207084"/>
                  </a:lnTo>
                  <a:lnTo>
                    <a:pt x="7935836" y="241198"/>
                  </a:lnTo>
                  <a:lnTo>
                    <a:pt x="7930438" y="191160"/>
                  </a:lnTo>
                  <a:lnTo>
                    <a:pt x="7914957" y="142925"/>
                  </a:lnTo>
                  <a:lnTo>
                    <a:pt x="7889760" y="99364"/>
                  </a:lnTo>
                  <a:lnTo>
                    <a:pt x="7855915" y="61925"/>
                  </a:lnTo>
                  <a:lnTo>
                    <a:pt x="7815237" y="32397"/>
                  </a:lnTo>
                  <a:lnTo>
                    <a:pt x="7769148" y="11887"/>
                  </a:lnTo>
                  <a:lnTo>
                    <a:pt x="7719834" y="1435"/>
                  </a:lnTo>
                  <a:lnTo>
                    <a:pt x="7707236" y="355"/>
                  </a:lnTo>
                  <a:lnTo>
                    <a:pt x="769463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2" name="object 32"/>
            <p:cNvSpPr/>
            <p:nvPr/>
          </p:nvSpPr>
          <p:spPr>
            <a:xfrm>
              <a:off x="263525" y="3878999"/>
              <a:ext cx="7936230" cy="1449070"/>
            </a:xfrm>
            <a:custGeom>
              <a:avLst/>
              <a:gdLst/>
              <a:ahLst/>
              <a:cxnLst/>
              <a:rect l="l" t="t" r="r" b="b"/>
              <a:pathLst>
                <a:path w="7936230" h="1449070">
                  <a:moveTo>
                    <a:pt x="0" y="241198"/>
                  </a:moveTo>
                  <a:lnTo>
                    <a:pt x="355" y="228600"/>
                  </a:lnTo>
                  <a:lnTo>
                    <a:pt x="1435" y="216001"/>
                  </a:lnTo>
                  <a:lnTo>
                    <a:pt x="11874" y="166674"/>
                  </a:lnTo>
                  <a:lnTo>
                    <a:pt x="32397" y="120599"/>
                  </a:lnTo>
                  <a:lnTo>
                    <a:pt x="61912" y="79921"/>
                  </a:lnTo>
                  <a:lnTo>
                    <a:pt x="99352" y="46075"/>
                  </a:lnTo>
                  <a:lnTo>
                    <a:pt x="142913" y="20878"/>
                  </a:lnTo>
                  <a:lnTo>
                    <a:pt x="178917" y="8280"/>
                  </a:lnTo>
                  <a:lnTo>
                    <a:pt x="228600" y="355"/>
                  </a:lnTo>
                  <a:lnTo>
                    <a:pt x="241198" y="0"/>
                  </a:lnTo>
                  <a:lnTo>
                    <a:pt x="7694637" y="0"/>
                  </a:lnTo>
                  <a:lnTo>
                    <a:pt x="7744675" y="5397"/>
                  </a:lnTo>
                  <a:lnTo>
                    <a:pt x="7792910" y="20878"/>
                  </a:lnTo>
                  <a:lnTo>
                    <a:pt x="7836471" y="46075"/>
                  </a:lnTo>
                  <a:lnTo>
                    <a:pt x="7873911" y="79921"/>
                  </a:lnTo>
                  <a:lnTo>
                    <a:pt x="7903438" y="120599"/>
                  </a:lnTo>
                  <a:lnTo>
                    <a:pt x="7923949" y="166674"/>
                  </a:lnTo>
                  <a:lnTo>
                    <a:pt x="7934401" y="216001"/>
                  </a:lnTo>
                  <a:lnTo>
                    <a:pt x="7936191" y="1207084"/>
                  </a:lnTo>
                  <a:lnTo>
                    <a:pt x="7935836" y="1207084"/>
                  </a:lnTo>
                  <a:lnTo>
                    <a:pt x="7935480" y="1219682"/>
                  </a:lnTo>
                  <a:lnTo>
                    <a:pt x="7927555" y="1269365"/>
                  </a:lnTo>
                  <a:lnTo>
                    <a:pt x="7909559" y="1316520"/>
                  </a:lnTo>
                  <a:lnTo>
                    <a:pt x="7882191" y="1358646"/>
                  </a:lnTo>
                  <a:lnTo>
                    <a:pt x="7846555" y="1394282"/>
                  </a:lnTo>
                  <a:lnTo>
                    <a:pt x="7804429" y="1422006"/>
                  </a:lnTo>
                  <a:lnTo>
                    <a:pt x="7757274" y="1440002"/>
                  </a:lnTo>
                  <a:lnTo>
                    <a:pt x="7707591" y="1447927"/>
                  </a:lnTo>
                  <a:lnTo>
                    <a:pt x="241198" y="1448638"/>
                  </a:lnTo>
                  <a:lnTo>
                    <a:pt x="241198" y="1448282"/>
                  </a:lnTo>
                  <a:lnTo>
                    <a:pt x="228600" y="1447927"/>
                  </a:lnTo>
                  <a:lnTo>
                    <a:pt x="178917" y="1440002"/>
                  </a:lnTo>
                  <a:lnTo>
                    <a:pt x="131749" y="1422006"/>
                  </a:lnTo>
                  <a:lnTo>
                    <a:pt x="89636" y="1394637"/>
                  </a:lnTo>
                  <a:lnTo>
                    <a:pt x="54000" y="1359001"/>
                  </a:lnTo>
                  <a:lnTo>
                    <a:pt x="26276" y="1316875"/>
                  </a:lnTo>
                  <a:lnTo>
                    <a:pt x="8280" y="1269720"/>
                  </a:lnTo>
                  <a:lnTo>
                    <a:pt x="355" y="1220038"/>
                  </a:lnTo>
                  <a:lnTo>
                    <a:pt x="0" y="1207439"/>
                  </a:lnTo>
                  <a:lnTo>
                    <a:pt x="0" y="241198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3" name="object 33"/>
            <p:cNvSpPr/>
            <p:nvPr/>
          </p:nvSpPr>
          <p:spPr>
            <a:xfrm>
              <a:off x="313918" y="5657037"/>
              <a:ext cx="7889240" cy="909955"/>
            </a:xfrm>
            <a:custGeom>
              <a:avLst/>
              <a:gdLst/>
              <a:ahLst/>
              <a:cxnLst/>
              <a:rect l="l" t="t" r="r" b="b"/>
              <a:pathLst>
                <a:path w="7889240" h="909954">
                  <a:moveTo>
                    <a:pt x="7736763" y="0"/>
                  </a:moveTo>
                  <a:lnTo>
                    <a:pt x="151561" y="0"/>
                  </a:lnTo>
                  <a:lnTo>
                    <a:pt x="135724" y="723"/>
                  </a:lnTo>
                  <a:lnTo>
                    <a:pt x="97205" y="10083"/>
                  </a:lnTo>
                  <a:lnTo>
                    <a:pt x="62636" y="28803"/>
                  </a:lnTo>
                  <a:lnTo>
                    <a:pt x="33845" y="56159"/>
                  </a:lnTo>
                  <a:lnTo>
                    <a:pt x="12966" y="90004"/>
                  </a:lnTo>
                  <a:lnTo>
                    <a:pt x="1803" y="127800"/>
                  </a:lnTo>
                  <a:lnTo>
                    <a:pt x="0" y="151561"/>
                  </a:lnTo>
                  <a:lnTo>
                    <a:pt x="0" y="757808"/>
                  </a:lnTo>
                  <a:lnTo>
                    <a:pt x="5041" y="797039"/>
                  </a:lnTo>
                  <a:lnTo>
                    <a:pt x="20167" y="833767"/>
                  </a:lnTo>
                  <a:lnTo>
                    <a:pt x="44284" y="865085"/>
                  </a:lnTo>
                  <a:lnTo>
                    <a:pt x="75958" y="889203"/>
                  </a:lnTo>
                  <a:lnTo>
                    <a:pt x="112318" y="904328"/>
                  </a:lnTo>
                  <a:lnTo>
                    <a:pt x="151561" y="909358"/>
                  </a:lnTo>
                  <a:lnTo>
                    <a:pt x="7737119" y="909002"/>
                  </a:lnTo>
                  <a:lnTo>
                    <a:pt x="7776362" y="903960"/>
                  </a:lnTo>
                  <a:lnTo>
                    <a:pt x="7813078" y="888847"/>
                  </a:lnTo>
                  <a:lnTo>
                    <a:pt x="7844396" y="864717"/>
                  </a:lnTo>
                  <a:lnTo>
                    <a:pt x="7868526" y="833043"/>
                  </a:lnTo>
                  <a:lnTo>
                    <a:pt x="7883639" y="796683"/>
                  </a:lnTo>
                  <a:lnTo>
                    <a:pt x="7888681" y="757440"/>
                  </a:lnTo>
                  <a:lnTo>
                    <a:pt x="7888325" y="151561"/>
                  </a:lnTo>
                  <a:lnTo>
                    <a:pt x="7883283" y="112318"/>
                  </a:lnTo>
                  <a:lnTo>
                    <a:pt x="7868158" y="75958"/>
                  </a:lnTo>
                  <a:lnTo>
                    <a:pt x="7844040" y="44284"/>
                  </a:lnTo>
                  <a:lnTo>
                    <a:pt x="7812722" y="20167"/>
                  </a:lnTo>
                  <a:lnTo>
                    <a:pt x="7776006" y="5041"/>
                  </a:lnTo>
                  <a:lnTo>
                    <a:pt x="7736763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4" name="object 34"/>
            <p:cNvSpPr/>
            <p:nvPr/>
          </p:nvSpPr>
          <p:spPr>
            <a:xfrm>
              <a:off x="313918" y="5657037"/>
              <a:ext cx="7889240" cy="909955"/>
            </a:xfrm>
            <a:custGeom>
              <a:avLst/>
              <a:gdLst/>
              <a:ahLst/>
              <a:cxnLst/>
              <a:rect l="l" t="t" r="r" b="b"/>
              <a:pathLst>
                <a:path w="7889240" h="909954">
                  <a:moveTo>
                    <a:pt x="0" y="151561"/>
                  </a:moveTo>
                  <a:lnTo>
                    <a:pt x="355" y="143636"/>
                  </a:lnTo>
                  <a:lnTo>
                    <a:pt x="723" y="135724"/>
                  </a:lnTo>
                  <a:lnTo>
                    <a:pt x="10083" y="97205"/>
                  </a:lnTo>
                  <a:lnTo>
                    <a:pt x="24485" y="69126"/>
                  </a:lnTo>
                  <a:lnTo>
                    <a:pt x="28803" y="62649"/>
                  </a:lnTo>
                  <a:lnTo>
                    <a:pt x="56159" y="33845"/>
                  </a:lnTo>
                  <a:lnTo>
                    <a:pt x="90004" y="12966"/>
                  </a:lnTo>
                  <a:lnTo>
                    <a:pt x="127800" y="1803"/>
                  </a:lnTo>
                  <a:lnTo>
                    <a:pt x="143636" y="368"/>
                  </a:lnTo>
                  <a:lnTo>
                    <a:pt x="151561" y="0"/>
                  </a:lnTo>
                  <a:lnTo>
                    <a:pt x="7736763" y="0"/>
                  </a:lnTo>
                  <a:lnTo>
                    <a:pt x="7744675" y="368"/>
                  </a:lnTo>
                  <a:lnTo>
                    <a:pt x="7752600" y="723"/>
                  </a:lnTo>
                  <a:lnTo>
                    <a:pt x="7791119" y="10083"/>
                  </a:lnTo>
                  <a:lnTo>
                    <a:pt x="7819199" y="24485"/>
                  </a:lnTo>
                  <a:lnTo>
                    <a:pt x="7825676" y="28803"/>
                  </a:lnTo>
                  <a:lnTo>
                    <a:pt x="7854480" y="56159"/>
                  </a:lnTo>
                  <a:lnTo>
                    <a:pt x="7875358" y="90004"/>
                  </a:lnTo>
                  <a:lnTo>
                    <a:pt x="7880756" y="104762"/>
                  </a:lnTo>
                  <a:lnTo>
                    <a:pt x="7883283" y="112318"/>
                  </a:lnTo>
                  <a:lnTo>
                    <a:pt x="7885087" y="119887"/>
                  </a:lnTo>
                  <a:lnTo>
                    <a:pt x="7886522" y="127800"/>
                  </a:lnTo>
                  <a:lnTo>
                    <a:pt x="7887601" y="135724"/>
                  </a:lnTo>
                  <a:lnTo>
                    <a:pt x="7887957" y="143636"/>
                  </a:lnTo>
                  <a:lnTo>
                    <a:pt x="7888325" y="151561"/>
                  </a:lnTo>
                  <a:lnTo>
                    <a:pt x="7888681" y="757440"/>
                  </a:lnTo>
                  <a:lnTo>
                    <a:pt x="7888325" y="765365"/>
                  </a:lnTo>
                  <a:lnTo>
                    <a:pt x="7887957" y="773277"/>
                  </a:lnTo>
                  <a:lnTo>
                    <a:pt x="7878597" y="811796"/>
                  </a:lnTo>
                  <a:lnTo>
                    <a:pt x="7859877" y="846366"/>
                  </a:lnTo>
                  <a:lnTo>
                    <a:pt x="7832521" y="875156"/>
                  </a:lnTo>
                  <a:lnTo>
                    <a:pt x="7819555" y="884516"/>
                  </a:lnTo>
                  <a:lnTo>
                    <a:pt x="7813078" y="888847"/>
                  </a:lnTo>
                  <a:lnTo>
                    <a:pt x="7805877" y="892441"/>
                  </a:lnTo>
                  <a:lnTo>
                    <a:pt x="7798676" y="896048"/>
                  </a:lnTo>
                  <a:lnTo>
                    <a:pt x="7791475" y="898918"/>
                  </a:lnTo>
                  <a:lnTo>
                    <a:pt x="7752956" y="908278"/>
                  </a:lnTo>
                  <a:lnTo>
                    <a:pt x="151561" y="909358"/>
                  </a:lnTo>
                  <a:lnTo>
                    <a:pt x="112318" y="904328"/>
                  </a:lnTo>
                  <a:lnTo>
                    <a:pt x="104762" y="901801"/>
                  </a:lnTo>
                  <a:lnTo>
                    <a:pt x="97205" y="899286"/>
                  </a:lnTo>
                  <a:lnTo>
                    <a:pt x="62636" y="880567"/>
                  </a:lnTo>
                  <a:lnTo>
                    <a:pt x="33845" y="853198"/>
                  </a:lnTo>
                  <a:lnTo>
                    <a:pt x="12966" y="819365"/>
                  </a:lnTo>
                  <a:lnTo>
                    <a:pt x="1803" y="781557"/>
                  </a:lnTo>
                  <a:lnTo>
                    <a:pt x="0" y="757808"/>
                  </a:lnTo>
                  <a:lnTo>
                    <a:pt x="0" y="151561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5" name="object 35"/>
            <p:cNvSpPr/>
            <p:nvPr/>
          </p:nvSpPr>
          <p:spPr>
            <a:xfrm>
              <a:off x="287273" y="5657037"/>
              <a:ext cx="7889240" cy="1126439"/>
            </a:xfrm>
            <a:custGeom>
              <a:avLst/>
              <a:gdLst/>
              <a:ahLst/>
              <a:cxnLst/>
              <a:rect l="l" t="t" r="r" b="b"/>
              <a:pathLst>
                <a:path w="7889240" h="909954">
                  <a:moveTo>
                    <a:pt x="7736763" y="0"/>
                  </a:moveTo>
                  <a:lnTo>
                    <a:pt x="151561" y="0"/>
                  </a:lnTo>
                  <a:lnTo>
                    <a:pt x="135724" y="711"/>
                  </a:lnTo>
                  <a:lnTo>
                    <a:pt x="97205" y="10071"/>
                  </a:lnTo>
                  <a:lnTo>
                    <a:pt x="62649" y="28790"/>
                  </a:lnTo>
                  <a:lnTo>
                    <a:pt x="33845" y="56159"/>
                  </a:lnTo>
                  <a:lnTo>
                    <a:pt x="12966" y="89992"/>
                  </a:lnTo>
                  <a:lnTo>
                    <a:pt x="1803" y="127800"/>
                  </a:lnTo>
                  <a:lnTo>
                    <a:pt x="0" y="151549"/>
                  </a:lnTo>
                  <a:lnTo>
                    <a:pt x="0" y="757796"/>
                  </a:lnTo>
                  <a:lnTo>
                    <a:pt x="5041" y="797039"/>
                  </a:lnTo>
                  <a:lnTo>
                    <a:pt x="20167" y="833755"/>
                  </a:lnTo>
                  <a:lnTo>
                    <a:pt x="44284" y="865073"/>
                  </a:lnTo>
                  <a:lnTo>
                    <a:pt x="75971" y="889190"/>
                  </a:lnTo>
                  <a:lnTo>
                    <a:pt x="112331" y="904316"/>
                  </a:lnTo>
                  <a:lnTo>
                    <a:pt x="151561" y="909358"/>
                  </a:lnTo>
                  <a:lnTo>
                    <a:pt x="7737132" y="908989"/>
                  </a:lnTo>
                  <a:lnTo>
                    <a:pt x="7776362" y="903960"/>
                  </a:lnTo>
                  <a:lnTo>
                    <a:pt x="7813090" y="888834"/>
                  </a:lnTo>
                  <a:lnTo>
                    <a:pt x="7844408" y="864717"/>
                  </a:lnTo>
                  <a:lnTo>
                    <a:pt x="7868526" y="833031"/>
                  </a:lnTo>
                  <a:lnTo>
                    <a:pt x="7883652" y="796671"/>
                  </a:lnTo>
                  <a:lnTo>
                    <a:pt x="7888681" y="757440"/>
                  </a:lnTo>
                  <a:lnTo>
                    <a:pt x="7888325" y="151549"/>
                  </a:lnTo>
                  <a:lnTo>
                    <a:pt x="7883283" y="112318"/>
                  </a:lnTo>
                  <a:lnTo>
                    <a:pt x="7868170" y="75958"/>
                  </a:lnTo>
                  <a:lnTo>
                    <a:pt x="7844040" y="44272"/>
                  </a:lnTo>
                  <a:lnTo>
                    <a:pt x="7812722" y="20154"/>
                  </a:lnTo>
                  <a:lnTo>
                    <a:pt x="7776006" y="5029"/>
                  </a:lnTo>
                  <a:lnTo>
                    <a:pt x="773676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6" name="object 36"/>
            <p:cNvSpPr/>
            <p:nvPr/>
          </p:nvSpPr>
          <p:spPr>
            <a:xfrm>
              <a:off x="287273" y="5630405"/>
              <a:ext cx="7889240" cy="909955"/>
            </a:xfrm>
            <a:custGeom>
              <a:avLst/>
              <a:gdLst/>
              <a:ahLst/>
              <a:cxnLst/>
              <a:rect l="l" t="t" r="r" b="b"/>
              <a:pathLst>
                <a:path w="7889240" h="909954">
                  <a:moveTo>
                    <a:pt x="0" y="151549"/>
                  </a:moveTo>
                  <a:lnTo>
                    <a:pt x="368" y="143637"/>
                  </a:lnTo>
                  <a:lnTo>
                    <a:pt x="723" y="135712"/>
                  </a:lnTo>
                  <a:lnTo>
                    <a:pt x="1803" y="127800"/>
                  </a:lnTo>
                  <a:lnTo>
                    <a:pt x="3251" y="119875"/>
                  </a:lnTo>
                  <a:lnTo>
                    <a:pt x="5041" y="112318"/>
                  </a:lnTo>
                  <a:lnTo>
                    <a:pt x="7569" y="104749"/>
                  </a:lnTo>
                  <a:lnTo>
                    <a:pt x="10083" y="97193"/>
                  </a:lnTo>
                  <a:lnTo>
                    <a:pt x="12966" y="89992"/>
                  </a:lnTo>
                  <a:lnTo>
                    <a:pt x="16560" y="82791"/>
                  </a:lnTo>
                  <a:lnTo>
                    <a:pt x="20167" y="75590"/>
                  </a:lnTo>
                  <a:lnTo>
                    <a:pt x="24485" y="69113"/>
                  </a:lnTo>
                  <a:lnTo>
                    <a:pt x="28803" y="62636"/>
                  </a:lnTo>
                  <a:lnTo>
                    <a:pt x="56172" y="33832"/>
                  </a:lnTo>
                  <a:lnTo>
                    <a:pt x="90004" y="12953"/>
                  </a:lnTo>
                  <a:lnTo>
                    <a:pt x="104762" y="7556"/>
                  </a:lnTo>
                  <a:lnTo>
                    <a:pt x="112331" y="5029"/>
                  </a:lnTo>
                  <a:lnTo>
                    <a:pt x="119888" y="3238"/>
                  </a:lnTo>
                  <a:lnTo>
                    <a:pt x="127800" y="1790"/>
                  </a:lnTo>
                  <a:lnTo>
                    <a:pt x="135724" y="711"/>
                  </a:lnTo>
                  <a:lnTo>
                    <a:pt x="143649" y="355"/>
                  </a:lnTo>
                  <a:lnTo>
                    <a:pt x="151561" y="0"/>
                  </a:lnTo>
                  <a:lnTo>
                    <a:pt x="7736763" y="0"/>
                  </a:lnTo>
                  <a:lnTo>
                    <a:pt x="7744688" y="355"/>
                  </a:lnTo>
                  <a:lnTo>
                    <a:pt x="7752600" y="711"/>
                  </a:lnTo>
                  <a:lnTo>
                    <a:pt x="7760525" y="1790"/>
                  </a:lnTo>
                  <a:lnTo>
                    <a:pt x="7768450" y="3238"/>
                  </a:lnTo>
                  <a:lnTo>
                    <a:pt x="7776006" y="5029"/>
                  </a:lnTo>
                  <a:lnTo>
                    <a:pt x="7783563" y="7556"/>
                  </a:lnTo>
                  <a:lnTo>
                    <a:pt x="7791119" y="10071"/>
                  </a:lnTo>
                  <a:lnTo>
                    <a:pt x="7798320" y="12953"/>
                  </a:lnTo>
                  <a:lnTo>
                    <a:pt x="7805521" y="16560"/>
                  </a:lnTo>
                  <a:lnTo>
                    <a:pt x="7812722" y="20154"/>
                  </a:lnTo>
                  <a:lnTo>
                    <a:pt x="7844040" y="44272"/>
                  </a:lnTo>
                  <a:lnTo>
                    <a:pt x="7868170" y="75958"/>
                  </a:lnTo>
                  <a:lnTo>
                    <a:pt x="7883283" y="112318"/>
                  </a:lnTo>
                  <a:lnTo>
                    <a:pt x="7888325" y="151549"/>
                  </a:lnTo>
                  <a:lnTo>
                    <a:pt x="7888681" y="757440"/>
                  </a:lnTo>
                  <a:lnTo>
                    <a:pt x="7888325" y="765352"/>
                  </a:lnTo>
                  <a:lnTo>
                    <a:pt x="7887970" y="773277"/>
                  </a:lnTo>
                  <a:lnTo>
                    <a:pt x="7886890" y="781189"/>
                  </a:lnTo>
                  <a:lnTo>
                    <a:pt x="7885442" y="789114"/>
                  </a:lnTo>
                  <a:lnTo>
                    <a:pt x="7883652" y="796671"/>
                  </a:lnTo>
                  <a:lnTo>
                    <a:pt x="7881124" y="804240"/>
                  </a:lnTo>
                  <a:lnTo>
                    <a:pt x="7878610" y="811796"/>
                  </a:lnTo>
                  <a:lnTo>
                    <a:pt x="7859890" y="846353"/>
                  </a:lnTo>
                  <a:lnTo>
                    <a:pt x="7832521" y="875157"/>
                  </a:lnTo>
                  <a:lnTo>
                    <a:pt x="7819567" y="884516"/>
                  </a:lnTo>
                  <a:lnTo>
                    <a:pt x="7813090" y="888834"/>
                  </a:lnTo>
                  <a:lnTo>
                    <a:pt x="7805889" y="892429"/>
                  </a:lnTo>
                  <a:lnTo>
                    <a:pt x="7798689" y="896035"/>
                  </a:lnTo>
                  <a:lnTo>
                    <a:pt x="7791488" y="898918"/>
                  </a:lnTo>
                  <a:lnTo>
                    <a:pt x="7783931" y="901433"/>
                  </a:lnTo>
                  <a:lnTo>
                    <a:pt x="7776362" y="903960"/>
                  </a:lnTo>
                  <a:lnTo>
                    <a:pt x="7768805" y="905751"/>
                  </a:lnTo>
                  <a:lnTo>
                    <a:pt x="7760881" y="907199"/>
                  </a:lnTo>
                  <a:lnTo>
                    <a:pt x="7752969" y="908278"/>
                  </a:lnTo>
                  <a:lnTo>
                    <a:pt x="7745044" y="908634"/>
                  </a:lnTo>
                  <a:lnTo>
                    <a:pt x="7737132" y="908989"/>
                  </a:lnTo>
                  <a:lnTo>
                    <a:pt x="151561" y="909358"/>
                  </a:lnTo>
                  <a:lnTo>
                    <a:pt x="143649" y="908989"/>
                  </a:lnTo>
                  <a:lnTo>
                    <a:pt x="135724" y="908634"/>
                  </a:lnTo>
                  <a:lnTo>
                    <a:pt x="127800" y="907554"/>
                  </a:lnTo>
                  <a:lnTo>
                    <a:pt x="119888" y="906119"/>
                  </a:lnTo>
                  <a:lnTo>
                    <a:pt x="112331" y="904316"/>
                  </a:lnTo>
                  <a:lnTo>
                    <a:pt x="104762" y="901788"/>
                  </a:lnTo>
                  <a:lnTo>
                    <a:pt x="97205" y="899274"/>
                  </a:lnTo>
                  <a:lnTo>
                    <a:pt x="62649" y="880554"/>
                  </a:lnTo>
                  <a:lnTo>
                    <a:pt x="33845" y="853198"/>
                  </a:lnTo>
                  <a:lnTo>
                    <a:pt x="24485" y="840232"/>
                  </a:lnTo>
                  <a:lnTo>
                    <a:pt x="20167" y="833755"/>
                  </a:lnTo>
                  <a:lnTo>
                    <a:pt x="16560" y="826554"/>
                  </a:lnTo>
                  <a:lnTo>
                    <a:pt x="12966" y="819353"/>
                  </a:lnTo>
                  <a:lnTo>
                    <a:pt x="10083" y="812152"/>
                  </a:lnTo>
                  <a:lnTo>
                    <a:pt x="7569" y="804595"/>
                  </a:lnTo>
                  <a:lnTo>
                    <a:pt x="5041" y="797039"/>
                  </a:lnTo>
                  <a:lnTo>
                    <a:pt x="3251" y="789470"/>
                  </a:lnTo>
                  <a:lnTo>
                    <a:pt x="1803" y="781558"/>
                  </a:lnTo>
                  <a:lnTo>
                    <a:pt x="723" y="773633"/>
                  </a:lnTo>
                  <a:lnTo>
                    <a:pt x="368" y="765708"/>
                  </a:lnTo>
                  <a:lnTo>
                    <a:pt x="0" y="757796"/>
                  </a:lnTo>
                  <a:lnTo>
                    <a:pt x="0" y="151549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373278" y="3981500"/>
            <a:ext cx="7717155" cy="5437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800" dirty="0" smtClean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650" dirty="0">
              <a:latin typeface="Trebuchet MS"/>
              <a:cs typeface="Trebuchet MS"/>
            </a:endParaRPr>
          </a:p>
        </p:txBody>
      </p:sp>
      <p:pic>
        <p:nvPicPr>
          <p:cNvPr id="39" name="object 39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8275319" y="3596030"/>
            <a:ext cx="3862806" cy="3187446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373278" y="3905643"/>
            <a:ext cx="7853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3" name="TextBox 42"/>
          <p:cNvSpPr txBox="1"/>
          <p:nvPr/>
        </p:nvSpPr>
        <p:spPr>
          <a:xfrm>
            <a:off x="373278" y="3905643"/>
            <a:ext cx="7829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1500" dirty="0" smtClean="0">
                <a:latin typeface="Trebuchet MS" pitchFamily="34" charset="0"/>
              </a:rPr>
              <a:t>На сегодняшний день число известных науке инфекционных заболеваний </a:t>
            </a:r>
            <a:r>
              <a:rPr lang="ru-RU" sz="1500" b="1" dirty="0" smtClean="0">
                <a:solidFill>
                  <a:srgbClr val="0070C0"/>
                </a:solidFill>
                <a:latin typeface="Trebuchet MS" pitchFamily="34" charset="0"/>
              </a:rPr>
              <a:t>превышает  1200</a:t>
            </a:r>
            <a:r>
              <a:rPr lang="ru-RU" sz="1500" dirty="0" smtClean="0">
                <a:latin typeface="Trebuchet MS" pitchFamily="34" charset="0"/>
              </a:rPr>
              <a:t>, и эта цифра постоянно увеличивается. Человек на протяжении всей своей жизни контактирует с несчетным количеством микроорганизмов. Тем не менее, лишь </a:t>
            </a:r>
            <a:r>
              <a:rPr lang="ru-RU" sz="1500" b="1" dirty="0" smtClean="0">
                <a:solidFill>
                  <a:srgbClr val="FF0000"/>
                </a:solidFill>
                <a:latin typeface="Trebuchet MS" pitchFamily="34" charset="0"/>
              </a:rPr>
              <a:t>1/30000</a:t>
            </a:r>
            <a:r>
              <a:rPr lang="ru-RU" sz="1500" dirty="0" smtClean="0">
                <a:latin typeface="Trebuchet MS" pitchFamily="34" charset="0"/>
              </a:rPr>
              <a:t> часть микробов является возбудителями инфекционных заболеваний. Это грибки, бактерии, риккетсии и вирусы, обладающие патогенными свойствами.</a:t>
            </a:r>
            <a:endParaRPr lang="ru-RU" sz="1500" dirty="0">
              <a:latin typeface="Trebuchet MS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73278" y="5657037"/>
            <a:ext cx="79020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070C0"/>
                </a:solidFill>
                <a:latin typeface="Trebuchet MS" pitchFamily="34" charset="0"/>
              </a:rPr>
              <a:t>Интенсивность распространения инфекционных болезней зависит, в основном, от социально-бытовых факторов: </a:t>
            </a:r>
            <a:r>
              <a:rPr lang="ru-RU" sz="1600" dirty="0" smtClean="0">
                <a:latin typeface="Trebuchet MS" pitchFamily="34" charset="0"/>
              </a:rPr>
              <a:t>условий труда, питания, жилищных условий, культурного и экономического уровня населения.</a:t>
            </a:r>
            <a:endParaRPr lang="ru-RU" sz="1600" dirty="0"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"/>
            <a:ext cx="12191758" cy="6857631"/>
            <a:chOff x="0" y="12"/>
            <a:chExt cx="12191758" cy="6857631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2"/>
              <a:ext cx="12191758" cy="6857631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355200" y="4069435"/>
              <a:ext cx="4556760" cy="1988820"/>
            </a:xfrm>
            <a:custGeom>
              <a:avLst/>
              <a:gdLst/>
              <a:ahLst/>
              <a:cxnLst/>
              <a:rect l="l" t="t" r="r" b="b"/>
              <a:pathLst>
                <a:path w="4556759" h="1988820">
                  <a:moveTo>
                    <a:pt x="4224604" y="0"/>
                  </a:moveTo>
                  <a:lnTo>
                    <a:pt x="331203" y="0"/>
                  </a:lnTo>
                  <a:lnTo>
                    <a:pt x="313918" y="368"/>
                  </a:lnTo>
                  <a:lnTo>
                    <a:pt x="262445" y="7200"/>
                  </a:lnTo>
                  <a:lnTo>
                    <a:pt x="212394" y="21958"/>
                  </a:lnTo>
                  <a:lnTo>
                    <a:pt x="165595" y="44284"/>
                  </a:lnTo>
                  <a:lnTo>
                    <a:pt x="122758" y="73799"/>
                  </a:lnTo>
                  <a:lnTo>
                    <a:pt x="84962" y="109448"/>
                  </a:lnTo>
                  <a:lnTo>
                    <a:pt x="53276" y="150850"/>
                  </a:lnTo>
                  <a:lnTo>
                    <a:pt x="28803" y="196570"/>
                  </a:lnTo>
                  <a:lnTo>
                    <a:pt x="11163" y="245529"/>
                  </a:lnTo>
                  <a:lnTo>
                    <a:pt x="1803" y="296646"/>
                  </a:lnTo>
                  <a:lnTo>
                    <a:pt x="0" y="331203"/>
                  </a:lnTo>
                  <a:lnTo>
                    <a:pt x="0" y="1657083"/>
                  </a:lnTo>
                  <a:lnTo>
                    <a:pt x="3962" y="1708924"/>
                  </a:lnTo>
                  <a:lnTo>
                    <a:pt x="16205" y="1759318"/>
                  </a:lnTo>
                  <a:lnTo>
                    <a:pt x="36360" y="1807210"/>
                  </a:lnTo>
                  <a:lnTo>
                    <a:pt x="63360" y="1851482"/>
                  </a:lnTo>
                  <a:lnTo>
                    <a:pt x="97205" y="1891080"/>
                  </a:lnTo>
                  <a:lnTo>
                    <a:pt x="136804" y="1924926"/>
                  </a:lnTo>
                  <a:lnTo>
                    <a:pt x="181076" y="1951926"/>
                  </a:lnTo>
                  <a:lnTo>
                    <a:pt x="228955" y="1971725"/>
                  </a:lnTo>
                  <a:lnTo>
                    <a:pt x="279361" y="1983968"/>
                  </a:lnTo>
                  <a:lnTo>
                    <a:pt x="331203" y="1987918"/>
                  </a:lnTo>
                  <a:lnTo>
                    <a:pt x="331203" y="1988286"/>
                  </a:lnTo>
                  <a:lnTo>
                    <a:pt x="4224959" y="1987918"/>
                  </a:lnTo>
                  <a:lnTo>
                    <a:pt x="4276801" y="1983968"/>
                  </a:lnTo>
                  <a:lnTo>
                    <a:pt x="4327194" y="1971725"/>
                  </a:lnTo>
                  <a:lnTo>
                    <a:pt x="4375073" y="1951558"/>
                  </a:lnTo>
                  <a:lnTo>
                    <a:pt x="4419358" y="1924570"/>
                  </a:lnTo>
                  <a:lnTo>
                    <a:pt x="4458957" y="1890725"/>
                  </a:lnTo>
                  <a:lnTo>
                    <a:pt x="4492802" y="1851126"/>
                  </a:lnTo>
                  <a:lnTo>
                    <a:pt x="4519802" y="1806841"/>
                  </a:lnTo>
                  <a:lnTo>
                    <a:pt x="4539602" y="1758962"/>
                  </a:lnTo>
                  <a:lnTo>
                    <a:pt x="4551845" y="1708569"/>
                  </a:lnTo>
                  <a:lnTo>
                    <a:pt x="4555794" y="1656727"/>
                  </a:lnTo>
                  <a:lnTo>
                    <a:pt x="4556163" y="1656727"/>
                  </a:lnTo>
                  <a:lnTo>
                    <a:pt x="4555794" y="331203"/>
                  </a:lnTo>
                  <a:lnTo>
                    <a:pt x="4551845" y="279361"/>
                  </a:lnTo>
                  <a:lnTo>
                    <a:pt x="4539602" y="228968"/>
                  </a:lnTo>
                  <a:lnTo>
                    <a:pt x="4519802" y="180720"/>
                  </a:lnTo>
                  <a:lnTo>
                    <a:pt x="4492434" y="136448"/>
                  </a:lnTo>
                  <a:lnTo>
                    <a:pt x="4458957" y="96850"/>
                  </a:lnTo>
                  <a:lnTo>
                    <a:pt x="4419358" y="63360"/>
                  </a:lnTo>
                  <a:lnTo>
                    <a:pt x="4375073" y="36004"/>
                  </a:lnTo>
                  <a:lnTo>
                    <a:pt x="4326839" y="16205"/>
                  </a:lnTo>
                  <a:lnTo>
                    <a:pt x="4276445" y="3962"/>
                  </a:lnTo>
                  <a:lnTo>
                    <a:pt x="4241876" y="368"/>
                  </a:lnTo>
                  <a:lnTo>
                    <a:pt x="4224604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" name="object 5"/>
            <p:cNvSpPr/>
            <p:nvPr/>
          </p:nvSpPr>
          <p:spPr>
            <a:xfrm>
              <a:off x="3355200" y="4069435"/>
              <a:ext cx="4556760" cy="1988820"/>
            </a:xfrm>
            <a:custGeom>
              <a:avLst/>
              <a:gdLst/>
              <a:ahLst/>
              <a:cxnLst/>
              <a:rect l="l" t="t" r="r" b="b"/>
              <a:pathLst>
                <a:path w="4556759" h="1988820">
                  <a:moveTo>
                    <a:pt x="0" y="331203"/>
                  </a:moveTo>
                  <a:lnTo>
                    <a:pt x="355" y="313918"/>
                  </a:lnTo>
                  <a:lnTo>
                    <a:pt x="1803" y="296646"/>
                  </a:lnTo>
                  <a:lnTo>
                    <a:pt x="11163" y="245529"/>
                  </a:lnTo>
                  <a:lnTo>
                    <a:pt x="28803" y="196570"/>
                  </a:lnTo>
                  <a:lnTo>
                    <a:pt x="53276" y="150850"/>
                  </a:lnTo>
                  <a:lnTo>
                    <a:pt x="84962" y="109448"/>
                  </a:lnTo>
                  <a:lnTo>
                    <a:pt x="122758" y="73799"/>
                  </a:lnTo>
                  <a:lnTo>
                    <a:pt x="165595" y="44284"/>
                  </a:lnTo>
                  <a:lnTo>
                    <a:pt x="212394" y="21958"/>
                  </a:lnTo>
                  <a:lnTo>
                    <a:pt x="262445" y="7200"/>
                  </a:lnTo>
                  <a:lnTo>
                    <a:pt x="313918" y="368"/>
                  </a:lnTo>
                  <a:lnTo>
                    <a:pt x="331203" y="0"/>
                  </a:lnTo>
                  <a:lnTo>
                    <a:pt x="4224604" y="0"/>
                  </a:lnTo>
                  <a:lnTo>
                    <a:pt x="4276445" y="3962"/>
                  </a:lnTo>
                  <a:lnTo>
                    <a:pt x="4326839" y="16205"/>
                  </a:lnTo>
                  <a:lnTo>
                    <a:pt x="4375073" y="36004"/>
                  </a:lnTo>
                  <a:lnTo>
                    <a:pt x="4419358" y="63360"/>
                  </a:lnTo>
                  <a:lnTo>
                    <a:pt x="4458957" y="96850"/>
                  </a:lnTo>
                  <a:lnTo>
                    <a:pt x="4492434" y="136448"/>
                  </a:lnTo>
                  <a:lnTo>
                    <a:pt x="4519802" y="180720"/>
                  </a:lnTo>
                  <a:lnTo>
                    <a:pt x="4539602" y="228968"/>
                  </a:lnTo>
                  <a:lnTo>
                    <a:pt x="4551845" y="279361"/>
                  </a:lnTo>
                  <a:lnTo>
                    <a:pt x="4555794" y="331203"/>
                  </a:lnTo>
                  <a:lnTo>
                    <a:pt x="4556163" y="1656727"/>
                  </a:lnTo>
                  <a:lnTo>
                    <a:pt x="4555794" y="1656727"/>
                  </a:lnTo>
                  <a:lnTo>
                    <a:pt x="4555439" y="1673999"/>
                  </a:lnTo>
                  <a:lnTo>
                    <a:pt x="4548593" y="1725485"/>
                  </a:lnTo>
                  <a:lnTo>
                    <a:pt x="4533836" y="1775167"/>
                  </a:lnTo>
                  <a:lnTo>
                    <a:pt x="4511522" y="1822323"/>
                  </a:lnTo>
                  <a:lnTo>
                    <a:pt x="4481995" y="1865160"/>
                  </a:lnTo>
                  <a:lnTo>
                    <a:pt x="4446358" y="1902599"/>
                  </a:lnTo>
                  <a:lnTo>
                    <a:pt x="4405325" y="1934286"/>
                  </a:lnTo>
                  <a:lnTo>
                    <a:pt x="4359605" y="1959127"/>
                  </a:lnTo>
                  <a:lnTo>
                    <a:pt x="4310634" y="1976399"/>
                  </a:lnTo>
                  <a:lnTo>
                    <a:pt x="4259516" y="1986127"/>
                  </a:lnTo>
                  <a:lnTo>
                    <a:pt x="331203" y="1988286"/>
                  </a:lnTo>
                  <a:lnTo>
                    <a:pt x="331203" y="1987918"/>
                  </a:lnTo>
                  <a:lnTo>
                    <a:pt x="313918" y="1987562"/>
                  </a:lnTo>
                  <a:lnTo>
                    <a:pt x="262445" y="1980730"/>
                  </a:lnTo>
                  <a:lnTo>
                    <a:pt x="212763" y="1965960"/>
                  </a:lnTo>
                  <a:lnTo>
                    <a:pt x="165595" y="1943646"/>
                  </a:lnTo>
                  <a:lnTo>
                    <a:pt x="122758" y="1914118"/>
                  </a:lnTo>
                  <a:lnTo>
                    <a:pt x="85318" y="1878482"/>
                  </a:lnTo>
                  <a:lnTo>
                    <a:pt x="53644" y="1837448"/>
                  </a:lnTo>
                  <a:lnTo>
                    <a:pt x="28803" y="1791728"/>
                  </a:lnTo>
                  <a:lnTo>
                    <a:pt x="11518" y="1742770"/>
                  </a:lnTo>
                  <a:lnTo>
                    <a:pt x="1803" y="1691639"/>
                  </a:lnTo>
                  <a:lnTo>
                    <a:pt x="0" y="1657083"/>
                  </a:lnTo>
                  <a:lnTo>
                    <a:pt x="0" y="331203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3328555" y="4042803"/>
              <a:ext cx="4556760" cy="1988820"/>
            </a:xfrm>
            <a:custGeom>
              <a:avLst/>
              <a:gdLst/>
              <a:ahLst/>
              <a:cxnLst/>
              <a:rect l="l" t="t" r="r" b="b"/>
              <a:pathLst>
                <a:path w="4556759" h="1988820">
                  <a:moveTo>
                    <a:pt x="4224604" y="0"/>
                  </a:moveTo>
                  <a:lnTo>
                    <a:pt x="331203" y="0"/>
                  </a:lnTo>
                  <a:lnTo>
                    <a:pt x="313918" y="355"/>
                  </a:lnTo>
                  <a:lnTo>
                    <a:pt x="262445" y="7200"/>
                  </a:lnTo>
                  <a:lnTo>
                    <a:pt x="212407" y="21958"/>
                  </a:lnTo>
                  <a:lnTo>
                    <a:pt x="165607" y="44272"/>
                  </a:lnTo>
                  <a:lnTo>
                    <a:pt x="122758" y="73799"/>
                  </a:lnTo>
                  <a:lnTo>
                    <a:pt x="84962" y="109435"/>
                  </a:lnTo>
                  <a:lnTo>
                    <a:pt x="53289" y="150837"/>
                  </a:lnTo>
                  <a:lnTo>
                    <a:pt x="28803" y="196557"/>
                  </a:lnTo>
                  <a:lnTo>
                    <a:pt x="11163" y="245516"/>
                  </a:lnTo>
                  <a:lnTo>
                    <a:pt x="1803" y="296633"/>
                  </a:lnTo>
                  <a:lnTo>
                    <a:pt x="0" y="331190"/>
                  </a:lnTo>
                  <a:lnTo>
                    <a:pt x="0" y="1657070"/>
                  </a:lnTo>
                  <a:lnTo>
                    <a:pt x="3962" y="1708912"/>
                  </a:lnTo>
                  <a:lnTo>
                    <a:pt x="16205" y="1759318"/>
                  </a:lnTo>
                  <a:lnTo>
                    <a:pt x="36360" y="1807197"/>
                  </a:lnTo>
                  <a:lnTo>
                    <a:pt x="63360" y="1851482"/>
                  </a:lnTo>
                  <a:lnTo>
                    <a:pt x="97205" y="1891080"/>
                  </a:lnTo>
                  <a:lnTo>
                    <a:pt x="136804" y="1924913"/>
                  </a:lnTo>
                  <a:lnTo>
                    <a:pt x="181089" y="1951913"/>
                  </a:lnTo>
                  <a:lnTo>
                    <a:pt x="228968" y="1971713"/>
                  </a:lnTo>
                  <a:lnTo>
                    <a:pt x="279361" y="1983955"/>
                  </a:lnTo>
                  <a:lnTo>
                    <a:pt x="331203" y="1987918"/>
                  </a:lnTo>
                  <a:lnTo>
                    <a:pt x="331203" y="1988273"/>
                  </a:lnTo>
                  <a:lnTo>
                    <a:pt x="4224959" y="1987918"/>
                  </a:lnTo>
                  <a:lnTo>
                    <a:pt x="4276801" y="1983955"/>
                  </a:lnTo>
                  <a:lnTo>
                    <a:pt x="4327207" y="1971713"/>
                  </a:lnTo>
                  <a:lnTo>
                    <a:pt x="4375086" y="1951558"/>
                  </a:lnTo>
                  <a:lnTo>
                    <a:pt x="4419358" y="1924557"/>
                  </a:lnTo>
                  <a:lnTo>
                    <a:pt x="4458970" y="1890712"/>
                  </a:lnTo>
                  <a:lnTo>
                    <a:pt x="4492802" y="1851113"/>
                  </a:lnTo>
                  <a:lnTo>
                    <a:pt x="4519803" y="1806841"/>
                  </a:lnTo>
                  <a:lnTo>
                    <a:pt x="4539602" y="1758950"/>
                  </a:lnTo>
                  <a:lnTo>
                    <a:pt x="4551845" y="1708556"/>
                  </a:lnTo>
                  <a:lnTo>
                    <a:pt x="4555807" y="1656714"/>
                  </a:lnTo>
                  <a:lnTo>
                    <a:pt x="4556163" y="1656714"/>
                  </a:lnTo>
                  <a:lnTo>
                    <a:pt x="4555807" y="331190"/>
                  </a:lnTo>
                  <a:lnTo>
                    <a:pt x="4551845" y="279361"/>
                  </a:lnTo>
                  <a:lnTo>
                    <a:pt x="4539602" y="228955"/>
                  </a:lnTo>
                  <a:lnTo>
                    <a:pt x="4519803" y="180720"/>
                  </a:lnTo>
                  <a:lnTo>
                    <a:pt x="4492447" y="136436"/>
                  </a:lnTo>
                  <a:lnTo>
                    <a:pt x="4458970" y="96837"/>
                  </a:lnTo>
                  <a:lnTo>
                    <a:pt x="4419358" y="63360"/>
                  </a:lnTo>
                  <a:lnTo>
                    <a:pt x="4375086" y="35991"/>
                  </a:lnTo>
                  <a:lnTo>
                    <a:pt x="4326839" y="16192"/>
                  </a:lnTo>
                  <a:lnTo>
                    <a:pt x="4276445" y="3962"/>
                  </a:lnTo>
                  <a:lnTo>
                    <a:pt x="4241888" y="355"/>
                  </a:lnTo>
                  <a:lnTo>
                    <a:pt x="42246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3328555" y="4042803"/>
              <a:ext cx="4583406" cy="1988820"/>
            </a:xfrm>
            <a:custGeom>
              <a:avLst/>
              <a:gdLst/>
              <a:ahLst/>
              <a:cxnLst/>
              <a:rect l="l" t="t" r="r" b="b"/>
              <a:pathLst>
                <a:path w="4556759" h="1988820">
                  <a:moveTo>
                    <a:pt x="0" y="331190"/>
                  </a:moveTo>
                  <a:lnTo>
                    <a:pt x="368" y="313918"/>
                  </a:lnTo>
                  <a:lnTo>
                    <a:pt x="1803" y="296633"/>
                  </a:lnTo>
                  <a:lnTo>
                    <a:pt x="11163" y="245516"/>
                  </a:lnTo>
                  <a:lnTo>
                    <a:pt x="28803" y="196557"/>
                  </a:lnTo>
                  <a:lnTo>
                    <a:pt x="53289" y="150837"/>
                  </a:lnTo>
                  <a:lnTo>
                    <a:pt x="84962" y="109435"/>
                  </a:lnTo>
                  <a:lnTo>
                    <a:pt x="122758" y="73799"/>
                  </a:lnTo>
                  <a:lnTo>
                    <a:pt x="165607" y="44272"/>
                  </a:lnTo>
                  <a:lnTo>
                    <a:pt x="212407" y="21958"/>
                  </a:lnTo>
                  <a:lnTo>
                    <a:pt x="262445" y="7200"/>
                  </a:lnTo>
                  <a:lnTo>
                    <a:pt x="313918" y="355"/>
                  </a:lnTo>
                  <a:lnTo>
                    <a:pt x="331203" y="0"/>
                  </a:lnTo>
                  <a:lnTo>
                    <a:pt x="4224604" y="0"/>
                  </a:lnTo>
                  <a:lnTo>
                    <a:pt x="4276445" y="3962"/>
                  </a:lnTo>
                  <a:lnTo>
                    <a:pt x="4326839" y="16192"/>
                  </a:lnTo>
                  <a:lnTo>
                    <a:pt x="4375086" y="35991"/>
                  </a:lnTo>
                  <a:lnTo>
                    <a:pt x="4419358" y="63360"/>
                  </a:lnTo>
                  <a:lnTo>
                    <a:pt x="4458970" y="96837"/>
                  </a:lnTo>
                  <a:lnTo>
                    <a:pt x="4492447" y="136436"/>
                  </a:lnTo>
                  <a:lnTo>
                    <a:pt x="4519803" y="180720"/>
                  </a:lnTo>
                  <a:lnTo>
                    <a:pt x="4539602" y="228955"/>
                  </a:lnTo>
                  <a:lnTo>
                    <a:pt x="4551845" y="279361"/>
                  </a:lnTo>
                  <a:lnTo>
                    <a:pt x="4555807" y="331190"/>
                  </a:lnTo>
                  <a:lnTo>
                    <a:pt x="4556163" y="1656714"/>
                  </a:lnTo>
                  <a:lnTo>
                    <a:pt x="4555807" y="1656714"/>
                  </a:lnTo>
                  <a:lnTo>
                    <a:pt x="4555439" y="1673999"/>
                  </a:lnTo>
                  <a:lnTo>
                    <a:pt x="4548606" y="1725472"/>
                  </a:lnTo>
                  <a:lnTo>
                    <a:pt x="4533849" y="1775155"/>
                  </a:lnTo>
                  <a:lnTo>
                    <a:pt x="4511522" y="1822310"/>
                  </a:lnTo>
                  <a:lnTo>
                    <a:pt x="4482007" y="1865160"/>
                  </a:lnTo>
                  <a:lnTo>
                    <a:pt x="4446358" y="1902599"/>
                  </a:lnTo>
                  <a:lnTo>
                    <a:pt x="4405325" y="1934273"/>
                  </a:lnTo>
                  <a:lnTo>
                    <a:pt x="4359605" y="1959114"/>
                  </a:lnTo>
                  <a:lnTo>
                    <a:pt x="4310646" y="1976399"/>
                  </a:lnTo>
                  <a:lnTo>
                    <a:pt x="4259529" y="1986114"/>
                  </a:lnTo>
                  <a:lnTo>
                    <a:pt x="331203" y="1988273"/>
                  </a:lnTo>
                  <a:lnTo>
                    <a:pt x="331203" y="1987918"/>
                  </a:lnTo>
                  <a:lnTo>
                    <a:pt x="313918" y="1987550"/>
                  </a:lnTo>
                  <a:lnTo>
                    <a:pt x="262445" y="1980717"/>
                  </a:lnTo>
                  <a:lnTo>
                    <a:pt x="212763" y="1965959"/>
                  </a:lnTo>
                  <a:lnTo>
                    <a:pt x="165607" y="1943633"/>
                  </a:lnTo>
                  <a:lnTo>
                    <a:pt x="122758" y="1914118"/>
                  </a:lnTo>
                  <a:lnTo>
                    <a:pt x="85318" y="1878482"/>
                  </a:lnTo>
                  <a:lnTo>
                    <a:pt x="53644" y="1837435"/>
                  </a:lnTo>
                  <a:lnTo>
                    <a:pt x="28803" y="1791715"/>
                  </a:lnTo>
                  <a:lnTo>
                    <a:pt x="11518" y="1742757"/>
                  </a:lnTo>
                  <a:lnTo>
                    <a:pt x="1803" y="1691639"/>
                  </a:lnTo>
                  <a:lnTo>
                    <a:pt x="0" y="1657070"/>
                  </a:lnTo>
                  <a:lnTo>
                    <a:pt x="0" y="331190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2736976" y="98907"/>
            <a:ext cx="671322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1F3763"/>
                </a:solidFill>
              </a:rPr>
              <a:t>Процесс</a:t>
            </a:r>
            <a:r>
              <a:rPr spc="-80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протекания</a:t>
            </a:r>
            <a:r>
              <a:rPr spc="-70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инфекционных</a:t>
            </a:r>
            <a:r>
              <a:rPr spc="-65" dirty="0">
                <a:solidFill>
                  <a:srgbClr val="1F3763"/>
                </a:solidFill>
              </a:rPr>
              <a:t> </a:t>
            </a:r>
            <a:r>
              <a:rPr spc="-10" dirty="0">
                <a:solidFill>
                  <a:srgbClr val="1F3763"/>
                </a:solidFill>
              </a:rPr>
              <a:t>заболеваний</a:t>
            </a:r>
          </a:p>
        </p:txBody>
      </p:sp>
      <p:grpSp>
        <p:nvGrpSpPr>
          <p:cNvPr id="11" name="object 11"/>
          <p:cNvGrpSpPr/>
          <p:nvPr/>
        </p:nvGrpSpPr>
        <p:grpSpPr>
          <a:xfrm>
            <a:off x="3359289" y="699249"/>
            <a:ext cx="8378190" cy="2983230"/>
            <a:chOff x="3359289" y="699249"/>
            <a:chExt cx="8378190" cy="2983230"/>
          </a:xfrm>
        </p:grpSpPr>
        <p:sp>
          <p:nvSpPr>
            <p:cNvPr id="12" name="object 12"/>
            <p:cNvSpPr/>
            <p:nvPr/>
          </p:nvSpPr>
          <p:spPr>
            <a:xfrm>
              <a:off x="3392284" y="732243"/>
              <a:ext cx="8338820" cy="909955"/>
            </a:xfrm>
            <a:custGeom>
              <a:avLst/>
              <a:gdLst/>
              <a:ahLst/>
              <a:cxnLst/>
              <a:rect l="l" t="t" r="r" b="b"/>
              <a:pathLst>
                <a:path w="8338820" h="909955">
                  <a:moveTo>
                    <a:pt x="8186750" y="0"/>
                  </a:moveTo>
                  <a:lnTo>
                    <a:pt x="151561" y="0"/>
                  </a:lnTo>
                  <a:lnTo>
                    <a:pt x="135712" y="711"/>
                  </a:lnTo>
                  <a:lnTo>
                    <a:pt x="97193" y="10071"/>
                  </a:lnTo>
                  <a:lnTo>
                    <a:pt x="62636" y="28790"/>
                  </a:lnTo>
                  <a:lnTo>
                    <a:pt x="33832" y="56159"/>
                  </a:lnTo>
                  <a:lnTo>
                    <a:pt x="12954" y="89992"/>
                  </a:lnTo>
                  <a:lnTo>
                    <a:pt x="1790" y="127800"/>
                  </a:lnTo>
                  <a:lnTo>
                    <a:pt x="0" y="151561"/>
                  </a:lnTo>
                  <a:lnTo>
                    <a:pt x="0" y="757796"/>
                  </a:lnTo>
                  <a:lnTo>
                    <a:pt x="5041" y="797039"/>
                  </a:lnTo>
                  <a:lnTo>
                    <a:pt x="20154" y="833755"/>
                  </a:lnTo>
                  <a:lnTo>
                    <a:pt x="44272" y="865073"/>
                  </a:lnTo>
                  <a:lnTo>
                    <a:pt x="75958" y="889190"/>
                  </a:lnTo>
                  <a:lnTo>
                    <a:pt x="112318" y="904316"/>
                  </a:lnTo>
                  <a:lnTo>
                    <a:pt x="151561" y="909358"/>
                  </a:lnTo>
                  <a:lnTo>
                    <a:pt x="8187118" y="908989"/>
                  </a:lnTo>
                  <a:lnTo>
                    <a:pt x="8226361" y="903960"/>
                  </a:lnTo>
                  <a:lnTo>
                    <a:pt x="8263077" y="888834"/>
                  </a:lnTo>
                  <a:lnTo>
                    <a:pt x="8294395" y="864717"/>
                  </a:lnTo>
                  <a:lnTo>
                    <a:pt x="8318512" y="833031"/>
                  </a:lnTo>
                  <a:lnTo>
                    <a:pt x="8333638" y="796671"/>
                  </a:lnTo>
                  <a:lnTo>
                    <a:pt x="8338680" y="757440"/>
                  </a:lnTo>
                  <a:lnTo>
                    <a:pt x="8338311" y="151561"/>
                  </a:lnTo>
                  <a:lnTo>
                    <a:pt x="8333270" y="112318"/>
                  </a:lnTo>
                  <a:lnTo>
                    <a:pt x="8318157" y="75958"/>
                  </a:lnTo>
                  <a:lnTo>
                    <a:pt x="8294039" y="44272"/>
                  </a:lnTo>
                  <a:lnTo>
                    <a:pt x="8262721" y="20154"/>
                  </a:lnTo>
                  <a:lnTo>
                    <a:pt x="8225993" y="5041"/>
                  </a:lnTo>
                  <a:lnTo>
                    <a:pt x="8186750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3" name="object 13"/>
            <p:cNvSpPr/>
            <p:nvPr/>
          </p:nvSpPr>
          <p:spPr>
            <a:xfrm>
              <a:off x="3392284" y="732243"/>
              <a:ext cx="8338820" cy="909955"/>
            </a:xfrm>
            <a:custGeom>
              <a:avLst/>
              <a:gdLst/>
              <a:ahLst/>
              <a:cxnLst/>
              <a:rect l="l" t="t" r="r" b="b"/>
              <a:pathLst>
                <a:path w="8338820" h="909955">
                  <a:moveTo>
                    <a:pt x="0" y="151561"/>
                  </a:moveTo>
                  <a:lnTo>
                    <a:pt x="355" y="143637"/>
                  </a:lnTo>
                  <a:lnTo>
                    <a:pt x="711" y="135712"/>
                  </a:lnTo>
                  <a:lnTo>
                    <a:pt x="1790" y="127800"/>
                  </a:lnTo>
                  <a:lnTo>
                    <a:pt x="3238" y="119875"/>
                  </a:lnTo>
                  <a:lnTo>
                    <a:pt x="5041" y="112318"/>
                  </a:lnTo>
                  <a:lnTo>
                    <a:pt x="7556" y="104762"/>
                  </a:lnTo>
                  <a:lnTo>
                    <a:pt x="10071" y="97193"/>
                  </a:lnTo>
                  <a:lnTo>
                    <a:pt x="12954" y="89992"/>
                  </a:lnTo>
                  <a:lnTo>
                    <a:pt x="16560" y="82791"/>
                  </a:lnTo>
                  <a:lnTo>
                    <a:pt x="20154" y="75590"/>
                  </a:lnTo>
                  <a:lnTo>
                    <a:pt x="24472" y="69113"/>
                  </a:lnTo>
                  <a:lnTo>
                    <a:pt x="28790" y="62636"/>
                  </a:lnTo>
                  <a:lnTo>
                    <a:pt x="33832" y="56159"/>
                  </a:lnTo>
                  <a:lnTo>
                    <a:pt x="62636" y="28790"/>
                  </a:lnTo>
                  <a:lnTo>
                    <a:pt x="97193" y="10071"/>
                  </a:lnTo>
                  <a:lnTo>
                    <a:pt x="135712" y="711"/>
                  </a:lnTo>
                  <a:lnTo>
                    <a:pt x="151561" y="0"/>
                  </a:lnTo>
                  <a:lnTo>
                    <a:pt x="8186750" y="0"/>
                  </a:lnTo>
                  <a:lnTo>
                    <a:pt x="8194675" y="355"/>
                  </a:lnTo>
                  <a:lnTo>
                    <a:pt x="8202599" y="711"/>
                  </a:lnTo>
                  <a:lnTo>
                    <a:pt x="8210511" y="1790"/>
                  </a:lnTo>
                  <a:lnTo>
                    <a:pt x="8218436" y="3238"/>
                  </a:lnTo>
                  <a:lnTo>
                    <a:pt x="8225993" y="5041"/>
                  </a:lnTo>
                  <a:lnTo>
                    <a:pt x="8233549" y="7556"/>
                  </a:lnTo>
                  <a:lnTo>
                    <a:pt x="8241118" y="10071"/>
                  </a:lnTo>
                  <a:lnTo>
                    <a:pt x="8248319" y="12954"/>
                  </a:lnTo>
                  <a:lnTo>
                    <a:pt x="8255520" y="16560"/>
                  </a:lnTo>
                  <a:lnTo>
                    <a:pt x="8262721" y="20154"/>
                  </a:lnTo>
                  <a:lnTo>
                    <a:pt x="8269198" y="24472"/>
                  </a:lnTo>
                  <a:lnTo>
                    <a:pt x="8275675" y="28790"/>
                  </a:lnTo>
                  <a:lnTo>
                    <a:pt x="8282152" y="33832"/>
                  </a:lnTo>
                  <a:lnTo>
                    <a:pt x="8309521" y="62636"/>
                  </a:lnTo>
                  <a:lnTo>
                    <a:pt x="8328240" y="97193"/>
                  </a:lnTo>
                  <a:lnTo>
                    <a:pt x="8330755" y="104762"/>
                  </a:lnTo>
                  <a:lnTo>
                    <a:pt x="8333270" y="112318"/>
                  </a:lnTo>
                  <a:lnTo>
                    <a:pt x="8335073" y="119875"/>
                  </a:lnTo>
                  <a:lnTo>
                    <a:pt x="8336521" y="127800"/>
                  </a:lnTo>
                  <a:lnTo>
                    <a:pt x="8337600" y="135712"/>
                  </a:lnTo>
                  <a:lnTo>
                    <a:pt x="8337956" y="143637"/>
                  </a:lnTo>
                  <a:lnTo>
                    <a:pt x="8338311" y="151561"/>
                  </a:lnTo>
                  <a:lnTo>
                    <a:pt x="8338680" y="757440"/>
                  </a:lnTo>
                  <a:lnTo>
                    <a:pt x="8338311" y="765352"/>
                  </a:lnTo>
                  <a:lnTo>
                    <a:pt x="8337956" y="773277"/>
                  </a:lnTo>
                  <a:lnTo>
                    <a:pt x="8336876" y="781202"/>
                  </a:lnTo>
                  <a:lnTo>
                    <a:pt x="8335441" y="789114"/>
                  </a:lnTo>
                  <a:lnTo>
                    <a:pt x="8333638" y="796671"/>
                  </a:lnTo>
                  <a:lnTo>
                    <a:pt x="8331111" y="804240"/>
                  </a:lnTo>
                  <a:lnTo>
                    <a:pt x="8328596" y="811796"/>
                  </a:lnTo>
                  <a:lnTo>
                    <a:pt x="8309876" y="846353"/>
                  </a:lnTo>
                  <a:lnTo>
                    <a:pt x="8282520" y="875157"/>
                  </a:lnTo>
                  <a:lnTo>
                    <a:pt x="8269554" y="884516"/>
                  </a:lnTo>
                  <a:lnTo>
                    <a:pt x="8263077" y="888834"/>
                  </a:lnTo>
                  <a:lnTo>
                    <a:pt x="8255876" y="892441"/>
                  </a:lnTo>
                  <a:lnTo>
                    <a:pt x="8248675" y="896035"/>
                  </a:lnTo>
                  <a:lnTo>
                    <a:pt x="8241474" y="898918"/>
                  </a:lnTo>
                  <a:lnTo>
                    <a:pt x="8233917" y="901433"/>
                  </a:lnTo>
                  <a:lnTo>
                    <a:pt x="8226361" y="903960"/>
                  </a:lnTo>
                  <a:lnTo>
                    <a:pt x="8218792" y="905751"/>
                  </a:lnTo>
                  <a:lnTo>
                    <a:pt x="8210880" y="907199"/>
                  </a:lnTo>
                  <a:lnTo>
                    <a:pt x="8202955" y="908278"/>
                  </a:lnTo>
                  <a:lnTo>
                    <a:pt x="8195030" y="908634"/>
                  </a:lnTo>
                  <a:lnTo>
                    <a:pt x="8187118" y="908989"/>
                  </a:lnTo>
                  <a:lnTo>
                    <a:pt x="151561" y="909358"/>
                  </a:lnTo>
                  <a:lnTo>
                    <a:pt x="143637" y="908989"/>
                  </a:lnTo>
                  <a:lnTo>
                    <a:pt x="135712" y="908634"/>
                  </a:lnTo>
                  <a:lnTo>
                    <a:pt x="97193" y="899274"/>
                  </a:lnTo>
                  <a:lnTo>
                    <a:pt x="62636" y="880554"/>
                  </a:lnTo>
                  <a:lnTo>
                    <a:pt x="33832" y="853198"/>
                  </a:lnTo>
                  <a:lnTo>
                    <a:pt x="24472" y="840232"/>
                  </a:lnTo>
                  <a:lnTo>
                    <a:pt x="20154" y="833755"/>
                  </a:lnTo>
                  <a:lnTo>
                    <a:pt x="16560" y="826554"/>
                  </a:lnTo>
                  <a:lnTo>
                    <a:pt x="12954" y="819353"/>
                  </a:lnTo>
                  <a:lnTo>
                    <a:pt x="10071" y="812152"/>
                  </a:lnTo>
                  <a:lnTo>
                    <a:pt x="7556" y="804595"/>
                  </a:lnTo>
                  <a:lnTo>
                    <a:pt x="5041" y="797039"/>
                  </a:lnTo>
                  <a:lnTo>
                    <a:pt x="3238" y="789470"/>
                  </a:lnTo>
                  <a:lnTo>
                    <a:pt x="1790" y="781558"/>
                  </a:lnTo>
                  <a:lnTo>
                    <a:pt x="711" y="773633"/>
                  </a:lnTo>
                  <a:lnTo>
                    <a:pt x="355" y="765721"/>
                  </a:lnTo>
                  <a:lnTo>
                    <a:pt x="0" y="757796"/>
                  </a:lnTo>
                  <a:lnTo>
                    <a:pt x="0" y="151561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" name="object 14"/>
            <p:cNvSpPr/>
            <p:nvPr/>
          </p:nvSpPr>
          <p:spPr>
            <a:xfrm>
              <a:off x="3365639" y="705599"/>
              <a:ext cx="8338820" cy="909955"/>
            </a:xfrm>
            <a:custGeom>
              <a:avLst/>
              <a:gdLst/>
              <a:ahLst/>
              <a:cxnLst/>
              <a:rect l="l" t="t" r="r" b="b"/>
              <a:pathLst>
                <a:path w="8338820" h="909955">
                  <a:moveTo>
                    <a:pt x="8186762" y="0"/>
                  </a:moveTo>
                  <a:lnTo>
                    <a:pt x="151561" y="0"/>
                  </a:lnTo>
                  <a:lnTo>
                    <a:pt x="135724" y="723"/>
                  </a:lnTo>
                  <a:lnTo>
                    <a:pt x="97205" y="10083"/>
                  </a:lnTo>
                  <a:lnTo>
                    <a:pt x="62636" y="28803"/>
                  </a:lnTo>
                  <a:lnTo>
                    <a:pt x="33845" y="56159"/>
                  </a:lnTo>
                  <a:lnTo>
                    <a:pt x="12953" y="90004"/>
                  </a:lnTo>
                  <a:lnTo>
                    <a:pt x="1803" y="127800"/>
                  </a:lnTo>
                  <a:lnTo>
                    <a:pt x="0" y="151561"/>
                  </a:lnTo>
                  <a:lnTo>
                    <a:pt x="0" y="757796"/>
                  </a:lnTo>
                  <a:lnTo>
                    <a:pt x="5041" y="797039"/>
                  </a:lnTo>
                  <a:lnTo>
                    <a:pt x="20154" y="833754"/>
                  </a:lnTo>
                  <a:lnTo>
                    <a:pt x="44284" y="865085"/>
                  </a:lnTo>
                  <a:lnTo>
                    <a:pt x="75958" y="889203"/>
                  </a:lnTo>
                  <a:lnTo>
                    <a:pt x="112318" y="904316"/>
                  </a:lnTo>
                  <a:lnTo>
                    <a:pt x="151561" y="909358"/>
                  </a:lnTo>
                  <a:lnTo>
                    <a:pt x="8187118" y="909002"/>
                  </a:lnTo>
                  <a:lnTo>
                    <a:pt x="8226361" y="903960"/>
                  </a:lnTo>
                  <a:lnTo>
                    <a:pt x="8263077" y="888834"/>
                  </a:lnTo>
                  <a:lnTo>
                    <a:pt x="8294395" y="864717"/>
                  </a:lnTo>
                  <a:lnTo>
                    <a:pt x="8318525" y="833043"/>
                  </a:lnTo>
                  <a:lnTo>
                    <a:pt x="8333638" y="796683"/>
                  </a:lnTo>
                  <a:lnTo>
                    <a:pt x="8338680" y="757440"/>
                  </a:lnTo>
                  <a:lnTo>
                    <a:pt x="8338324" y="151561"/>
                  </a:lnTo>
                  <a:lnTo>
                    <a:pt x="8333282" y="112318"/>
                  </a:lnTo>
                  <a:lnTo>
                    <a:pt x="8318157" y="75958"/>
                  </a:lnTo>
                  <a:lnTo>
                    <a:pt x="8294039" y="44284"/>
                  </a:lnTo>
                  <a:lnTo>
                    <a:pt x="8262721" y="20154"/>
                  </a:lnTo>
                  <a:lnTo>
                    <a:pt x="8226005" y="5041"/>
                  </a:lnTo>
                  <a:lnTo>
                    <a:pt x="81867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5" name="object 15"/>
            <p:cNvSpPr/>
            <p:nvPr/>
          </p:nvSpPr>
          <p:spPr>
            <a:xfrm>
              <a:off x="3365639" y="705599"/>
              <a:ext cx="8338820" cy="909955"/>
            </a:xfrm>
            <a:custGeom>
              <a:avLst/>
              <a:gdLst/>
              <a:ahLst/>
              <a:cxnLst/>
              <a:rect l="l" t="t" r="r" b="b"/>
              <a:pathLst>
                <a:path w="8338820" h="909955">
                  <a:moveTo>
                    <a:pt x="0" y="151561"/>
                  </a:moveTo>
                  <a:lnTo>
                    <a:pt x="355" y="143637"/>
                  </a:lnTo>
                  <a:lnTo>
                    <a:pt x="723" y="135724"/>
                  </a:lnTo>
                  <a:lnTo>
                    <a:pt x="10083" y="97205"/>
                  </a:lnTo>
                  <a:lnTo>
                    <a:pt x="16560" y="82803"/>
                  </a:lnTo>
                  <a:lnTo>
                    <a:pt x="20154" y="75603"/>
                  </a:lnTo>
                  <a:lnTo>
                    <a:pt x="24485" y="69126"/>
                  </a:lnTo>
                  <a:lnTo>
                    <a:pt x="28803" y="62636"/>
                  </a:lnTo>
                  <a:lnTo>
                    <a:pt x="33845" y="56159"/>
                  </a:lnTo>
                  <a:lnTo>
                    <a:pt x="62636" y="28803"/>
                  </a:lnTo>
                  <a:lnTo>
                    <a:pt x="97205" y="10083"/>
                  </a:lnTo>
                  <a:lnTo>
                    <a:pt x="135724" y="723"/>
                  </a:lnTo>
                  <a:lnTo>
                    <a:pt x="151561" y="0"/>
                  </a:lnTo>
                  <a:lnTo>
                    <a:pt x="8186762" y="0"/>
                  </a:lnTo>
                  <a:lnTo>
                    <a:pt x="8226005" y="5041"/>
                  </a:lnTo>
                  <a:lnTo>
                    <a:pt x="8255520" y="16560"/>
                  </a:lnTo>
                  <a:lnTo>
                    <a:pt x="8262721" y="20154"/>
                  </a:lnTo>
                  <a:lnTo>
                    <a:pt x="8269198" y="24485"/>
                  </a:lnTo>
                  <a:lnTo>
                    <a:pt x="8275675" y="28803"/>
                  </a:lnTo>
                  <a:lnTo>
                    <a:pt x="8282165" y="33845"/>
                  </a:lnTo>
                  <a:lnTo>
                    <a:pt x="8309521" y="62636"/>
                  </a:lnTo>
                  <a:lnTo>
                    <a:pt x="8328240" y="97205"/>
                  </a:lnTo>
                  <a:lnTo>
                    <a:pt x="8330755" y="104762"/>
                  </a:lnTo>
                  <a:lnTo>
                    <a:pt x="8333282" y="112318"/>
                  </a:lnTo>
                  <a:lnTo>
                    <a:pt x="8335086" y="119875"/>
                  </a:lnTo>
                  <a:lnTo>
                    <a:pt x="8336521" y="127800"/>
                  </a:lnTo>
                  <a:lnTo>
                    <a:pt x="8337600" y="135724"/>
                  </a:lnTo>
                  <a:lnTo>
                    <a:pt x="8337956" y="143637"/>
                  </a:lnTo>
                  <a:lnTo>
                    <a:pt x="8338324" y="151561"/>
                  </a:lnTo>
                  <a:lnTo>
                    <a:pt x="8338680" y="757440"/>
                  </a:lnTo>
                  <a:lnTo>
                    <a:pt x="8338324" y="765365"/>
                  </a:lnTo>
                  <a:lnTo>
                    <a:pt x="8337956" y="773277"/>
                  </a:lnTo>
                  <a:lnTo>
                    <a:pt x="8328596" y="811796"/>
                  </a:lnTo>
                  <a:lnTo>
                    <a:pt x="8309876" y="846366"/>
                  </a:lnTo>
                  <a:lnTo>
                    <a:pt x="8282520" y="875156"/>
                  </a:lnTo>
                  <a:lnTo>
                    <a:pt x="8269554" y="884516"/>
                  </a:lnTo>
                  <a:lnTo>
                    <a:pt x="8263077" y="888834"/>
                  </a:lnTo>
                  <a:lnTo>
                    <a:pt x="8226361" y="903960"/>
                  </a:lnTo>
                  <a:lnTo>
                    <a:pt x="8187118" y="909002"/>
                  </a:lnTo>
                  <a:lnTo>
                    <a:pt x="151561" y="909358"/>
                  </a:lnTo>
                  <a:lnTo>
                    <a:pt x="112318" y="904316"/>
                  </a:lnTo>
                  <a:lnTo>
                    <a:pt x="75958" y="889203"/>
                  </a:lnTo>
                  <a:lnTo>
                    <a:pt x="44284" y="865085"/>
                  </a:lnTo>
                  <a:lnTo>
                    <a:pt x="24485" y="840244"/>
                  </a:lnTo>
                  <a:lnTo>
                    <a:pt x="20154" y="833754"/>
                  </a:lnTo>
                  <a:lnTo>
                    <a:pt x="16560" y="826566"/>
                  </a:lnTo>
                  <a:lnTo>
                    <a:pt x="12953" y="819365"/>
                  </a:lnTo>
                  <a:lnTo>
                    <a:pt x="10083" y="812164"/>
                  </a:lnTo>
                  <a:lnTo>
                    <a:pt x="723" y="773645"/>
                  </a:lnTo>
                  <a:lnTo>
                    <a:pt x="0" y="757796"/>
                  </a:lnTo>
                  <a:lnTo>
                    <a:pt x="0" y="151561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6" name="object 16"/>
            <p:cNvSpPr/>
            <p:nvPr/>
          </p:nvSpPr>
          <p:spPr>
            <a:xfrm>
              <a:off x="3392284" y="1956955"/>
              <a:ext cx="8335645" cy="1718945"/>
            </a:xfrm>
            <a:custGeom>
              <a:avLst/>
              <a:gdLst/>
              <a:ahLst/>
              <a:cxnLst/>
              <a:rect l="l" t="t" r="r" b="b"/>
              <a:pathLst>
                <a:path w="8335645" h="1718945">
                  <a:moveTo>
                    <a:pt x="8048510" y="0"/>
                  </a:moveTo>
                  <a:lnTo>
                    <a:pt x="286194" y="0"/>
                  </a:lnTo>
                  <a:lnTo>
                    <a:pt x="271081" y="368"/>
                  </a:lnTo>
                  <a:lnTo>
                    <a:pt x="226796" y="6121"/>
                  </a:lnTo>
                  <a:lnTo>
                    <a:pt x="183591" y="19088"/>
                  </a:lnTo>
                  <a:lnTo>
                    <a:pt x="143281" y="38519"/>
                  </a:lnTo>
                  <a:lnTo>
                    <a:pt x="106197" y="63728"/>
                  </a:lnTo>
                  <a:lnTo>
                    <a:pt x="73431" y="94678"/>
                  </a:lnTo>
                  <a:lnTo>
                    <a:pt x="46075" y="130327"/>
                  </a:lnTo>
                  <a:lnTo>
                    <a:pt x="24841" y="169925"/>
                  </a:lnTo>
                  <a:lnTo>
                    <a:pt x="9715" y="212039"/>
                  </a:lnTo>
                  <a:lnTo>
                    <a:pt x="1435" y="256324"/>
                  </a:lnTo>
                  <a:lnTo>
                    <a:pt x="0" y="286207"/>
                  </a:lnTo>
                  <a:lnTo>
                    <a:pt x="0" y="1432445"/>
                  </a:lnTo>
                  <a:lnTo>
                    <a:pt x="3594" y="1477086"/>
                  </a:lnTo>
                  <a:lnTo>
                    <a:pt x="14033" y="1520647"/>
                  </a:lnTo>
                  <a:lnTo>
                    <a:pt x="31318" y="1562404"/>
                  </a:lnTo>
                  <a:lnTo>
                    <a:pt x="54711" y="1600568"/>
                  </a:lnTo>
                  <a:lnTo>
                    <a:pt x="83870" y="1634769"/>
                  </a:lnTo>
                  <a:lnTo>
                    <a:pt x="118071" y="1663560"/>
                  </a:lnTo>
                  <a:lnTo>
                    <a:pt x="156235" y="1686966"/>
                  </a:lnTo>
                  <a:lnTo>
                    <a:pt x="197993" y="1704238"/>
                  </a:lnTo>
                  <a:lnTo>
                    <a:pt x="241554" y="1714690"/>
                  </a:lnTo>
                  <a:lnTo>
                    <a:pt x="286194" y="1718284"/>
                  </a:lnTo>
                  <a:lnTo>
                    <a:pt x="286194" y="1718640"/>
                  </a:lnTo>
                  <a:lnTo>
                    <a:pt x="8048879" y="1718284"/>
                  </a:lnTo>
                  <a:lnTo>
                    <a:pt x="8093519" y="1714690"/>
                  </a:lnTo>
                  <a:lnTo>
                    <a:pt x="8137080" y="1704238"/>
                  </a:lnTo>
                  <a:lnTo>
                    <a:pt x="8178838" y="1686966"/>
                  </a:lnTo>
                  <a:lnTo>
                    <a:pt x="8217001" y="1663560"/>
                  </a:lnTo>
                  <a:lnTo>
                    <a:pt x="8251190" y="1634401"/>
                  </a:lnTo>
                  <a:lnTo>
                    <a:pt x="8279993" y="1600200"/>
                  </a:lnTo>
                  <a:lnTo>
                    <a:pt x="8303399" y="1562049"/>
                  </a:lnTo>
                  <a:lnTo>
                    <a:pt x="8320671" y="1520278"/>
                  </a:lnTo>
                  <a:lnTo>
                    <a:pt x="8331111" y="1476730"/>
                  </a:lnTo>
                  <a:lnTo>
                    <a:pt x="8334717" y="1432090"/>
                  </a:lnTo>
                  <a:lnTo>
                    <a:pt x="8335073" y="1432090"/>
                  </a:lnTo>
                  <a:lnTo>
                    <a:pt x="8334717" y="286207"/>
                  </a:lnTo>
                  <a:lnTo>
                    <a:pt x="8331111" y="241566"/>
                  </a:lnTo>
                  <a:lnTo>
                    <a:pt x="8320671" y="197650"/>
                  </a:lnTo>
                  <a:lnTo>
                    <a:pt x="8303399" y="156248"/>
                  </a:lnTo>
                  <a:lnTo>
                    <a:pt x="8279993" y="118084"/>
                  </a:lnTo>
                  <a:lnTo>
                    <a:pt x="8250834" y="83883"/>
                  </a:lnTo>
                  <a:lnTo>
                    <a:pt x="8216633" y="54724"/>
                  </a:lnTo>
                  <a:lnTo>
                    <a:pt x="8178469" y="31318"/>
                  </a:lnTo>
                  <a:lnTo>
                    <a:pt x="8137080" y="14046"/>
                  </a:lnTo>
                  <a:lnTo>
                    <a:pt x="8093151" y="3606"/>
                  </a:lnTo>
                  <a:lnTo>
                    <a:pt x="8063636" y="368"/>
                  </a:lnTo>
                  <a:lnTo>
                    <a:pt x="8048510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7" name="object 17"/>
            <p:cNvSpPr/>
            <p:nvPr/>
          </p:nvSpPr>
          <p:spPr>
            <a:xfrm>
              <a:off x="3392284" y="1956955"/>
              <a:ext cx="8335645" cy="1718945"/>
            </a:xfrm>
            <a:custGeom>
              <a:avLst/>
              <a:gdLst/>
              <a:ahLst/>
              <a:cxnLst/>
              <a:rect l="l" t="t" r="r" b="b"/>
              <a:pathLst>
                <a:path w="8335645" h="1718945">
                  <a:moveTo>
                    <a:pt x="0" y="286207"/>
                  </a:moveTo>
                  <a:lnTo>
                    <a:pt x="355" y="271081"/>
                  </a:lnTo>
                  <a:lnTo>
                    <a:pt x="1435" y="256324"/>
                  </a:lnTo>
                  <a:lnTo>
                    <a:pt x="9715" y="212039"/>
                  </a:lnTo>
                  <a:lnTo>
                    <a:pt x="24841" y="169925"/>
                  </a:lnTo>
                  <a:lnTo>
                    <a:pt x="46075" y="130327"/>
                  </a:lnTo>
                  <a:lnTo>
                    <a:pt x="73431" y="94678"/>
                  </a:lnTo>
                  <a:lnTo>
                    <a:pt x="106197" y="63728"/>
                  </a:lnTo>
                  <a:lnTo>
                    <a:pt x="143281" y="38519"/>
                  </a:lnTo>
                  <a:lnTo>
                    <a:pt x="183591" y="19088"/>
                  </a:lnTo>
                  <a:lnTo>
                    <a:pt x="226796" y="6121"/>
                  </a:lnTo>
                  <a:lnTo>
                    <a:pt x="271081" y="368"/>
                  </a:lnTo>
                  <a:lnTo>
                    <a:pt x="286194" y="0"/>
                  </a:lnTo>
                  <a:lnTo>
                    <a:pt x="8048510" y="0"/>
                  </a:lnTo>
                  <a:lnTo>
                    <a:pt x="8093151" y="3606"/>
                  </a:lnTo>
                  <a:lnTo>
                    <a:pt x="8137080" y="14046"/>
                  </a:lnTo>
                  <a:lnTo>
                    <a:pt x="8178469" y="31318"/>
                  </a:lnTo>
                  <a:lnTo>
                    <a:pt x="8216633" y="54724"/>
                  </a:lnTo>
                  <a:lnTo>
                    <a:pt x="8250834" y="83883"/>
                  </a:lnTo>
                  <a:lnTo>
                    <a:pt x="8279993" y="118084"/>
                  </a:lnTo>
                  <a:lnTo>
                    <a:pt x="8303399" y="156248"/>
                  </a:lnTo>
                  <a:lnTo>
                    <a:pt x="8320671" y="197650"/>
                  </a:lnTo>
                  <a:lnTo>
                    <a:pt x="8331111" y="241566"/>
                  </a:lnTo>
                  <a:lnTo>
                    <a:pt x="8334717" y="286207"/>
                  </a:lnTo>
                  <a:lnTo>
                    <a:pt x="8335073" y="1432090"/>
                  </a:lnTo>
                  <a:lnTo>
                    <a:pt x="8334717" y="1432090"/>
                  </a:lnTo>
                  <a:lnTo>
                    <a:pt x="8334349" y="1447203"/>
                  </a:lnTo>
                  <a:lnTo>
                    <a:pt x="8328596" y="1491488"/>
                  </a:lnTo>
                  <a:lnTo>
                    <a:pt x="8315629" y="1534680"/>
                  </a:lnTo>
                  <a:lnTo>
                    <a:pt x="8296554" y="1575003"/>
                  </a:lnTo>
                  <a:lnTo>
                    <a:pt x="8271002" y="1612087"/>
                  </a:lnTo>
                  <a:lnTo>
                    <a:pt x="8240039" y="1644484"/>
                  </a:lnTo>
                  <a:lnTo>
                    <a:pt x="8204758" y="1671840"/>
                  </a:lnTo>
                  <a:lnTo>
                    <a:pt x="8165160" y="1693443"/>
                  </a:lnTo>
                  <a:lnTo>
                    <a:pt x="8123034" y="1708569"/>
                  </a:lnTo>
                  <a:lnTo>
                    <a:pt x="8078749" y="1716849"/>
                  </a:lnTo>
                  <a:lnTo>
                    <a:pt x="286194" y="1718640"/>
                  </a:lnTo>
                  <a:lnTo>
                    <a:pt x="286194" y="1718284"/>
                  </a:lnTo>
                  <a:lnTo>
                    <a:pt x="271081" y="1717928"/>
                  </a:lnTo>
                  <a:lnTo>
                    <a:pt x="226796" y="1712163"/>
                  </a:lnTo>
                  <a:lnTo>
                    <a:pt x="183591" y="1699209"/>
                  </a:lnTo>
                  <a:lnTo>
                    <a:pt x="143281" y="1680121"/>
                  </a:lnTo>
                  <a:lnTo>
                    <a:pt x="106197" y="1654568"/>
                  </a:lnTo>
                  <a:lnTo>
                    <a:pt x="73799" y="1623606"/>
                  </a:lnTo>
                  <a:lnTo>
                    <a:pt x="46431" y="1588325"/>
                  </a:lnTo>
                  <a:lnTo>
                    <a:pt x="24841" y="1548726"/>
                  </a:lnTo>
                  <a:lnTo>
                    <a:pt x="9715" y="1506601"/>
                  </a:lnTo>
                  <a:lnTo>
                    <a:pt x="1435" y="1462328"/>
                  </a:lnTo>
                  <a:lnTo>
                    <a:pt x="0" y="1432445"/>
                  </a:lnTo>
                  <a:lnTo>
                    <a:pt x="0" y="286207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8" name="object 18"/>
            <p:cNvSpPr/>
            <p:nvPr/>
          </p:nvSpPr>
          <p:spPr>
            <a:xfrm>
              <a:off x="3365639" y="1930323"/>
              <a:ext cx="8335645" cy="1718945"/>
            </a:xfrm>
            <a:custGeom>
              <a:avLst/>
              <a:gdLst/>
              <a:ahLst/>
              <a:cxnLst/>
              <a:rect l="l" t="t" r="r" b="b"/>
              <a:pathLst>
                <a:path w="8335645" h="1718945">
                  <a:moveTo>
                    <a:pt x="8048523" y="0"/>
                  </a:moveTo>
                  <a:lnTo>
                    <a:pt x="286194" y="0"/>
                  </a:lnTo>
                  <a:lnTo>
                    <a:pt x="271081" y="355"/>
                  </a:lnTo>
                  <a:lnTo>
                    <a:pt x="226796" y="6121"/>
                  </a:lnTo>
                  <a:lnTo>
                    <a:pt x="183603" y="19075"/>
                  </a:lnTo>
                  <a:lnTo>
                    <a:pt x="143281" y="38519"/>
                  </a:lnTo>
                  <a:lnTo>
                    <a:pt x="106197" y="63715"/>
                  </a:lnTo>
                  <a:lnTo>
                    <a:pt x="73444" y="94678"/>
                  </a:lnTo>
                  <a:lnTo>
                    <a:pt x="46075" y="130314"/>
                  </a:lnTo>
                  <a:lnTo>
                    <a:pt x="24841" y="169913"/>
                  </a:lnTo>
                  <a:lnTo>
                    <a:pt x="9715" y="212039"/>
                  </a:lnTo>
                  <a:lnTo>
                    <a:pt x="1435" y="256311"/>
                  </a:lnTo>
                  <a:lnTo>
                    <a:pt x="0" y="286194"/>
                  </a:lnTo>
                  <a:lnTo>
                    <a:pt x="0" y="1432432"/>
                  </a:lnTo>
                  <a:lnTo>
                    <a:pt x="3594" y="1477073"/>
                  </a:lnTo>
                  <a:lnTo>
                    <a:pt x="14046" y="1520634"/>
                  </a:lnTo>
                  <a:lnTo>
                    <a:pt x="31318" y="1562392"/>
                  </a:lnTo>
                  <a:lnTo>
                    <a:pt x="54724" y="1600555"/>
                  </a:lnTo>
                  <a:lnTo>
                    <a:pt x="83883" y="1634756"/>
                  </a:lnTo>
                  <a:lnTo>
                    <a:pt x="118084" y="1663560"/>
                  </a:lnTo>
                  <a:lnTo>
                    <a:pt x="156235" y="1686953"/>
                  </a:lnTo>
                  <a:lnTo>
                    <a:pt x="198005" y="1704238"/>
                  </a:lnTo>
                  <a:lnTo>
                    <a:pt x="241553" y="1714677"/>
                  </a:lnTo>
                  <a:lnTo>
                    <a:pt x="286194" y="1718271"/>
                  </a:lnTo>
                  <a:lnTo>
                    <a:pt x="286194" y="1718640"/>
                  </a:lnTo>
                  <a:lnTo>
                    <a:pt x="8048879" y="1718271"/>
                  </a:lnTo>
                  <a:lnTo>
                    <a:pt x="8093519" y="1714677"/>
                  </a:lnTo>
                  <a:lnTo>
                    <a:pt x="8137080" y="1704238"/>
                  </a:lnTo>
                  <a:lnTo>
                    <a:pt x="8178838" y="1686953"/>
                  </a:lnTo>
                  <a:lnTo>
                    <a:pt x="8217001" y="1663560"/>
                  </a:lnTo>
                  <a:lnTo>
                    <a:pt x="8251202" y="1634401"/>
                  </a:lnTo>
                  <a:lnTo>
                    <a:pt x="8280006" y="1600200"/>
                  </a:lnTo>
                  <a:lnTo>
                    <a:pt x="8303399" y="1562036"/>
                  </a:lnTo>
                  <a:lnTo>
                    <a:pt x="8320684" y="1520278"/>
                  </a:lnTo>
                  <a:lnTo>
                    <a:pt x="8331123" y="1476717"/>
                  </a:lnTo>
                  <a:lnTo>
                    <a:pt x="8334717" y="1432077"/>
                  </a:lnTo>
                  <a:lnTo>
                    <a:pt x="8335086" y="1432077"/>
                  </a:lnTo>
                  <a:lnTo>
                    <a:pt x="8334717" y="286194"/>
                  </a:lnTo>
                  <a:lnTo>
                    <a:pt x="8331123" y="241553"/>
                  </a:lnTo>
                  <a:lnTo>
                    <a:pt x="8320684" y="197637"/>
                  </a:lnTo>
                  <a:lnTo>
                    <a:pt x="8303399" y="156235"/>
                  </a:lnTo>
                  <a:lnTo>
                    <a:pt x="8280006" y="118071"/>
                  </a:lnTo>
                  <a:lnTo>
                    <a:pt x="8250834" y="83870"/>
                  </a:lnTo>
                  <a:lnTo>
                    <a:pt x="8216646" y="54711"/>
                  </a:lnTo>
                  <a:lnTo>
                    <a:pt x="8178482" y="31318"/>
                  </a:lnTo>
                  <a:lnTo>
                    <a:pt x="8137080" y="14033"/>
                  </a:lnTo>
                  <a:lnTo>
                    <a:pt x="8093163" y="3594"/>
                  </a:lnTo>
                  <a:lnTo>
                    <a:pt x="8063636" y="355"/>
                  </a:lnTo>
                  <a:lnTo>
                    <a:pt x="804852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9" name="object 19"/>
            <p:cNvSpPr/>
            <p:nvPr/>
          </p:nvSpPr>
          <p:spPr>
            <a:xfrm>
              <a:off x="3365639" y="1930323"/>
              <a:ext cx="8335645" cy="1718945"/>
            </a:xfrm>
            <a:custGeom>
              <a:avLst/>
              <a:gdLst/>
              <a:ahLst/>
              <a:cxnLst/>
              <a:rect l="l" t="t" r="r" b="b"/>
              <a:pathLst>
                <a:path w="8335645" h="1718945">
                  <a:moveTo>
                    <a:pt x="0" y="286194"/>
                  </a:moveTo>
                  <a:lnTo>
                    <a:pt x="355" y="271081"/>
                  </a:lnTo>
                  <a:lnTo>
                    <a:pt x="1435" y="256311"/>
                  </a:lnTo>
                  <a:lnTo>
                    <a:pt x="9715" y="212039"/>
                  </a:lnTo>
                  <a:lnTo>
                    <a:pt x="24841" y="169913"/>
                  </a:lnTo>
                  <a:lnTo>
                    <a:pt x="46075" y="130314"/>
                  </a:lnTo>
                  <a:lnTo>
                    <a:pt x="73444" y="94678"/>
                  </a:lnTo>
                  <a:lnTo>
                    <a:pt x="106197" y="63715"/>
                  </a:lnTo>
                  <a:lnTo>
                    <a:pt x="143281" y="38519"/>
                  </a:lnTo>
                  <a:lnTo>
                    <a:pt x="183603" y="19075"/>
                  </a:lnTo>
                  <a:lnTo>
                    <a:pt x="226796" y="6121"/>
                  </a:lnTo>
                  <a:lnTo>
                    <a:pt x="271081" y="355"/>
                  </a:lnTo>
                  <a:lnTo>
                    <a:pt x="286194" y="0"/>
                  </a:lnTo>
                  <a:lnTo>
                    <a:pt x="8048523" y="0"/>
                  </a:lnTo>
                  <a:lnTo>
                    <a:pt x="8093163" y="3594"/>
                  </a:lnTo>
                  <a:lnTo>
                    <a:pt x="8137080" y="14033"/>
                  </a:lnTo>
                  <a:lnTo>
                    <a:pt x="8178482" y="31318"/>
                  </a:lnTo>
                  <a:lnTo>
                    <a:pt x="8216646" y="54711"/>
                  </a:lnTo>
                  <a:lnTo>
                    <a:pt x="8250834" y="83870"/>
                  </a:lnTo>
                  <a:lnTo>
                    <a:pt x="8280006" y="118071"/>
                  </a:lnTo>
                  <a:lnTo>
                    <a:pt x="8303399" y="156235"/>
                  </a:lnTo>
                  <a:lnTo>
                    <a:pt x="8320684" y="197637"/>
                  </a:lnTo>
                  <a:lnTo>
                    <a:pt x="8331123" y="241553"/>
                  </a:lnTo>
                  <a:lnTo>
                    <a:pt x="8334717" y="286194"/>
                  </a:lnTo>
                  <a:lnTo>
                    <a:pt x="8335086" y="1432077"/>
                  </a:lnTo>
                  <a:lnTo>
                    <a:pt x="8334717" y="1432077"/>
                  </a:lnTo>
                  <a:lnTo>
                    <a:pt x="8334362" y="1447190"/>
                  </a:lnTo>
                  <a:lnTo>
                    <a:pt x="8328596" y="1491475"/>
                  </a:lnTo>
                  <a:lnTo>
                    <a:pt x="8315642" y="1534680"/>
                  </a:lnTo>
                  <a:lnTo>
                    <a:pt x="8296554" y="1574990"/>
                  </a:lnTo>
                  <a:lnTo>
                    <a:pt x="8271002" y="1612074"/>
                  </a:lnTo>
                  <a:lnTo>
                    <a:pt x="8240039" y="1644472"/>
                  </a:lnTo>
                  <a:lnTo>
                    <a:pt x="8204758" y="1671840"/>
                  </a:lnTo>
                  <a:lnTo>
                    <a:pt x="8165160" y="1693430"/>
                  </a:lnTo>
                  <a:lnTo>
                    <a:pt x="8123034" y="1708556"/>
                  </a:lnTo>
                  <a:lnTo>
                    <a:pt x="8078762" y="1716836"/>
                  </a:lnTo>
                  <a:lnTo>
                    <a:pt x="286194" y="1718640"/>
                  </a:lnTo>
                  <a:lnTo>
                    <a:pt x="286194" y="1718271"/>
                  </a:lnTo>
                  <a:lnTo>
                    <a:pt x="271081" y="1717916"/>
                  </a:lnTo>
                  <a:lnTo>
                    <a:pt x="226796" y="1712150"/>
                  </a:lnTo>
                  <a:lnTo>
                    <a:pt x="183603" y="1699196"/>
                  </a:lnTo>
                  <a:lnTo>
                    <a:pt x="143281" y="1680121"/>
                  </a:lnTo>
                  <a:lnTo>
                    <a:pt x="106197" y="1654555"/>
                  </a:lnTo>
                  <a:lnTo>
                    <a:pt x="73799" y="1623593"/>
                  </a:lnTo>
                  <a:lnTo>
                    <a:pt x="46443" y="1588312"/>
                  </a:lnTo>
                  <a:lnTo>
                    <a:pt x="24841" y="1548714"/>
                  </a:lnTo>
                  <a:lnTo>
                    <a:pt x="9715" y="1506601"/>
                  </a:lnTo>
                  <a:lnTo>
                    <a:pt x="1435" y="1462316"/>
                  </a:lnTo>
                  <a:lnTo>
                    <a:pt x="0" y="1432432"/>
                  </a:lnTo>
                  <a:lnTo>
                    <a:pt x="0" y="286194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3449485" y="782548"/>
            <a:ext cx="8168640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600" dirty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00" dirty="0">
              <a:latin typeface="Trebuchet MS"/>
              <a:cs typeface="Trebuchet MS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0" y="528485"/>
            <a:ext cx="12192000" cy="6121259"/>
            <a:chOff x="0" y="528485"/>
            <a:chExt cx="11506200" cy="6121259"/>
          </a:xfrm>
        </p:grpSpPr>
        <p:pic>
          <p:nvPicPr>
            <p:cNvPr id="22" name="object 2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528485"/>
              <a:ext cx="3365639" cy="5990399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66912" y="3200400"/>
              <a:ext cx="4039288" cy="3449344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8737459" y="4329620"/>
            <a:ext cx="2880665" cy="153311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endParaRPr lang="en-US" sz="1400" b="1" i="1" spc="-10" dirty="0" smtClean="0">
              <a:solidFill>
                <a:srgbClr val="BA0722"/>
              </a:solidFill>
              <a:latin typeface="Calibri"/>
              <a:cs typeface="Calibri"/>
            </a:endParaRPr>
          </a:p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400" b="1" i="1" spc="-10" dirty="0" smtClean="0">
                <a:solidFill>
                  <a:srgbClr val="BA0722"/>
                </a:solidFill>
                <a:latin typeface="Calibri"/>
                <a:cs typeface="Calibri"/>
              </a:rPr>
              <a:t>Самолечение</a:t>
            </a:r>
            <a:r>
              <a:rPr sz="1400" b="1" i="1" spc="-65" dirty="0" smtClean="0">
                <a:solidFill>
                  <a:srgbClr val="BA0722"/>
                </a:solidFill>
                <a:latin typeface="Calibri"/>
                <a:cs typeface="Calibri"/>
              </a:rPr>
              <a:t> </a:t>
            </a:r>
            <a:r>
              <a:rPr sz="1400" b="1" i="1" spc="-10" dirty="0">
                <a:solidFill>
                  <a:srgbClr val="BA0722"/>
                </a:solidFill>
                <a:latin typeface="Calibri"/>
                <a:cs typeface="Calibri"/>
              </a:rPr>
              <a:t>инфекционных заболеваний</a:t>
            </a:r>
            <a:r>
              <a:rPr sz="1400" b="1" i="1" spc="-60" dirty="0">
                <a:solidFill>
                  <a:srgbClr val="BA0722"/>
                </a:solidFill>
                <a:latin typeface="Calibri"/>
                <a:cs typeface="Calibri"/>
              </a:rPr>
              <a:t> </a:t>
            </a:r>
            <a:r>
              <a:rPr sz="1400" b="1" i="1" spc="-10" dirty="0">
                <a:solidFill>
                  <a:srgbClr val="BA0722"/>
                </a:solidFill>
                <a:latin typeface="Calibri"/>
                <a:cs typeface="Calibri"/>
              </a:rPr>
              <a:t>может привести</a:t>
            </a:r>
            <a:r>
              <a:rPr sz="1400" b="1" i="1" spc="-35" dirty="0">
                <a:solidFill>
                  <a:srgbClr val="BA0722"/>
                </a:solidFill>
                <a:latin typeface="Calibri"/>
                <a:cs typeface="Calibri"/>
              </a:rPr>
              <a:t> </a:t>
            </a:r>
            <a:r>
              <a:rPr sz="1400" b="1" i="1" dirty="0">
                <a:solidFill>
                  <a:srgbClr val="BA0722"/>
                </a:solidFill>
                <a:latin typeface="Calibri"/>
                <a:cs typeface="Calibri"/>
              </a:rPr>
              <a:t>к</a:t>
            </a:r>
            <a:r>
              <a:rPr sz="1400" b="1" i="1" spc="-25" dirty="0">
                <a:solidFill>
                  <a:srgbClr val="BA0722"/>
                </a:solidFill>
                <a:latin typeface="Calibri"/>
                <a:cs typeface="Calibri"/>
              </a:rPr>
              <a:t> </a:t>
            </a:r>
            <a:r>
              <a:rPr sz="1400" b="1" i="1" spc="-10" dirty="0">
                <a:solidFill>
                  <a:srgbClr val="BA0722"/>
                </a:solidFill>
                <a:latin typeface="Calibri"/>
                <a:cs typeface="Calibri"/>
              </a:rPr>
              <a:t>переходу заболеваний</a:t>
            </a:r>
            <a:r>
              <a:rPr sz="1400" b="1" i="1" spc="-35" dirty="0">
                <a:solidFill>
                  <a:srgbClr val="BA0722"/>
                </a:solidFill>
                <a:latin typeface="Calibri"/>
                <a:cs typeface="Calibri"/>
              </a:rPr>
              <a:t> </a:t>
            </a:r>
            <a:r>
              <a:rPr sz="1400" b="1" i="1" dirty="0">
                <a:solidFill>
                  <a:srgbClr val="BA0722"/>
                </a:solidFill>
                <a:latin typeface="Calibri"/>
                <a:cs typeface="Calibri"/>
              </a:rPr>
              <a:t>в</a:t>
            </a:r>
            <a:r>
              <a:rPr sz="1400" b="1" i="1" spc="-30" dirty="0">
                <a:solidFill>
                  <a:srgbClr val="BA0722"/>
                </a:solidFill>
                <a:latin typeface="Calibri"/>
                <a:cs typeface="Calibri"/>
              </a:rPr>
              <a:t> </a:t>
            </a:r>
            <a:r>
              <a:rPr sz="1400" b="1" i="1" spc="-10" dirty="0">
                <a:solidFill>
                  <a:srgbClr val="BA0722"/>
                </a:solidFill>
                <a:latin typeface="Calibri"/>
                <a:cs typeface="Calibri"/>
              </a:rPr>
              <a:t>хроническую </a:t>
            </a:r>
            <a:r>
              <a:rPr sz="1400" b="1" i="1" dirty="0">
                <a:solidFill>
                  <a:srgbClr val="BA0722"/>
                </a:solidFill>
                <a:latin typeface="Calibri"/>
                <a:cs typeface="Calibri"/>
              </a:rPr>
              <a:t>форму</a:t>
            </a:r>
            <a:r>
              <a:rPr sz="1400" b="1" i="1" spc="-50" dirty="0">
                <a:solidFill>
                  <a:srgbClr val="BA0722"/>
                </a:solidFill>
                <a:latin typeface="Calibri"/>
                <a:cs typeface="Calibri"/>
              </a:rPr>
              <a:t> </a:t>
            </a:r>
            <a:r>
              <a:rPr sz="1400" b="1" i="1" dirty="0">
                <a:solidFill>
                  <a:srgbClr val="BA0722"/>
                </a:solidFill>
                <a:latin typeface="Calibri"/>
                <a:cs typeface="Calibri"/>
              </a:rPr>
              <a:t>и</a:t>
            </a:r>
            <a:r>
              <a:rPr sz="1400" b="1" i="1" spc="-55" dirty="0">
                <a:solidFill>
                  <a:srgbClr val="BA0722"/>
                </a:solidFill>
                <a:latin typeface="Calibri"/>
                <a:cs typeface="Calibri"/>
              </a:rPr>
              <a:t> </a:t>
            </a:r>
            <a:r>
              <a:rPr sz="1400" b="1" i="1" spc="-10" dirty="0">
                <a:solidFill>
                  <a:srgbClr val="BA0722"/>
                </a:solidFill>
                <a:latin typeface="Calibri"/>
                <a:cs typeface="Calibri"/>
              </a:rPr>
              <a:t>возникновению бактерионосительства.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392284" y="782548"/>
            <a:ext cx="85711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solidFill>
                  <a:srgbClr val="0070C0"/>
                </a:solidFill>
                <a:latin typeface="Trebuchet MS" pitchFamily="34" charset="0"/>
              </a:rPr>
              <a:t>Инфекционные заболевания отличаются от неинфекционных тем, </a:t>
            </a:r>
            <a:r>
              <a:rPr lang="ru-RU" sz="1600" dirty="0" smtClean="0">
                <a:latin typeface="Trebuchet MS" pitchFamily="34" charset="0"/>
              </a:rPr>
              <a:t>что болезнетворный агент и организм при инфекционных болезнях обладают определённой биологической активностью.</a:t>
            </a:r>
            <a:endParaRPr lang="ru-RU" sz="1600" dirty="0">
              <a:latin typeface="Trebuchet MS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49485" y="1956955"/>
            <a:ext cx="83615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rebuchet MS" pitchFamily="34" charset="0"/>
              </a:rPr>
              <a:t>Патогенный микроорганизм является мощным раздражителем, в результате воздействия которого на организм возникает сложный процесс. С самого начала этого процесса в нем выделяется два основных звена - </a:t>
            </a:r>
            <a:r>
              <a:rPr lang="ru-RU" sz="1600" b="1" dirty="0" smtClean="0">
                <a:solidFill>
                  <a:srgbClr val="0070C0"/>
                </a:solidFill>
                <a:latin typeface="Trebuchet MS" pitchFamily="34" charset="0"/>
              </a:rPr>
              <a:t>физиологическое  состояние  организма  и  возбудитель инфекционного заболевания</a:t>
            </a:r>
            <a:r>
              <a:rPr lang="ru-RU" sz="1600" dirty="0" smtClean="0">
                <a:latin typeface="Trebuchet MS" pitchFamily="34" charset="0"/>
              </a:rPr>
              <a:t>. Соотношения между этими звеньями в каждом конкретном случае  могут  быть  различными  в  зависимости  от  этапа,  фазы,  периода  развития инфекционного процесса.</a:t>
            </a:r>
            <a:endParaRPr lang="ru-RU" sz="1600" dirty="0">
              <a:latin typeface="Trebuchet MS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328556" y="4191000"/>
            <a:ext cx="48248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rebuchet MS" pitchFamily="34" charset="0"/>
              </a:rPr>
              <a:t>Необходимо учитывать, что не только больные, но и выздоравливающие после инфекционных болезней люди могут служить источниками возбудителей (при кишечных инфекциях, дифтерии и некоторых других). </a:t>
            </a:r>
            <a:r>
              <a:rPr lang="ru-RU" sz="1600" b="1" dirty="0" smtClean="0">
                <a:solidFill>
                  <a:srgbClr val="0070C0"/>
                </a:solidFill>
                <a:latin typeface="Trebuchet MS" pitchFamily="34" charset="0"/>
              </a:rPr>
              <a:t>Некоторые люди могут являться носителями инфекции, не заболевая сами.</a:t>
            </a:r>
            <a:endParaRPr lang="ru-RU" sz="1600" b="1" dirty="0">
              <a:solidFill>
                <a:srgbClr val="0070C0"/>
              </a:solidFill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"/>
            <a:ext cx="12192000" cy="6857365"/>
            <a:chOff x="0" y="12"/>
            <a:chExt cx="12192000" cy="685736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2"/>
              <a:ext cx="12191758" cy="6857263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36282" y="1563116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220112" y="0"/>
                  </a:moveTo>
                  <a:lnTo>
                    <a:pt x="0" y="0"/>
                  </a:lnTo>
                  <a:lnTo>
                    <a:pt x="355" y="1629727"/>
                  </a:lnTo>
                  <a:lnTo>
                    <a:pt x="7200" y="1673288"/>
                  </a:lnTo>
                  <a:lnTo>
                    <a:pt x="27355" y="1712887"/>
                  </a:lnTo>
                  <a:lnTo>
                    <a:pt x="58673" y="1744205"/>
                  </a:lnTo>
                  <a:lnTo>
                    <a:pt x="98272" y="1764360"/>
                  </a:lnTo>
                  <a:lnTo>
                    <a:pt x="141833" y="1771205"/>
                  </a:lnTo>
                  <a:lnTo>
                    <a:pt x="2078634" y="1771205"/>
                  </a:lnTo>
                  <a:lnTo>
                    <a:pt x="2122195" y="1764360"/>
                  </a:lnTo>
                  <a:lnTo>
                    <a:pt x="2161793" y="1744205"/>
                  </a:lnTo>
                  <a:lnTo>
                    <a:pt x="2193112" y="1712887"/>
                  </a:lnTo>
                  <a:lnTo>
                    <a:pt x="2213279" y="1673288"/>
                  </a:lnTo>
                  <a:lnTo>
                    <a:pt x="2220112" y="1629727"/>
                  </a:lnTo>
                  <a:lnTo>
                    <a:pt x="2220112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" name="object 5"/>
            <p:cNvSpPr/>
            <p:nvPr/>
          </p:nvSpPr>
          <p:spPr>
            <a:xfrm>
              <a:off x="836282" y="1563116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078634" y="1771205"/>
                  </a:moveTo>
                  <a:lnTo>
                    <a:pt x="141833" y="1771205"/>
                  </a:lnTo>
                  <a:lnTo>
                    <a:pt x="134277" y="1770849"/>
                  </a:lnTo>
                  <a:lnTo>
                    <a:pt x="127076" y="1770481"/>
                  </a:lnTo>
                  <a:lnTo>
                    <a:pt x="84239" y="1758962"/>
                  </a:lnTo>
                  <a:lnTo>
                    <a:pt x="52920" y="1739519"/>
                  </a:lnTo>
                  <a:lnTo>
                    <a:pt x="47155" y="1734845"/>
                  </a:lnTo>
                  <a:lnTo>
                    <a:pt x="41757" y="1729803"/>
                  </a:lnTo>
                  <a:lnTo>
                    <a:pt x="36715" y="1724406"/>
                  </a:lnTo>
                  <a:lnTo>
                    <a:pt x="32042" y="1718640"/>
                  </a:lnTo>
                  <a:lnTo>
                    <a:pt x="27355" y="1712887"/>
                  </a:lnTo>
                  <a:lnTo>
                    <a:pt x="23037" y="1706765"/>
                  </a:lnTo>
                  <a:lnTo>
                    <a:pt x="19443" y="1700288"/>
                  </a:lnTo>
                  <a:lnTo>
                    <a:pt x="15836" y="1693799"/>
                  </a:lnTo>
                  <a:lnTo>
                    <a:pt x="2159" y="1651685"/>
                  </a:lnTo>
                  <a:lnTo>
                    <a:pt x="0" y="0"/>
                  </a:lnTo>
                  <a:lnTo>
                    <a:pt x="2220112" y="0"/>
                  </a:lnTo>
                  <a:lnTo>
                    <a:pt x="2220112" y="1629727"/>
                  </a:lnTo>
                  <a:lnTo>
                    <a:pt x="2213279" y="1673288"/>
                  </a:lnTo>
                  <a:lnTo>
                    <a:pt x="2193112" y="1712887"/>
                  </a:lnTo>
                  <a:lnTo>
                    <a:pt x="2167559" y="1739519"/>
                  </a:lnTo>
                  <a:lnTo>
                    <a:pt x="2161793" y="1744205"/>
                  </a:lnTo>
                  <a:lnTo>
                    <a:pt x="2122195" y="1764360"/>
                  </a:lnTo>
                  <a:lnTo>
                    <a:pt x="2078634" y="1771205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809637" y="1536484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220125" y="0"/>
                  </a:moveTo>
                  <a:lnTo>
                    <a:pt x="0" y="0"/>
                  </a:lnTo>
                  <a:lnTo>
                    <a:pt x="368" y="1629714"/>
                  </a:lnTo>
                  <a:lnTo>
                    <a:pt x="7200" y="1673275"/>
                  </a:lnTo>
                  <a:lnTo>
                    <a:pt x="27368" y="1712874"/>
                  </a:lnTo>
                  <a:lnTo>
                    <a:pt x="58686" y="1744192"/>
                  </a:lnTo>
                  <a:lnTo>
                    <a:pt x="98285" y="1764360"/>
                  </a:lnTo>
                  <a:lnTo>
                    <a:pt x="141846" y="1771192"/>
                  </a:lnTo>
                  <a:lnTo>
                    <a:pt x="2078647" y="1771192"/>
                  </a:lnTo>
                  <a:lnTo>
                    <a:pt x="2122208" y="1764360"/>
                  </a:lnTo>
                  <a:lnTo>
                    <a:pt x="2161806" y="1744192"/>
                  </a:lnTo>
                  <a:lnTo>
                    <a:pt x="2193124" y="1712874"/>
                  </a:lnTo>
                  <a:lnTo>
                    <a:pt x="2213279" y="1673275"/>
                  </a:lnTo>
                  <a:lnTo>
                    <a:pt x="2220125" y="1629714"/>
                  </a:lnTo>
                  <a:lnTo>
                    <a:pt x="22201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809637" y="1536484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078647" y="1771192"/>
                  </a:moveTo>
                  <a:lnTo>
                    <a:pt x="141846" y="1771192"/>
                  </a:lnTo>
                  <a:lnTo>
                    <a:pt x="134277" y="1770837"/>
                  </a:lnTo>
                  <a:lnTo>
                    <a:pt x="127076" y="1770481"/>
                  </a:lnTo>
                  <a:lnTo>
                    <a:pt x="84239" y="1758950"/>
                  </a:lnTo>
                  <a:lnTo>
                    <a:pt x="47167" y="1734832"/>
                  </a:lnTo>
                  <a:lnTo>
                    <a:pt x="19443" y="1700276"/>
                  </a:lnTo>
                  <a:lnTo>
                    <a:pt x="15836" y="1693799"/>
                  </a:lnTo>
                  <a:lnTo>
                    <a:pt x="2159" y="1651673"/>
                  </a:lnTo>
                  <a:lnTo>
                    <a:pt x="0" y="0"/>
                  </a:lnTo>
                  <a:lnTo>
                    <a:pt x="2220125" y="0"/>
                  </a:lnTo>
                  <a:lnTo>
                    <a:pt x="2220125" y="1629714"/>
                  </a:lnTo>
                  <a:lnTo>
                    <a:pt x="2213279" y="1673275"/>
                  </a:lnTo>
                  <a:lnTo>
                    <a:pt x="2193124" y="1712874"/>
                  </a:lnTo>
                  <a:lnTo>
                    <a:pt x="2188438" y="1718640"/>
                  </a:lnTo>
                  <a:lnTo>
                    <a:pt x="2183765" y="1724393"/>
                  </a:lnTo>
                  <a:lnTo>
                    <a:pt x="2149208" y="1752117"/>
                  </a:lnTo>
                  <a:lnTo>
                    <a:pt x="2108161" y="1767954"/>
                  </a:lnTo>
                  <a:lnTo>
                    <a:pt x="2078647" y="1771192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" name="object 8"/>
            <p:cNvSpPr/>
            <p:nvPr/>
          </p:nvSpPr>
          <p:spPr>
            <a:xfrm>
              <a:off x="3029762" y="786955"/>
              <a:ext cx="38735" cy="762000"/>
            </a:xfrm>
            <a:custGeom>
              <a:avLst/>
              <a:gdLst/>
              <a:ahLst/>
              <a:cxnLst/>
              <a:rect l="l" t="t" r="r" b="b"/>
              <a:pathLst>
                <a:path w="38735" h="762000">
                  <a:moveTo>
                    <a:pt x="0" y="761758"/>
                  </a:moveTo>
                  <a:lnTo>
                    <a:pt x="38163" y="761758"/>
                  </a:lnTo>
                  <a:lnTo>
                    <a:pt x="38163" y="0"/>
                  </a:lnTo>
                  <a:lnTo>
                    <a:pt x="0" y="0"/>
                  </a:lnTo>
                  <a:lnTo>
                    <a:pt x="0" y="761758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9" name="object 9"/>
            <p:cNvSpPr/>
            <p:nvPr/>
          </p:nvSpPr>
          <p:spPr>
            <a:xfrm>
              <a:off x="858596" y="786955"/>
              <a:ext cx="2209800" cy="762000"/>
            </a:xfrm>
            <a:custGeom>
              <a:avLst/>
              <a:gdLst/>
              <a:ahLst/>
              <a:cxnLst/>
              <a:rect l="l" t="t" r="r" b="b"/>
              <a:pathLst>
                <a:path w="2209800" h="762000">
                  <a:moveTo>
                    <a:pt x="0" y="0"/>
                  </a:moveTo>
                  <a:lnTo>
                    <a:pt x="2209330" y="0"/>
                  </a:lnTo>
                  <a:lnTo>
                    <a:pt x="2209330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0" name="object 10"/>
            <p:cNvSpPr/>
            <p:nvPr/>
          </p:nvSpPr>
          <p:spPr>
            <a:xfrm>
              <a:off x="820445" y="786955"/>
              <a:ext cx="2209800" cy="762000"/>
            </a:xfrm>
            <a:custGeom>
              <a:avLst/>
              <a:gdLst/>
              <a:ahLst/>
              <a:cxnLst/>
              <a:rect l="l" t="t" r="r" b="b"/>
              <a:pathLst>
                <a:path w="2209800" h="762000">
                  <a:moveTo>
                    <a:pt x="0" y="0"/>
                  </a:moveTo>
                  <a:lnTo>
                    <a:pt x="2209317" y="0"/>
                  </a:lnTo>
                  <a:lnTo>
                    <a:pt x="2209317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EAF6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1" name="object 11"/>
            <p:cNvSpPr/>
            <p:nvPr/>
          </p:nvSpPr>
          <p:spPr>
            <a:xfrm>
              <a:off x="820445" y="786955"/>
              <a:ext cx="2209800" cy="762000"/>
            </a:xfrm>
            <a:custGeom>
              <a:avLst/>
              <a:gdLst/>
              <a:ahLst/>
              <a:cxnLst/>
              <a:rect l="l" t="t" r="r" b="b"/>
              <a:pathLst>
                <a:path w="2209800" h="762000">
                  <a:moveTo>
                    <a:pt x="0" y="0"/>
                  </a:moveTo>
                  <a:lnTo>
                    <a:pt x="2209317" y="0"/>
                  </a:lnTo>
                  <a:lnTo>
                    <a:pt x="2209317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2" name="object 12"/>
            <p:cNvSpPr/>
            <p:nvPr/>
          </p:nvSpPr>
          <p:spPr>
            <a:xfrm>
              <a:off x="141846" y="698754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69">
                  <a:moveTo>
                    <a:pt x="509028" y="0"/>
                  </a:moveTo>
                  <a:lnTo>
                    <a:pt x="457555" y="2527"/>
                  </a:lnTo>
                  <a:lnTo>
                    <a:pt x="406438" y="10083"/>
                  </a:lnTo>
                  <a:lnTo>
                    <a:pt x="356755" y="22326"/>
                  </a:lnTo>
                  <a:lnTo>
                    <a:pt x="308152" y="39611"/>
                  </a:lnTo>
                  <a:lnTo>
                    <a:pt x="261708" y="61569"/>
                  </a:lnTo>
                  <a:lnTo>
                    <a:pt x="218147" y="87845"/>
                  </a:lnTo>
                  <a:lnTo>
                    <a:pt x="177469" y="118084"/>
                  </a:lnTo>
                  <a:lnTo>
                    <a:pt x="140030" y="152285"/>
                  </a:lnTo>
                  <a:lnTo>
                    <a:pt x="106197" y="190080"/>
                  </a:lnTo>
                  <a:lnTo>
                    <a:pt x="77038" y="230771"/>
                  </a:lnTo>
                  <a:lnTo>
                    <a:pt x="51828" y="273964"/>
                  </a:lnTo>
                  <a:lnTo>
                    <a:pt x="31673" y="319684"/>
                  </a:lnTo>
                  <a:lnTo>
                    <a:pt x="16192" y="366852"/>
                  </a:lnTo>
                  <a:lnTo>
                    <a:pt x="5753" y="415442"/>
                  </a:lnTo>
                  <a:lnTo>
                    <a:pt x="711" y="464769"/>
                  </a:lnTo>
                  <a:lnTo>
                    <a:pt x="0" y="489610"/>
                  </a:lnTo>
                  <a:lnTo>
                    <a:pt x="711" y="515162"/>
                  </a:lnTo>
                  <a:lnTo>
                    <a:pt x="6476" y="566280"/>
                  </a:lnTo>
                  <a:lnTo>
                    <a:pt x="17271" y="616331"/>
                  </a:lnTo>
                  <a:lnTo>
                    <a:pt x="33832" y="664921"/>
                  </a:lnTo>
                  <a:lnTo>
                    <a:pt x="55435" y="711720"/>
                  </a:lnTo>
                  <a:lnTo>
                    <a:pt x="82067" y="756005"/>
                  </a:lnTo>
                  <a:lnTo>
                    <a:pt x="113398" y="797407"/>
                  </a:lnTo>
                  <a:lnTo>
                    <a:pt x="149390" y="835571"/>
                  </a:lnTo>
                  <a:lnTo>
                    <a:pt x="188633" y="869772"/>
                  </a:lnTo>
                  <a:lnTo>
                    <a:pt x="231838" y="900010"/>
                  </a:lnTo>
                  <a:lnTo>
                    <a:pt x="277914" y="925563"/>
                  </a:lnTo>
                  <a:lnTo>
                    <a:pt x="326516" y="946442"/>
                  </a:lnTo>
                  <a:lnTo>
                    <a:pt x="377278" y="962291"/>
                  </a:lnTo>
                  <a:lnTo>
                    <a:pt x="429475" y="972731"/>
                  </a:lnTo>
                  <a:lnTo>
                    <a:pt x="482396" y="978128"/>
                  </a:lnTo>
                  <a:lnTo>
                    <a:pt x="509028" y="978839"/>
                  </a:lnTo>
                  <a:lnTo>
                    <a:pt x="535673" y="978128"/>
                  </a:lnTo>
                  <a:lnTo>
                    <a:pt x="588594" y="972731"/>
                  </a:lnTo>
                  <a:lnTo>
                    <a:pt x="640791" y="961923"/>
                  </a:lnTo>
                  <a:lnTo>
                    <a:pt x="691197" y="946086"/>
                  </a:lnTo>
                  <a:lnTo>
                    <a:pt x="740156" y="925207"/>
                  </a:lnTo>
                  <a:lnTo>
                    <a:pt x="786231" y="899642"/>
                  </a:lnTo>
                  <a:lnTo>
                    <a:pt x="829068" y="869772"/>
                  </a:lnTo>
                  <a:lnTo>
                    <a:pt x="868680" y="835202"/>
                  </a:lnTo>
                  <a:lnTo>
                    <a:pt x="904316" y="797407"/>
                  </a:lnTo>
                  <a:lnTo>
                    <a:pt x="935634" y="755650"/>
                  </a:lnTo>
                  <a:lnTo>
                    <a:pt x="962279" y="711365"/>
                  </a:lnTo>
                  <a:lnTo>
                    <a:pt x="983869" y="664565"/>
                  </a:lnTo>
                  <a:lnTo>
                    <a:pt x="1000429" y="615962"/>
                  </a:lnTo>
                  <a:lnTo>
                    <a:pt x="1011593" y="565924"/>
                  </a:lnTo>
                  <a:lnTo>
                    <a:pt x="1016990" y="514807"/>
                  </a:lnTo>
                  <a:lnTo>
                    <a:pt x="1017714" y="489242"/>
                  </a:lnTo>
                  <a:lnTo>
                    <a:pt x="1018070" y="489242"/>
                  </a:lnTo>
                  <a:lnTo>
                    <a:pt x="1015199" y="438124"/>
                  </a:lnTo>
                  <a:lnTo>
                    <a:pt x="1006919" y="387362"/>
                  </a:lnTo>
                  <a:lnTo>
                    <a:pt x="993228" y="338048"/>
                  </a:lnTo>
                  <a:lnTo>
                    <a:pt x="973797" y="290169"/>
                  </a:lnTo>
                  <a:lnTo>
                    <a:pt x="949667" y="244449"/>
                  </a:lnTo>
                  <a:lnTo>
                    <a:pt x="920877" y="201599"/>
                  </a:lnTo>
                  <a:lnTo>
                    <a:pt x="887031" y="162001"/>
                  </a:lnTo>
                  <a:lnTo>
                    <a:pt x="849591" y="125641"/>
                  </a:lnTo>
                  <a:lnTo>
                    <a:pt x="808189" y="93611"/>
                  </a:lnTo>
                  <a:lnTo>
                    <a:pt x="763549" y="65532"/>
                  </a:lnTo>
                  <a:lnTo>
                    <a:pt x="716038" y="42125"/>
                  </a:lnTo>
                  <a:lnTo>
                    <a:pt x="666356" y="24130"/>
                  </a:lnTo>
                  <a:lnTo>
                    <a:pt x="614870" y="10807"/>
                  </a:lnTo>
                  <a:lnTo>
                    <a:pt x="562317" y="2527"/>
                  </a:lnTo>
                  <a:lnTo>
                    <a:pt x="535673" y="723"/>
                  </a:lnTo>
                  <a:lnTo>
                    <a:pt x="509028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3" name="object 13"/>
            <p:cNvSpPr/>
            <p:nvPr/>
          </p:nvSpPr>
          <p:spPr>
            <a:xfrm>
              <a:off x="141846" y="698754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69">
                  <a:moveTo>
                    <a:pt x="0" y="489610"/>
                  </a:moveTo>
                  <a:lnTo>
                    <a:pt x="711" y="464769"/>
                  </a:lnTo>
                  <a:lnTo>
                    <a:pt x="2514" y="439928"/>
                  </a:lnTo>
                  <a:lnTo>
                    <a:pt x="10439" y="390969"/>
                  </a:lnTo>
                  <a:lnTo>
                    <a:pt x="23393" y="343090"/>
                  </a:lnTo>
                  <a:lnTo>
                    <a:pt x="41033" y="296646"/>
                  </a:lnTo>
                  <a:lnTo>
                    <a:pt x="63715" y="252006"/>
                  </a:lnTo>
                  <a:lnTo>
                    <a:pt x="91071" y="209880"/>
                  </a:lnTo>
                  <a:lnTo>
                    <a:pt x="122758" y="170649"/>
                  </a:lnTo>
                  <a:lnTo>
                    <a:pt x="158038" y="134645"/>
                  </a:lnTo>
                  <a:lnTo>
                    <a:pt x="197269" y="102603"/>
                  </a:lnTo>
                  <a:lnTo>
                    <a:pt x="239750" y="74168"/>
                  </a:lnTo>
                  <a:lnTo>
                    <a:pt x="284759" y="50050"/>
                  </a:lnTo>
                  <a:lnTo>
                    <a:pt x="332270" y="30607"/>
                  </a:lnTo>
                  <a:lnTo>
                    <a:pt x="381228" y="15481"/>
                  </a:lnTo>
                  <a:lnTo>
                    <a:pt x="431990" y="5765"/>
                  </a:lnTo>
                  <a:lnTo>
                    <a:pt x="483108" y="723"/>
                  </a:lnTo>
                  <a:lnTo>
                    <a:pt x="509028" y="0"/>
                  </a:lnTo>
                  <a:lnTo>
                    <a:pt x="562317" y="2527"/>
                  </a:lnTo>
                  <a:lnTo>
                    <a:pt x="614870" y="10807"/>
                  </a:lnTo>
                  <a:lnTo>
                    <a:pt x="666356" y="24130"/>
                  </a:lnTo>
                  <a:lnTo>
                    <a:pt x="716038" y="42125"/>
                  </a:lnTo>
                  <a:lnTo>
                    <a:pt x="763549" y="65532"/>
                  </a:lnTo>
                  <a:lnTo>
                    <a:pt x="808189" y="93611"/>
                  </a:lnTo>
                  <a:lnTo>
                    <a:pt x="849591" y="125641"/>
                  </a:lnTo>
                  <a:lnTo>
                    <a:pt x="887031" y="162001"/>
                  </a:lnTo>
                  <a:lnTo>
                    <a:pt x="920877" y="201599"/>
                  </a:lnTo>
                  <a:lnTo>
                    <a:pt x="949667" y="244449"/>
                  </a:lnTo>
                  <a:lnTo>
                    <a:pt x="973797" y="290169"/>
                  </a:lnTo>
                  <a:lnTo>
                    <a:pt x="993228" y="338048"/>
                  </a:lnTo>
                  <a:lnTo>
                    <a:pt x="1006919" y="387362"/>
                  </a:lnTo>
                  <a:lnTo>
                    <a:pt x="1015199" y="438124"/>
                  </a:lnTo>
                  <a:lnTo>
                    <a:pt x="1018070" y="489242"/>
                  </a:lnTo>
                  <a:lnTo>
                    <a:pt x="1017714" y="489242"/>
                  </a:lnTo>
                  <a:lnTo>
                    <a:pt x="1016990" y="514807"/>
                  </a:lnTo>
                  <a:lnTo>
                    <a:pt x="1011593" y="565924"/>
                  </a:lnTo>
                  <a:lnTo>
                    <a:pt x="1000429" y="615962"/>
                  </a:lnTo>
                  <a:lnTo>
                    <a:pt x="983869" y="664565"/>
                  </a:lnTo>
                  <a:lnTo>
                    <a:pt x="962279" y="711365"/>
                  </a:lnTo>
                  <a:lnTo>
                    <a:pt x="935634" y="755650"/>
                  </a:lnTo>
                  <a:lnTo>
                    <a:pt x="904316" y="797407"/>
                  </a:lnTo>
                  <a:lnTo>
                    <a:pt x="868680" y="835202"/>
                  </a:lnTo>
                  <a:lnTo>
                    <a:pt x="829068" y="869772"/>
                  </a:lnTo>
                  <a:lnTo>
                    <a:pt x="786231" y="899642"/>
                  </a:lnTo>
                  <a:lnTo>
                    <a:pt x="740156" y="925207"/>
                  </a:lnTo>
                  <a:lnTo>
                    <a:pt x="691197" y="946086"/>
                  </a:lnTo>
                  <a:lnTo>
                    <a:pt x="640791" y="961923"/>
                  </a:lnTo>
                  <a:lnTo>
                    <a:pt x="588594" y="972731"/>
                  </a:lnTo>
                  <a:lnTo>
                    <a:pt x="535673" y="978128"/>
                  </a:lnTo>
                  <a:lnTo>
                    <a:pt x="509028" y="978839"/>
                  </a:lnTo>
                  <a:lnTo>
                    <a:pt x="455752" y="976325"/>
                  </a:lnTo>
                  <a:lnTo>
                    <a:pt x="403199" y="968044"/>
                  </a:lnTo>
                  <a:lnTo>
                    <a:pt x="351713" y="954722"/>
                  </a:lnTo>
                  <a:lnTo>
                    <a:pt x="302031" y="936726"/>
                  </a:lnTo>
                  <a:lnTo>
                    <a:pt x="254508" y="913320"/>
                  </a:lnTo>
                  <a:lnTo>
                    <a:pt x="209867" y="885240"/>
                  </a:lnTo>
                  <a:lnTo>
                    <a:pt x="168478" y="853211"/>
                  </a:lnTo>
                  <a:lnTo>
                    <a:pt x="131038" y="816851"/>
                  </a:lnTo>
                  <a:lnTo>
                    <a:pt x="97193" y="777240"/>
                  </a:lnTo>
                  <a:lnTo>
                    <a:pt x="68389" y="734402"/>
                  </a:lnTo>
                  <a:lnTo>
                    <a:pt x="44272" y="688682"/>
                  </a:lnTo>
                  <a:lnTo>
                    <a:pt x="24828" y="640803"/>
                  </a:lnTo>
                  <a:lnTo>
                    <a:pt x="11150" y="591489"/>
                  </a:lnTo>
                  <a:lnTo>
                    <a:pt x="2870" y="540727"/>
                  </a:lnTo>
                  <a:lnTo>
                    <a:pt x="0" y="48961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" name="object 14"/>
            <p:cNvSpPr/>
            <p:nvPr/>
          </p:nvSpPr>
          <p:spPr>
            <a:xfrm>
              <a:off x="115201" y="672122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69">
                  <a:moveTo>
                    <a:pt x="509041" y="0"/>
                  </a:moveTo>
                  <a:lnTo>
                    <a:pt x="457555" y="2514"/>
                  </a:lnTo>
                  <a:lnTo>
                    <a:pt x="406438" y="10083"/>
                  </a:lnTo>
                  <a:lnTo>
                    <a:pt x="356755" y="22313"/>
                  </a:lnTo>
                  <a:lnTo>
                    <a:pt x="308152" y="39598"/>
                  </a:lnTo>
                  <a:lnTo>
                    <a:pt x="261721" y="61556"/>
                  </a:lnTo>
                  <a:lnTo>
                    <a:pt x="218160" y="87833"/>
                  </a:lnTo>
                  <a:lnTo>
                    <a:pt x="177482" y="118071"/>
                  </a:lnTo>
                  <a:lnTo>
                    <a:pt x="140042" y="152273"/>
                  </a:lnTo>
                  <a:lnTo>
                    <a:pt x="106197" y="190080"/>
                  </a:lnTo>
                  <a:lnTo>
                    <a:pt x="77038" y="230759"/>
                  </a:lnTo>
                  <a:lnTo>
                    <a:pt x="51841" y="273951"/>
                  </a:lnTo>
                  <a:lnTo>
                    <a:pt x="31673" y="319671"/>
                  </a:lnTo>
                  <a:lnTo>
                    <a:pt x="16192" y="366839"/>
                  </a:lnTo>
                  <a:lnTo>
                    <a:pt x="5753" y="415442"/>
                  </a:lnTo>
                  <a:lnTo>
                    <a:pt x="723" y="464756"/>
                  </a:lnTo>
                  <a:lnTo>
                    <a:pt x="0" y="489597"/>
                  </a:lnTo>
                  <a:lnTo>
                    <a:pt x="723" y="515162"/>
                  </a:lnTo>
                  <a:lnTo>
                    <a:pt x="6476" y="566280"/>
                  </a:lnTo>
                  <a:lnTo>
                    <a:pt x="17271" y="616318"/>
                  </a:lnTo>
                  <a:lnTo>
                    <a:pt x="33832" y="664921"/>
                  </a:lnTo>
                  <a:lnTo>
                    <a:pt x="55435" y="711720"/>
                  </a:lnTo>
                  <a:lnTo>
                    <a:pt x="82080" y="755992"/>
                  </a:lnTo>
                  <a:lnTo>
                    <a:pt x="113398" y="797394"/>
                  </a:lnTo>
                  <a:lnTo>
                    <a:pt x="149402" y="835558"/>
                  </a:lnTo>
                  <a:lnTo>
                    <a:pt x="188633" y="869759"/>
                  </a:lnTo>
                  <a:lnTo>
                    <a:pt x="231838" y="899998"/>
                  </a:lnTo>
                  <a:lnTo>
                    <a:pt x="277914" y="925563"/>
                  </a:lnTo>
                  <a:lnTo>
                    <a:pt x="326517" y="946442"/>
                  </a:lnTo>
                  <a:lnTo>
                    <a:pt x="377278" y="962278"/>
                  </a:lnTo>
                  <a:lnTo>
                    <a:pt x="429475" y="972718"/>
                  </a:lnTo>
                  <a:lnTo>
                    <a:pt x="482396" y="978115"/>
                  </a:lnTo>
                  <a:lnTo>
                    <a:pt x="509041" y="978839"/>
                  </a:lnTo>
                  <a:lnTo>
                    <a:pt x="535673" y="978115"/>
                  </a:lnTo>
                  <a:lnTo>
                    <a:pt x="588594" y="972718"/>
                  </a:lnTo>
                  <a:lnTo>
                    <a:pt x="640803" y="961923"/>
                  </a:lnTo>
                  <a:lnTo>
                    <a:pt x="691197" y="946073"/>
                  </a:lnTo>
                  <a:lnTo>
                    <a:pt x="740156" y="925195"/>
                  </a:lnTo>
                  <a:lnTo>
                    <a:pt x="786244" y="899642"/>
                  </a:lnTo>
                  <a:lnTo>
                    <a:pt x="829081" y="869759"/>
                  </a:lnTo>
                  <a:lnTo>
                    <a:pt x="868680" y="835202"/>
                  </a:lnTo>
                  <a:lnTo>
                    <a:pt x="904316" y="797394"/>
                  </a:lnTo>
                  <a:lnTo>
                    <a:pt x="935634" y="755637"/>
                  </a:lnTo>
                  <a:lnTo>
                    <a:pt x="962279" y="711352"/>
                  </a:lnTo>
                  <a:lnTo>
                    <a:pt x="983881" y="664552"/>
                  </a:lnTo>
                  <a:lnTo>
                    <a:pt x="1000442" y="615962"/>
                  </a:lnTo>
                  <a:lnTo>
                    <a:pt x="1011593" y="565912"/>
                  </a:lnTo>
                  <a:lnTo>
                    <a:pt x="1017003" y="514794"/>
                  </a:lnTo>
                  <a:lnTo>
                    <a:pt x="1017714" y="489242"/>
                  </a:lnTo>
                  <a:lnTo>
                    <a:pt x="1018082" y="489242"/>
                  </a:lnTo>
                  <a:lnTo>
                    <a:pt x="1015199" y="438111"/>
                  </a:lnTo>
                  <a:lnTo>
                    <a:pt x="1006919" y="387362"/>
                  </a:lnTo>
                  <a:lnTo>
                    <a:pt x="993241" y="338035"/>
                  </a:lnTo>
                  <a:lnTo>
                    <a:pt x="973797" y="290156"/>
                  </a:lnTo>
                  <a:lnTo>
                    <a:pt x="949680" y="244436"/>
                  </a:lnTo>
                  <a:lnTo>
                    <a:pt x="920877" y="201599"/>
                  </a:lnTo>
                  <a:lnTo>
                    <a:pt x="887044" y="162001"/>
                  </a:lnTo>
                  <a:lnTo>
                    <a:pt x="849604" y="125641"/>
                  </a:lnTo>
                  <a:lnTo>
                    <a:pt x="808202" y="93599"/>
                  </a:lnTo>
                  <a:lnTo>
                    <a:pt x="763562" y="65519"/>
                  </a:lnTo>
                  <a:lnTo>
                    <a:pt x="716038" y="42113"/>
                  </a:lnTo>
                  <a:lnTo>
                    <a:pt x="666356" y="24117"/>
                  </a:lnTo>
                  <a:lnTo>
                    <a:pt x="614883" y="10795"/>
                  </a:lnTo>
                  <a:lnTo>
                    <a:pt x="562317" y="2514"/>
                  </a:lnTo>
                  <a:lnTo>
                    <a:pt x="535673" y="723"/>
                  </a:lnTo>
                  <a:lnTo>
                    <a:pt x="5090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5" name="object 15"/>
            <p:cNvSpPr/>
            <p:nvPr/>
          </p:nvSpPr>
          <p:spPr>
            <a:xfrm>
              <a:off x="115201" y="672122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69">
                  <a:moveTo>
                    <a:pt x="0" y="489597"/>
                  </a:moveTo>
                  <a:lnTo>
                    <a:pt x="723" y="464756"/>
                  </a:lnTo>
                  <a:lnTo>
                    <a:pt x="2514" y="439915"/>
                  </a:lnTo>
                  <a:lnTo>
                    <a:pt x="10439" y="390956"/>
                  </a:lnTo>
                  <a:lnTo>
                    <a:pt x="23393" y="343077"/>
                  </a:lnTo>
                  <a:lnTo>
                    <a:pt x="41033" y="296633"/>
                  </a:lnTo>
                  <a:lnTo>
                    <a:pt x="63715" y="251993"/>
                  </a:lnTo>
                  <a:lnTo>
                    <a:pt x="91084" y="209880"/>
                  </a:lnTo>
                  <a:lnTo>
                    <a:pt x="122758" y="170637"/>
                  </a:lnTo>
                  <a:lnTo>
                    <a:pt x="158038" y="134632"/>
                  </a:lnTo>
                  <a:lnTo>
                    <a:pt x="197281" y="102603"/>
                  </a:lnTo>
                  <a:lnTo>
                    <a:pt x="239763" y="74155"/>
                  </a:lnTo>
                  <a:lnTo>
                    <a:pt x="284759" y="50037"/>
                  </a:lnTo>
                  <a:lnTo>
                    <a:pt x="332282" y="30594"/>
                  </a:lnTo>
                  <a:lnTo>
                    <a:pt x="381241" y="15481"/>
                  </a:lnTo>
                  <a:lnTo>
                    <a:pt x="432003" y="5753"/>
                  </a:lnTo>
                  <a:lnTo>
                    <a:pt x="483120" y="723"/>
                  </a:lnTo>
                  <a:lnTo>
                    <a:pt x="509041" y="0"/>
                  </a:lnTo>
                  <a:lnTo>
                    <a:pt x="562317" y="2514"/>
                  </a:lnTo>
                  <a:lnTo>
                    <a:pt x="614883" y="10795"/>
                  </a:lnTo>
                  <a:lnTo>
                    <a:pt x="666356" y="24117"/>
                  </a:lnTo>
                  <a:lnTo>
                    <a:pt x="716038" y="42113"/>
                  </a:lnTo>
                  <a:lnTo>
                    <a:pt x="763562" y="65519"/>
                  </a:lnTo>
                  <a:lnTo>
                    <a:pt x="808202" y="93599"/>
                  </a:lnTo>
                  <a:lnTo>
                    <a:pt x="849604" y="125641"/>
                  </a:lnTo>
                  <a:lnTo>
                    <a:pt x="887044" y="162001"/>
                  </a:lnTo>
                  <a:lnTo>
                    <a:pt x="920877" y="201599"/>
                  </a:lnTo>
                  <a:lnTo>
                    <a:pt x="949680" y="244436"/>
                  </a:lnTo>
                  <a:lnTo>
                    <a:pt x="973797" y="290156"/>
                  </a:lnTo>
                  <a:lnTo>
                    <a:pt x="993241" y="338035"/>
                  </a:lnTo>
                  <a:lnTo>
                    <a:pt x="1006919" y="387362"/>
                  </a:lnTo>
                  <a:lnTo>
                    <a:pt x="1015199" y="438111"/>
                  </a:lnTo>
                  <a:lnTo>
                    <a:pt x="1018082" y="489242"/>
                  </a:lnTo>
                  <a:lnTo>
                    <a:pt x="1017714" y="489242"/>
                  </a:lnTo>
                  <a:lnTo>
                    <a:pt x="1017003" y="514794"/>
                  </a:lnTo>
                  <a:lnTo>
                    <a:pt x="1011593" y="565912"/>
                  </a:lnTo>
                  <a:lnTo>
                    <a:pt x="1000442" y="615962"/>
                  </a:lnTo>
                  <a:lnTo>
                    <a:pt x="983881" y="664552"/>
                  </a:lnTo>
                  <a:lnTo>
                    <a:pt x="962279" y="711352"/>
                  </a:lnTo>
                  <a:lnTo>
                    <a:pt x="935634" y="755637"/>
                  </a:lnTo>
                  <a:lnTo>
                    <a:pt x="904316" y="797394"/>
                  </a:lnTo>
                  <a:lnTo>
                    <a:pt x="868680" y="835202"/>
                  </a:lnTo>
                  <a:lnTo>
                    <a:pt x="829081" y="869759"/>
                  </a:lnTo>
                  <a:lnTo>
                    <a:pt x="786244" y="899642"/>
                  </a:lnTo>
                  <a:lnTo>
                    <a:pt x="740156" y="925195"/>
                  </a:lnTo>
                  <a:lnTo>
                    <a:pt x="691197" y="946073"/>
                  </a:lnTo>
                  <a:lnTo>
                    <a:pt x="640803" y="961923"/>
                  </a:lnTo>
                  <a:lnTo>
                    <a:pt x="588594" y="972718"/>
                  </a:lnTo>
                  <a:lnTo>
                    <a:pt x="535673" y="978115"/>
                  </a:lnTo>
                  <a:lnTo>
                    <a:pt x="509041" y="978839"/>
                  </a:lnTo>
                  <a:lnTo>
                    <a:pt x="455752" y="976312"/>
                  </a:lnTo>
                  <a:lnTo>
                    <a:pt x="403199" y="968032"/>
                  </a:lnTo>
                  <a:lnTo>
                    <a:pt x="351713" y="954722"/>
                  </a:lnTo>
                  <a:lnTo>
                    <a:pt x="302044" y="936713"/>
                  </a:lnTo>
                  <a:lnTo>
                    <a:pt x="254520" y="913320"/>
                  </a:lnTo>
                  <a:lnTo>
                    <a:pt x="209880" y="885240"/>
                  </a:lnTo>
                  <a:lnTo>
                    <a:pt x="168478" y="853198"/>
                  </a:lnTo>
                  <a:lnTo>
                    <a:pt x="131038" y="816838"/>
                  </a:lnTo>
                  <a:lnTo>
                    <a:pt x="97193" y="777239"/>
                  </a:lnTo>
                  <a:lnTo>
                    <a:pt x="68402" y="734402"/>
                  </a:lnTo>
                  <a:lnTo>
                    <a:pt x="44272" y="688682"/>
                  </a:lnTo>
                  <a:lnTo>
                    <a:pt x="24841" y="640803"/>
                  </a:lnTo>
                  <a:lnTo>
                    <a:pt x="11163" y="591477"/>
                  </a:lnTo>
                  <a:lnTo>
                    <a:pt x="2882" y="540715"/>
                  </a:lnTo>
                  <a:lnTo>
                    <a:pt x="0" y="489597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829335" y="107912"/>
            <a:ext cx="1077087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1F3763"/>
                </a:solidFill>
              </a:rPr>
              <a:t>В</a:t>
            </a:r>
            <a:r>
              <a:rPr spc="-75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развитии</a:t>
            </a:r>
            <a:r>
              <a:rPr spc="-70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патологического</a:t>
            </a:r>
            <a:r>
              <a:rPr spc="-70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процесса</a:t>
            </a:r>
            <a:r>
              <a:rPr spc="-70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выделяют</a:t>
            </a:r>
            <a:r>
              <a:rPr spc="-70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несколько</a:t>
            </a:r>
            <a:r>
              <a:rPr spc="-75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основных</a:t>
            </a:r>
            <a:r>
              <a:rPr spc="-60" dirty="0">
                <a:solidFill>
                  <a:srgbClr val="1F3763"/>
                </a:solidFill>
              </a:rPr>
              <a:t> </a:t>
            </a:r>
            <a:r>
              <a:rPr spc="-10" dirty="0">
                <a:solidFill>
                  <a:srgbClr val="1F3763"/>
                </a:solidFill>
              </a:rPr>
              <a:t>стадий:</a:t>
            </a:r>
          </a:p>
        </p:txBody>
      </p:sp>
      <p:grpSp>
        <p:nvGrpSpPr>
          <p:cNvPr id="17" name="object 17"/>
          <p:cNvGrpSpPr/>
          <p:nvPr/>
        </p:nvGrpSpPr>
        <p:grpSpPr>
          <a:xfrm>
            <a:off x="3719652" y="761174"/>
            <a:ext cx="2271395" cy="2569845"/>
            <a:chOff x="3719652" y="761174"/>
            <a:chExt cx="2271395" cy="2569845"/>
          </a:xfrm>
        </p:grpSpPr>
        <p:sp>
          <p:nvSpPr>
            <p:cNvPr id="18" name="object 18"/>
            <p:cNvSpPr/>
            <p:nvPr/>
          </p:nvSpPr>
          <p:spPr>
            <a:xfrm>
              <a:off x="3752633" y="1553400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220125" y="0"/>
                  </a:moveTo>
                  <a:lnTo>
                    <a:pt x="0" y="0"/>
                  </a:lnTo>
                  <a:lnTo>
                    <a:pt x="368" y="1629714"/>
                  </a:lnTo>
                  <a:lnTo>
                    <a:pt x="7200" y="1673275"/>
                  </a:lnTo>
                  <a:lnTo>
                    <a:pt x="27368" y="1712874"/>
                  </a:lnTo>
                  <a:lnTo>
                    <a:pt x="58686" y="1744205"/>
                  </a:lnTo>
                  <a:lnTo>
                    <a:pt x="98285" y="1764360"/>
                  </a:lnTo>
                  <a:lnTo>
                    <a:pt x="141846" y="1771205"/>
                  </a:lnTo>
                  <a:lnTo>
                    <a:pt x="2078647" y="1771205"/>
                  </a:lnTo>
                  <a:lnTo>
                    <a:pt x="2122208" y="1764360"/>
                  </a:lnTo>
                  <a:lnTo>
                    <a:pt x="2161806" y="1744205"/>
                  </a:lnTo>
                  <a:lnTo>
                    <a:pt x="2193124" y="1712874"/>
                  </a:lnTo>
                  <a:lnTo>
                    <a:pt x="2213279" y="1673275"/>
                  </a:lnTo>
                  <a:lnTo>
                    <a:pt x="2220125" y="1629714"/>
                  </a:lnTo>
                  <a:lnTo>
                    <a:pt x="2220125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9" name="object 19"/>
            <p:cNvSpPr/>
            <p:nvPr/>
          </p:nvSpPr>
          <p:spPr>
            <a:xfrm>
              <a:off x="3752633" y="1553400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078647" y="1771205"/>
                  </a:moveTo>
                  <a:lnTo>
                    <a:pt x="141846" y="1771205"/>
                  </a:lnTo>
                  <a:lnTo>
                    <a:pt x="134289" y="1770837"/>
                  </a:lnTo>
                  <a:lnTo>
                    <a:pt x="127088" y="1770481"/>
                  </a:lnTo>
                  <a:lnTo>
                    <a:pt x="84251" y="1758962"/>
                  </a:lnTo>
                  <a:lnTo>
                    <a:pt x="52920" y="1739519"/>
                  </a:lnTo>
                  <a:lnTo>
                    <a:pt x="47167" y="1734845"/>
                  </a:lnTo>
                  <a:lnTo>
                    <a:pt x="19443" y="1700276"/>
                  </a:lnTo>
                  <a:lnTo>
                    <a:pt x="3606" y="1659242"/>
                  </a:lnTo>
                  <a:lnTo>
                    <a:pt x="0" y="0"/>
                  </a:lnTo>
                  <a:lnTo>
                    <a:pt x="2220125" y="0"/>
                  </a:lnTo>
                  <a:lnTo>
                    <a:pt x="2220125" y="1629714"/>
                  </a:lnTo>
                  <a:lnTo>
                    <a:pt x="2213279" y="1673275"/>
                  </a:lnTo>
                  <a:lnTo>
                    <a:pt x="2193124" y="1712874"/>
                  </a:lnTo>
                  <a:lnTo>
                    <a:pt x="2167559" y="1739519"/>
                  </a:lnTo>
                  <a:lnTo>
                    <a:pt x="2161806" y="1744205"/>
                  </a:lnTo>
                  <a:lnTo>
                    <a:pt x="2155685" y="1748523"/>
                  </a:lnTo>
                  <a:lnTo>
                    <a:pt x="2149208" y="1752117"/>
                  </a:lnTo>
                  <a:lnTo>
                    <a:pt x="2142731" y="1755724"/>
                  </a:lnTo>
                  <a:lnTo>
                    <a:pt x="2100605" y="1769402"/>
                  </a:lnTo>
                  <a:lnTo>
                    <a:pt x="2078647" y="1771205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0" name="object 20"/>
            <p:cNvSpPr/>
            <p:nvPr/>
          </p:nvSpPr>
          <p:spPr>
            <a:xfrm>
              <a:off x="3726002" y="1526755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220112" y="0"/>
                  </a:moveTo>
                  <a:lnTo>
                    <a:pt x="0" y="0"/>
                  </a:lnTo>
                  <a:lnTo>
                    <a:pt x="355" y="1629727"/>
                  </a:lnTo>
                  <a:lnTo>
                    <a:pt x="7200" y="1673288"/>
                  </a:lnTo>
                  <a:lnTo>
                    <a:pt x="27355" y="1712887"/>
                  </a:lnTo>
                  <a:lnTo>
                    <a:pt x="58673" y="1744205"/>
                  </a:lnTo>
                  <a:lnTo>
                    <a:pt x="98272" y="1764360"/>
                  </a:lnTo>
                  <a:lnTo>
                    <a:pt x="141833" y="1771205"/>
                  </a:lnTo>
                  <a:lnTo>
                    <a:pt x="2078634" y="1771205"/>
                  </a:lnTo>
                  <a:lnTo>
                    <a:pt x="2122195" y="1764360"/>
                  </a:lnTo>
                  <a:lnTo>
                    <a:pt x="2161793" y="1744205"/>
                  </a:lnTo>
                  <a:lnTo>
                    <a:pt x="2193112" y="1712887"/>
                  </a:lnTo>
                  <a:lnTo>
                    <a:pt x="2213279" y="1673288"/>
                  </a:lnTo>
                  <a:lnTo>
                    <a:pt x="2220112" y="1629727"/>
                  </a:lnTo>
                  <a:lnTo>
                    <a:pt x="22201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1" name="object 21"/>
            <p:cNvSpPr/>
            <p:nvPr/>
          </p:nvSpPr>
          <p:spPr>
            <a:xfrm>
              <a:off x="3726002" y="1526755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078634" y="1771205"/>
                  </a:moveTo>
                  <a:lnTo>
                    <a:pt x="141833" y="1771205"/>
                  </a:lnTo>
                  <a:lnTo>
                    <a:pt x="134277" y="1770849"/>
                  </a:lnTo>
                  <a:lnTo>
                    <a:pt x="127076" y="1770481"/>
                  </a:lnTo>
                  <a:lnTo>
                    <a:pt x="84239" y="1758962"/>
                  </a:lnTo>
                  <a:lnTo>
                    <a:pt x="52920" y="1739519"/>
                  </a:lnTo>
                  <a:lnTo>
                    <a:pt x="47155" y="1734845"/>
                  </a:lnTo>
                  <a:lnTo>
                    <a:pt x="41757" y="1729803"/>
                  </a:lnTo>
                  <a:lnTo>
                    <a:pt x="36715" y="1724406"/>
                  </a:lnTo>
                  <a:lnTo>
                    <a:pt x="32042" y="1718640"/>
                  </a:lnTo>
                  <a:lnTo>
                    <a:pt x="27355" y="1712887"/>
                  </a:lnTo>
                  <a:lnTo>
                    <a:pt x="23037" y="1706765"/>
                  </a:lnTo>
                  <a:lnTo>
                    <a:pt x="19443" y="1700288"/>
                  </a:lnTo>
                  <a:lnTo>
                    <a:pt x="15836" y="1693799"/>
                  </a:lnTo>
                  <a:lnTo>
                    <a:pt x="2158" y="1651685"/>
                  </a:lnTo>
                  <a:lnTo>
                    <a:pt x="0" y="0"/>
                  </a:lnTo>
                  <a:lnTo>
                    <a:pt x="2220112" y="0"/>
                  </a:lnTo>
                  <a:lnTo>
                    <a:pt x="2220112" y="1629727"/>
                  </a:lnTo>
                  <a:lnTo>
                    <a:pt x="2213279" y="1673288"/>
                  </a:lnTo>
                  <a:lnTo>
                    <a:pt x="2193112" y="1712887"/>
                  </a:lnTo>
                  <a:lnTo>
                    <a:pt x="2167559" y="1739519"/>
                  </a:lnTo>
                  <a:lnTo>
                    <a:pt x="2161793" y="1744205"/>
                  </a:lnTo>
                  <a:lnTo>
                    <a:pt x="2122195" y="1764360"/>
                  </a:lnTo>
                  <a:lnTo>
                    <a:pt x="2078634" y="1771205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2" name="object 22"/>
            <p:cNvSpPr/>
            <p:nvPr/>
          </p:nvSpPr>
          <p:spPr>
            <a:xfrm>
              <a:off x="5946114" y="767524"/>
              <a:ext cx="38735" cy="762000"/>
            </a:xfrm>
            <a:custGeom>
              <a:avLst/>
              <a:gdLst/>
              <a:ahLst/>
              <a:cxnLst/>
              <a:rect l="l" t="t" r="r" b="b"/>
              <a:pathLst>
                <a:path w="38735" h="762000">
                  <a:moveTo>
                    <a:pt x="0" y="761758"/>
                  </a:moveTo>
                  <a:lnTo>
                    <a:pt x="38163" y="761758"/>
                  </a:lnTo>
                  <a:lnTo>
                    <a:pt x="38163" y="0"/>
                  </a:lnTo>
                  <a:lnTo>
                    <a:pt x="0" y="0"/>
                  </a:lnTo>
                  <a:lnTo>
                    <a:pt x="0" y="761758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3" name="object 23"/>
            <p:cNvSpPr/>
            <p:nvPr/>
          </p:nvSpPr>
          <p:spPr>
            <a:xfrm>
              <a:off x="3764165" y="767524"/>
              <a:ext cx="2220595" cy="762000"/>
            </a:xfrm>
            <a:custGeom>
              <a:avLst/>
              <a:gdLst/>
              <a:ahLst/>
              <a:cxnLst/>
              <a:rect l="l" t="t" r="r" b="b"/>
              <a:pathLst>
                <a:path w="2220595" h="762000">
                  <a:moveTo>
                    <a:pt x="0" y="0"/>
                  </a:moveTo>
                  <a:lnTo>
                    <a:pt x="2220112" y="0"/>
                  </a:lnTo>
                  <a:lnTo>
                    <a:pt x="2220112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4" name="object 24"/>
            <p:cNvSpPr/>
            <p:nvPr/>
          </p:nvSpPr>
          <p:spPr>
            <a:xfrm>
              <a:off x="3726002" y="767524"/>
              <a:ext cx="2220595" cy="762000"/>
            </a:xfrm>
            <a:custGeom>
              <a:avLst/>
              <a:gdLst/>
              <a:ahLst/>
              <a:cxnLst/>
              <a:rect l="l" t="t" r="r" b="b"/>
              <a:pathLst>
                <a:path w="2220595" h="762000">
                  <a:moveTo>
                    <a:pt x="0" y="0"/>
                  </a:moveTo>
                  <a:lnTo>
                    <a:pt x="2220112" y="0"/>
                  </a:lnTo>
                  <a:lnTo>
                    <a:pt x="2220112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EAF6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5" name="object 25"/>
            <p:cNvSpPr/>
            <p:nvPr/>
          </p:nvSpPr>
          <p:spPr>
            <a:xfrm>
              <a:off x="3726002" y="767524"/>
              <a:ext cx="2220595" cy="762000"/>
            </a:xfrm>
            <a:custGeom>
              <a:avLst/>
              <a:gdLst/>
              <a:ahLst/>
              <a:cxnLst/>
              <a:rect l="l" t="t" r="r" b="b"/>
              <a:pathLst>
                <a:path w="2220595" h="762000">
                  <a:moveTo>
                    <a:pt x="0" y="0"/>
                  </a:moveTo>
                  <a:lnTo>
                    <a:pt x="2220112" y="0"/>
                  </a:lnTo>
                  <a:lnTo>
                    <a:pt x="2220112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4193540" y="801268"/>
            <a:ext cx="1631950" cy="711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3815" algn="ctr">
              <a:lnSpc>
                <a:spcPct val="100000"/>
              </a:lnSpc>
              <a:spcBef>
                <a:spcPts val="100"/>
              </a:spcBef>
            </a:pPr>
            <a:r>
              <a:rPr sz="1500" b="1" spc="-10" dirty="0">
                <a:solidFill>
                  <a:srgbClr val="1F3763"/>
                </a:solidFill>
                <a:latin typeface="Calibri"/>
                <a:cs typeface="Calibri"/>
              </a:rPr>
              <a:t>Инкубационный (скрытый, </a:t>
            </a:r>
            <a:r>
              <a:rPr sz="1500" b="1" dirty="0">
                <a:solidFill>
                  <a:srgbClr val="1F3763"/>
                </a:solidFill>
                <a:latin typeface="Calibri"/>
                <a:cs typeface="Calibri"/>
              </a:rPr>
              <a:t>латентный)</a:t>
            </a:r>
            <a:r>
              <a:rPr sz="1500" b="1" spc="-40" dirty="0">
                <a:solidFill>
                  <a:srgbClr val="1F3763"/>
                </a:solidFill>
                <a:latin typeface="Calibri"/>
                <a:cs typeface="Calibri"/>
              </a:rPr>
              <a:t> </a:t>
            </a:r>
            <a:r>
              <a:rPr sz="1500" b="1" spc="-10" dirty="0">
                <a:solidFill>
                  <a:srgbClr val="1F3763"/>
                </a:solidFill>
                <a:latin typeface="Calibri"/>
                <a:cs typeface="Calibri"/>
              </a:rPr>
              <a:t>период</a:t>
            </a:r>
            <a:endParaRPr sz="1500" dirty="0">
              <a:latin typeface="Calibri"/>
              <a:cs typeface="Calibri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108851" y="653173"/>
            <a:ext cx="11744960" cy="5742940"/>
            <a:chOff x="108851" y="653173"/>
            <a:chExt cx="11744960" cy="5742940"/>
          </a:xfrm>
        </p:grpSpPr>
        <p:sp>
          <p:nvSpPr>
            <p:cNvPr id="28" name="object 28"/>
            <p:cNvSpPr/>
            <p:nvPr/>
          </p:nvSpPr>
          <p:spPr>
            <a:xfrm>
              <a:off x="6723354" y="1573555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220125" y="0"/>
                  </a:moveTo>
                  <a:lnTo>
                    <a:pt x="0" y="0"/>
                  </a:lnTo>
                  <a:lnTo>
                    <a:pt x="368" y="1629727"/>
                  </a:lnTo>
                  <a:lnTo>
                    <a:pt x="7200" y="1673288"/>
                  </a:lnTo>
                  <a:lnTo>
                    <a:pt x="27368" y="1712887"/>
                  </a:lnTo>
                  <a:lnTo>
                    <a:pt x="58686" y="1744205"/>
                  </a:lnTo>
                  <a:lnTo>
                    <a:pt x="98285" y="1764360"/>
                  </a:lnTo>
                  <a:lnTo>
                    <a:pt x="141846" y="1771205"/>
                  </a:lnTo>
                  <a:lnTo>
                    <a:pt x="2078647" y="1771205"/>
                  </a:lnTo>
                  <a:lnTo>
                    <a:pt x="2122208" y="1764360"/>
                  </a:lnTo>
                  <a:lnTo>
                    <a:pt x="2161806" y="1744205"/>
                  </a:lnTo>
                  <a:lnTo>
                    <a:pt x="2193124" y="1712887"/>
                  </a:lnTo>
                  <a:lnTo>
                    <a:pt x="2213279" y="1673288"/>
                  </a:lnTo>
                  <a:lnTo>
                    <a:pt x="2220125" y="1629727"/>
                  </a:lnTo>
                  <a:lnTo>
                    <a:pt x="2220125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9" name="object 29"/>
            <p:cNvSpPr/>
            <p:nvPr/>
          </p:nvSpPr>
          <p:spPr>
            <a:xfrm>
              <a:off x="6723354" y="1573555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078647" y="1771205"/>
                  </a:moveTo>
                  <a:lnTo>
                    <a:pt x="141846" y="1771205"/>
                  </a:lnTo>
                  <a:lnTo>
                    <a:pt x="134289" y="1770849"/>
                  </a:lnTo>
                  <a:lnTo>
                    <a:pt x="127088" y="1770481"/>
                  </a:lnTo>
                  <a:lnTo>
                    <a:pt x="84239" y="1758962"/>
                  </a:lnTo>
                  <a:lnTo>
                    <a:pt x="52920" y="1739519"/>
                  </a:lnTo>
                  <a:lnTo>
                    <a:pt x="47167" y="1734845"/>
                  </a:lnTo>
                  <a:lnTo>
                    <a:pt x="19443" y="1700288"/>
                  </a:lnTo>
                  <a:lnTo>
                    <a:pt x="3606" y="1659242"/>
                  </a:lnTo>
                  <a:lnTo>
                    <a:pt x="0" y="0"/>
                  </a:lnTo>
                  <a:lnTo>
                    <a:pt x="2220125" y="0"/>
                  </a:lnTo>
                  <a:lnTo>
                    <a:pt x="2220125" y="1629727"/>
                  </a:lnTo>
                  <a:lnTo>
                    <a:pt x="2213279" y="1673288"/>
                  </a:lnTo>
                  <a:lnTo>
                    <a:pt x="2193124" y="1712887"/>
                  </a:lnTo>
                  <a:lnTo>
                    <a:pt x="2167559" y="1739519"/>
                  </a:lnTo>
                  <a:lnTo>
                    <a:pt x="2161806" y="1744205"/>
                  </a:lnTo>
                  <a:lnTo>
                    <a:pt x="2122208" y="1764360"/>
                  </a:lnTo>
                  <a:lnTo>
                    <a:pt x="2078647" y="1771205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0" name="object 30"/>
            <p:cNvSpPr/>
            <p:nvPr/>
          </p:nvSpPr>
          <p:spPr>
            <a:xfrm>
              <a:off x="6696722" y="1546923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220112" y="0"/>
                  </a:moveTo>
                  <a:lnTo>
                    <a:pt x="0" y="0"/>
                  </a:lnTo>
                  <a:lnTo>
                    <a:pt x="355" y="1629714"/>
                  </a:lnTo>
                  <a:lnTo>
                    <a:pt x="7200" y="1673275"/>
                  </a:lnTo>
                  <a:lnTo>
                    <a:pt x="27355" y="1712874"/>
                  </a:lnTo>
                  <a:lnTo>
                    <a:pt x="58674" y="1744192"/>
                  </a:lnTo>
                  <a:lnTo>
                    <a:pt x="98272" y="1764360"/>
                  </a:lnTo>
                  <a:lnTo>
                    <a:pt x="141833" y="1771192"/>
                  </a:lnTo>
                  <a:lnTo>
                    <a:pt x="2078634" y="1771192"/>
                  </a:lnTo>
                  <a:lnTo>
                    <a:pt x="2122195" y="1764360"/>
                  </a:lnTo>
                  <a:lnTo>
                    <a:pt x="2161793" y="1744192"/>
                  </a:lnTo>
                  <a:lnTo>
                    <a:pt x="2193112" y="1712874"/>
                  </a:lnTo>
                  <a:lnTo>
                    <a:pt x="2213279" y="1673275"/>
                  </a:lnTo>
                  <a:lnTo>
                    <a:pt x="2220112" y="1629714"/>
                  </a:lnTo>
                  <a:lnTo>
                    <a:pt x="222011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1" name="object 31"/>
            <p:cNvSpPr/>
            <p:nvPr/>
          </p:nvSpPr>
          <p:spPr>
            <a:xfrm>
              <a:off x="6696722" y="1546923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078634" y="1771192"/>
                  </a:moveTo>
                  <a:lnTo>
                    <a:pt x="141833" y="1771192"/>
                  </a:lnTo>
                  <a:lnTo>
                    <a:pt x="134277" y="1770837"/>
                  </a:lnTo>
                  <a:lnTo>
                    <a:pt x="127076" y="1770481"/>
                  </a:lnTo>
                  <a:lnTo>
                    <a:pt x="84239" y="1758962"/>
                  </a:lnTo>
                  <a:lnTo>
                    <a:pt x="47155" y="1734832"/>
                  </a:lnTo>
                  <a:lnTo>
                    <a:pt x="32042" y="1718640"/>
                  </a:lnTo>
                  <a:lnTo>
                    <a:pt x="27355" y="1712874"/>
                  </a:lnTo>
                  <a:lnTo>
                    <a:pt x="7200" y="1673275"/>
                  </a:lnTo>
                  <a:lnTo>
                    <a:pt x="355" y="1629714"/>
                  </a:lnTo>
                  <a:lnTo>
                    <a:pt x="0" y="0"/>
                  </a:lnTo>
                  <a:lnTo>
                    <a:pt x="2220112" y="0"/>
                  </a:lnTo>
                  <a:lnTo>
                    <a:pt x="2220112" y="1629714"/>
                  </a:lnTo>
                  <a:lnTo>
                    <a:pt x="2213279" y="1673275"/>
                  </a:lnTo>
                  <a:lnTo>
                    <a:pt x="2193112" y="1712874"/>
                  </a:lnTo>
                  <a:lnTo>
                    <a:pt x="2161793" y="1744192"/>
                  </a:lnTo>
                  <a:lnTo>
                    <a:pt x="2122195" y="1764360"/>
                  </a:lnTo>
                  <a:lnTo>
                    <a:pt x="2078634" y="1771192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2" name="object 32"/>
            <p:cNvSpPr/>
            <p:nvPr/>
          </p:nvSpPr>
          <p:spPr>
            <a:xfrm>
              <a:off x="8925839" y="787679"/>
              <a:ext cx="38735" cy="762000"/>
            </a:xfrm>
            <a:custGeom>
              <a:avLst/>
              <a:gdLst/>
              <a:ahLst/>
              <a:cxnLst/>
              <a:rect l="l" t="t" r="r" b="b"/>
              <a:pathLst>
                <a:path w="38734" h="762000">
                  <a:moveTo>
                    <a:pt x="0" y="761758"/>
                  </a:moveTo>
                  <a:lnTo>
                    <a:pt x="38163" y="761758"/>
                  </a:lnTo>
                  <a:lnTo>
                    <a:pt x="38163" y="0"/>
                  </a:lnTo>
                  <a:lnTo>
                    <a:pt x="0" y="0"/>
                  </a:lnTo>
                  <a:lnTo>
                    <a:pt x="0" y="761758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3" name="object 33"/>
            <p:cNvSpPr/>
            <p:nvPr/>
          </p:nvSpPr>
          <p:spPr>
            <a:xfrm>
              <a:off x="6740283" y="787679"/>
              <a:ext cx="2223770" cy="762000"/>
            </a:xfrm>
            <a:custGeom>
              <a:avLst/>
              <a:gdLst/>
              <a:ahLst/>
              <a:cxnLst/>
              <a:rect l="l" t="t" r="r" b="b"/>
              <a:pathLst>
                <a:path w="2223770" h="762000">
                  <a:moveTo>
                    <a:pt x="0" y="0"/>
                  </a:moveTo>
                  <a:lnTo>
                    <a:pt x="2223719" y="0"/>
                  </a:lnTo>
                  <a:lnTo>
                    <a:pt x="2223719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4" name="object 34"/>
            <p:cNvSpPr/>
            <p:nvPr/>
          </p:nvSpPr>
          <p:spPr>
            <a:xfrm>
              <a:off x="6702120" y="787679"/>
              <a:ext cx="2223770" cy="762000"/>
            </a:xfrm>
            <a:custGeom>
              <a:avLst/>
              <a:gdLst/>
              <a:ahLst/>
              <a:cxnLst/>
              <a:rect l="l" t="t" r="r" b="b"/>
              <a:pathLst>
                <a:path w="2223770" h="762000">
                  <a:moveTo>
                    <a:pt x="0" y="0"/>
                  </a:moveTo>
                  <a:lnTo>
                    <a:pt x="2223719" y="0"/>
                  </a:lnTo>
                  <a:lnTo>
                    <a:pt x="2223719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EAF6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5" name="object 35"/>
            <p:cNvSpPr/>
            <p:nvPr/>
          </p:nvSpPr>
          <p:spPr>
            <a:xfrm>
              <a:off x="6702120" y="787679"/>
              <a:ext cx="2223770" cy="762000"/>
            </a:xfrm>
            <a:custGeom>
              <a:avLst/>
              <a:gdLst/>
              <a:ahLst/>
              <a:cxnLst/>
              <a:rect l="l" t="t" r="r" b="b"/>
              <a:pathLst>
                <a:path w="2223770" h="762000">
                  <a:moveTo>
                    <a:pt x="0" y="0"/>
                  </a:moveTo>
                  <a:lnTo>
                    <a:pt x="2223719" y="0"/>
                  </a:lnTo>
                  <a:lnTo>
                    <a:pt x="2223719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6" name="object 36"/>
            <p:cNvSpPr/>
            <p:nvPr/>
          </p:nvSpPr>
          <p:spPr>
            <a:xfrm>
              <a:off x="6036475" y="698753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69">
                  <a:moveTo>
                    <a:pt x="509041" y="0"/>
                  </a:moveTo>
                  <a:lnTo>
                    <a:pt x="457568" y="2527"/>
                  </a:lnTo>
                  <a:lnTo>
                    <a:pt x="406450" y="10083"/>
                  </a:lnTo>
                  <a:lnTo>
                    <a:pt x="356768" y="22326"/>
                  </a:lnTo>
                  <a:lnTo>
                    <a:pt x="308165" y="39611"/>
                  </a:lnTo>
                  <a:lnTo>
                    <a:pt x="261721" y="61569"/>
                  </a:lnTo>
                  <a:lnTo>
                    <a:pt x="218160" y="87845"/>
                  </a:lnTo>
                  <a:lnTo>
                    <a:pt x="177482" y="118084"/>
                  </a:lnTo>
                  <a:lnTo>
                    <a:pt x="140042" y="152285"/>
                  </a:lnTo>
                  <a:lnTo>
                    <a:pt x="106210" y="190080"/>
                  </a:lnTo>
                  <a:lnTo>
                    <a:pt x="77050" y="230771"/>
                  </a:lnTo>
                  <a:lnTo>
                    <a:pt x="51841" y="273964"/>
                  </a:lnTo>
                  <a:lnTo>
                    <a:pt x="31686" y="319684"/>
                  </a:lnTo>
                  <a:lnTo>
                    <a:pt x="16205" y="366852"/>
                  </a:lnTo>
                  <a:lnTo>
                    <a:pt x="5765" y="415442"/>
                  </a:lnTo>
                  <a:lnTo>
                    <a:pt x="723" y="464769"/>
                  </a:lnTo>
                  <a:lnTo>
                    <a:pt x="0" y="489610"/>
                  </a:lnTo>
                  <a:lnTo>
                    <a:pt x="723" y="515162"/>
                  </a:lnTo>
                  <a:lnTo>
                    <a:pt x="6489" y="566280"/>
                  </a:lnTo>
                  <a:lnTo>
                    <a:pt x="17284" y="616331"/>
                  </a:lnTo>
                  <a:lnTo>
                    <a:pt x="33845" y="664921"/>
                  </a:lnTo>
                  <a:lnTo>
                    <a:pt x="55448" y="711720"/>
                  </a:lnTo>
                  <a:lnTo>
                    <a:pt x="82080" y="756005"/>
                  </a:lnTo>
                  <a:lnTo>
                    <a:pt x="113411" y="797407"/>
                  </a:lnTo>
                  <a:lnTo>
                    <a:pt x="149402" y="835571"/>
                  </a:lnTo>
                  <a:lnTo>
                    <a:pt x="188645" y="869772"/>
                  </a:lnTo>
                  <a:lnTo>
                    <a:pt x="231851" y="900010"/>
                  </a:lnTo>
                  <a:lnTo>
                    <a:pt x="277926" y="925563"/>
                  </a:lnTo>
                  <a:lnTo>
                    <a:pt x="326529" y="946442"/>
                  </a:lnTo>
                  <a:lnTo>
                    <a:pt x="377278" y="962291"/>
                  </a:lnTo>
                  <a:lnTo>
                    <a:pt x="429488" y="972731"/>
                  </a:lnTo>
                  <a:lnTo>
                    <a:pt x="482409" y="978128"/>
                  </a:lnTo>
                  <a:lnTo>
                    <a:pt x="509041" y="978839"/>
                  </a:lnTo>
                  <a:lnTo>
                    <a:pt x="535686" y="978128"/>
                  </a:lnTo>
                  <a:lnTo>
                    <a:pt x="588606" y="972731"/>
                  </a:lnTo>
                  <a:lnTo>
                    <a:pt x="640803" y="961923"/>
                  </a:lnTo>
                  <a:lnTo>
                    <a:pt x="691210" y="946086"/>
                  </a:lnTo>
                  <a:lnTo>
                    <a:pt x="740168" y="925207"/>
                  </a:lnTo>
                  <a:lnTo>
                    <a:pt x="786244" y="899642"/>
                  </a:lnTo>
                  <a:lnTo>
                    <a:pt x="829081" y="869772"/>
                  </a:lnTo>
                  <a:lnTo>
                    <a:pt x="868679" y="835202"/>
                  </a:lnTo>
                  <a:lnTo>
                    <a:pt x="904328" y="797407"/>
                  </a:lnTo>
                  <a:lnTo>
                    <a:pt x="935647" y="755650"/>
                  </a:lnTo>
                  <a:lnTo>
                    <a:pt x="962278" y="711365"/>
                  </a:lnTo>
                  <a:lnTo>
                    <a:pt x="983881" y="664565"/>
                  </a:lnTo>
                  <a:lnTo>
                    <a:pt x="1000442" y="615962"/>
                  </a:lnTo>
                  <a:lnTo>
                    <a:pt x="1011605" y="565924"/>
                  </a:lnTo>
                  <a:lnTo>
                    <a:pt x="1017003" y="514807"/>
                  </a:lnTo>
                  <a:lnTo>
                    <a:pt x="1017727" y="489242"/>
                  </a:lnTo>
                  <a:lnTo>
                    <a:pt x="1018082" y="489242"/>
                  </a:lnTo>
                  <a:lnTo>
                    <a:pt x="1015199" y="438124"/>
                  </a:lnTo>
                  <a:lnTo>
                    <a:pt x="1006919" y="387362"/>
                  </a:lnTo>
                  <a:lnTo>
                    <a:pt x="993241" y="338048"/>
                  </a:lnTo>
                  <a:lnTo>
                    <a:pt x="973810" y="290169"/>
                  </a:lnTo>
                  <a:lnTo>
                    <a:pt x="949680" y="244449"/>
                  </a:lnTo>
                  <a:lnTo>
                    <a:pt x="920889" y="201599"/>
                  </a:lnTo>
                  <a:lnTo>
                    <a:pt x="887044" y="162001"/>
                  </a:lnTo>
                  <a:lnTo>
                    <a:pt x="849604" y="125641"/>
                  </a:lnTo>
                  <a:lnTo>
                    <a:pt x="808202" y="93611"/>
                  </a:lnTo>
                  <a:lnTo>
                    <a:pt x="763562" y="65532"/>
                  </a:lnTo>
                  <a:lnTo>
                    <a:pt x="716038" y="42125"/>
                  </a:lnTo>
                  <a:lnTo>
                    <a:pt x="666369" y="24130"/>
                  </a:lnTo>
                  <a:lnTo>
                    <a:pt x="614883" y="10807"/>
                  </a:lnTo>
                  <a:lnTo>
                    <a:pt x="562330" y="2527"/>
                  </a:lnTo>
                  <a:lnTo>
                    <a:pt x="535686" y="723"/>
                  </a:lnTo>
                  <a:lnTo>
                    <a:pt x="509041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7" name="object 37"/>
            <p:cNvSpPr/>
            <p:nvPr/>
          </p:nvSpPr>
          <p:spPr>
            <a:xfrm>
              <a:off x="6036475" y="698753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69">
                  <a:moveTo>
                    <a:pt x="0" y="489610"/>
                  </a:moveTo>
                  <a:lnTo>
                    <a:pt x="723" y="464769"/>
                  </a:lnTo>
                  <a:lnTo>
                    <a:pt x="2527" y="439928"/>
                  </a:lnTo>
                  <a:lnTo>
                    <a:pt x="10439" y="390969"/>
                  </a:lnTo>
                  <a:lnTo>
                    <a:pt x="23406" y="343090"/>
                  </a:lnTo>
                  <a:lnTo>
                    <a:pt x="41046" y="296646"/>
                  </a:lnTo>
                  <a:lnTo>
                    <a:pt x="63728" y="252006"/>
                  </a:lnTo>
                  <a:lnTo>
                    <a:pt x="91084" y="209880"/>
                  </a:lnTo>
                  <a:lnTo>
                    <a:pt x="122770" y="170649"/>
                  </a:lnTo>
                  <a:lnTo>
                    <a:pt x="158038" y="134645"/>
                  </a:lnTo>
                  <a:lnTo>
                    <a:pt x="197281" y="102603"/>
                  </a:lnTo>
                  <a:lnTo>
                    <a:pt x="239763" y="74168"/>
                  </a:lnTo>
                  <a:lnTo>
                    <a:pt x="284759" y="50050"/>
                  </a:lnTo>
                  <a:lnTo>
                    <a:pt x="332282" y="30607"/>
                  </a:lnTo>
                  <a:lnTo>
                    <a:pt x="381241" y="15481"/>
                  </a:lnTo>
                  <a:lnTo>
                    <a:pt x="432003" y="5765"/>
                  </a:lnTo>
                  <a:lnTo>
                    <a:pt x="483120" y="723"/>
                  </a:lnTo>
                  <a:lnTo>
                    <a:pt x="509041" y="0"/>
                  </a:lnTo>
                  <a:lnTo>
                    <a:pt x="562330" y="2527"/>
                  </a:lnTo>
                  <a:lnTo>
                    <a:pt x="614883" y="10807"/>
                  </a:lnTo>
                  <a:lnTo>
                    <a:pt x="666369" y="24130"/>
                  </a:lnTo>
                  <a:lnTo>
                    <a:pt x="716038" y="42125"/>
                  </a:lnTo>
                  <a:lnTo>
                    <a:pt x="763562" y="65532"/>
                  </a:lnTo>
                  <a:lnTo>
                    <a:pt x="808202" y="93611"/>
                  </a:lnTo>
                  <a:lnTo>
                    <a:pt x="849604" y="125641"/>
                  </a:lnTo>
                  <a:lnTo>
                    <a:pt x="887044" y="162001"/>
                  </a:lnTo>
                  <a:lnTo>
                    <a:pt x="920889" y="201599"/>
                  </a:lnTo>
                  <a:lnTo>
                    <a:pt x="949680" y="244449"/>
                  </a:lnTo>
                  <a:lnTo>
                    <a:pt x="973810" y="290169"/>
                  </a:lnTo>
                  <a:lnTo>
                    <a:pt x="993241" y="338048"/>
                  </a:lnTo>
                  <a:lnTo>
                    <a:pt x="1006919" y="387362"/>
                  </a:lnTo>
                  <a:lnTo>
                    <a:pt x="1015199" y="438124"/>
                  </a:lnTo>
                  <a:lnTo>
                    <a:pt x="1018082" y="489242"/>
                  </a:lnTo>
                  <a:lnTo>
                    <a:pt x="1017727" y="489242"/>
                  </a:lnTo>
                  <a:lnTo>
                    <a:pt x="1017003" y="514807"/>
                  </a:lnTo>
                  <a:lnTo>
                    <a:pt x="1011605" y="565924"/>
                  </a:lnTo>
                  <a:lnTo>
                    <a:pt x="1000442" y="615962"/>
                  </a:lnTo>
                  <a:lnTo>
                    <a:pt x="983881" y="664565"/>
                  </a:lnTo>
                  <a:lnTo>
                    <a:pt x="962278" y="711365"/>
                  </a:lnTo>
                  <a:lnTo>
                    <a:pt x="935647" y="755650"/>
                  </a:lnTo>
                  <a:lnTo>
                    <a:pt x="904328" y="797407"/>
                  </a:lnTo>
                  <a:lnTo>
                    <a:pt x="868679" y="835202"/>
                  </a:lnTo>
                  <a:lnTo>
                    <a:pt x="829081" y="869772"/>
                  </a:lnTo>
                  <a:lnTo>
                    <a:pt x="786244" y="899642"/>
                  </a:lnTo>
                  <a:lnTo>
                    <a:pt x="740168" y="925207"/>
                  </a:lnTo>
                  <a:lnTo>
                    <a:pt x="691210" y="946086"/>
                  </a:lnTo>
                  <a:lnTo>
                    <a:pt x="640803" y="961923"/>
                  </a:lnTo>
                  <a:lnTo>
                    <a:pt x="588606" y="972731"/>
                  </a:lnTo>
                  <a:lnTo>
                    <a:pt x="535686" y="978128"/>
                  </a:lnTo>
                  <a:lnTo>
                    <a:pt x="509041" y="978839"/>
                  </a:lnTo>
                  <a:lnTo>
                    <a:pt x="455764" y="976325"/>
                  </a:lnTo>
                  <a:lnTo>
                    <a:pt x="403199" y="968044"/>
                  </a:lnTo>
                  <a:lnTo>
                    <a:pt x="351726" y="954722"/>
                  </a:lnTo>
                  <a:lnTo>
                    <a:pt x="302044" y="936726"/>
                  </a:lnTo>
                  <a:lnTo>
                    <a:pt x="254520" y="913320"/>
                  </a:lnTo>
                  <a:lnTo>
                    <a:pt x="209880" y="885240"/>
                  </a:lnTo>
                  <a:lnTo>
                    <a:pt x="168490" y="853211"/>
                  </a:lnTo>
                  <a:lnTo>
                    <a:pt x="131038" y="816851"/>
                  </a:lnTo>
                  <a:lnTo>
                    <a:pt x="97205" y="777240"/>
                  </a:lnTo>
                  <a:lnTo>
                    <a:pt x="68402" y="734402"/>
                  </a:lnTo>
                  <a:lnTo>
                    <a:pt x="44284" y="688682"/>
                  </a:lnTo>
                  <a:lnTo>
                    <a:pt x="24841" y="640803"/>
                  </a:lnTo>
                  <a:lnTo>
                    <a:pt x="11163" y="591489"/>
                  </a:lnTo>
                  <a:lnTo>
                    <a:pt x="2882" y="540727"/>
                  </a:lnTo>
                  <a:lnTo>
                    <a:pt x="0" y="48961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8" name="object 38"/>
            <p:cNvSpPr/>
            <p:nvPr/>
          </p:nvSpPr>
          <p:spPr>
            <a:xfrm>
              <a:off x="6009843" y="672122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69">
                  <a:moveTo>
                    <a:pt x="509041" y="0"/>
                  </a:moveTo>
                  <a:lnTo>
                    <a:pt x="457555" y="2514"/>
                  </a:lnTo>
                  <a:lnTo>
                    <a:pt x="406438" y="10083"/>
                  </a:lnTo>
                  <a:lnTo>
                    <a:pt x="356755" y="22313"/>
                  </a:lnTo>
                  <a:lnTo>
                    <a:pt x="308152" y="39598"/>
                  </a:lnTo>
                  <a:lnTo>
                    <a:pt x="261721" y="61556"/>
                  </a:lnTo>
                  <a:lnTo>
                    <a:pt x="218160" y="87833"/>
                  </a:lnTo>
                  <a:lnTo>
                    <a:pt x="177482" y="118071"/>
                  </a:lnTo>
                  <a:lnTo>
                    <a:pt x="140042" y="152273"/>
                  </a:lnTo>
                  <a:lnTo>
                    <a:pt x="106197" y="190080"/>
                  </a:lnTo>
                  <a:lnTo>
                    <a:pt x="77038" y="230759"/>
                  </a:lnTo>
                  <a:lnTo>
                    <a:pt x="51841" y="273951"/>
                  </a:lnTo>
                  <a:lnTo>
                    <a:pt x="31673" y="319671"/>
                  </a:lnTo>
                  <a:lnTo>
                    <a:pt x="16192" y="366839"/>
                  </a:lnTo>
                  <a:lnTo>
                    <a:pt x="5753" y="415442"/>
                  </a:lnTo>
                  <a:lnTo>
                    <a:pt x="711" y="464756"/>
                  </a:lnTo>
                  <a:lnTo>
                    <a:pt x="0" y="489597"/>
                  </a:lnTo>
                  <a:lnTo>
                    <a:pt x="711" y="515162"/>
                  </a:lnTo>
                  <a:lnTo>
                    <a:pt x="6476" y="566280"/>
                  </a:lnTo>
                  <a:lnTo>
                    <a:pt x="17272" y="616318"/>
                  </a:lnTo>
                  <a:lnTo>
                    <a:pt x="33832" y="664921"/>
                  </a:lnTo>
                  <a:lnTo>
                    <a:pt x="55435" y="711720"/>
                  </a:lnTo>
                  <a:lnTo>
                    <a:pt x="82080" y="755992"/>
                  </a:lnTo>
                  <a:lnTo>
                    <a:pt x="113398" y="797394"/>
                  </a:lnTo>
                  <a:lnTo>
                    <a:pt x="149402" y="835558"/>
                  </a:lnTo>
                  <a:lnTo>
                    <a:pt x="188633" y="869759"/>
                  </a:lnTo>
                  <a:lnTo>
                    <a:pt x="231838" y="899998"/>
                  </a:lnTo>
                  <a:lnTo>
                    <a:pt x="277914" y="925563"/>
                  </a:lnTo>
                  <a:lnTo>
                    <a:pt x="326516" y="946442"/>
                  </a:lnTo>
                  <a:lnTo>
                    <a:pt x="377278" y="962278"/>
                  </a:lnTo>
                  <a:lnTo>
                    <a:pt x="429475" y="972718"/>
                  </a:lnTo>
                  <a:lnTo>
                    <a:pt x="482396" y="978115"/>
                  </a:lnTo>
                  <a:lnTo>
                    <a:pt x="509041" y="978839"/>
                  </a:lnTo>
                  <a:lnTo>
                    <a:pt x="535673" y="978115"/>
                  </a:lnTo>
                  <a:lnTo>
                    <a:pt x="588594" y="972718"/>
                  </a:lnTo>
                  <a:lnTo>
                    <a:pt x="640791" y="961923"/>
                  </a:lnTo>
                  <a:lnTo>
                    <a:pt x="691197" y="946073"/>
                  </a:lnTo>
                  <a:lnTo>
                    <a:pt x="740155" y="925195"/>
                  </a:lnTo>
                  <a:lnTo>
                    <a:pt x="786231" y="899642"/>
                  </a:lnTo>
                  <a:lnTo>
                    <a:pt x="829081" y="869759"/>
                  </a:lnTo>
                  <a:lnTo>
                    <a:pt x="868679" y="835202"/>
                  </a:lnTo>
                  <a:lnTo>
                    <a:pt x="904316" y="797394"/>
                  </a:lnTo>
                  <a:lnTo>
                    <a:pt x="935634" y="755637"/>
                  </a:lnTo>
                  <a:lnTo>
                    <a:pt x="962278" y="711352"/>
                  </a:lnTo>
                  <a:lnTo>
                    <a:pt x="983881" y="664552"/>
                  </a:lnTo>
                  <a:lnTo>
                    <a:pt x="1000442" y="615962"/>
                  </a:lnTo>
                  <a:lnTo>
                    <a:pt x="1011593" y="565912"/>
                  </a:lnTo>
                  <a:lnTo>
                    <a:pt x="1016990" y="514794"/>
                  </a:lnTo>
                  <a:lnTo>
                    <a:pt x="1017714" y="489242"/>
                  </a:lnTo>
                  <a:lnTo>
                    <a:pt x="1018082" y="489242"/>
                  </a:lnTo>
                  <a:lnTo>
                    <a:pt x="1015199" y="438111"/>
                  </a:lnTo>
                  <a:lnTo>
                    <a:pt x="1006919" y="387362"/>
                  </a:lnTo>
                  <a:lnTo>
                    <a:pt x="993241" y="338035"/>
                  </a:lnTo>
                  <a:lnTo>
                    <a:pt x="973797" y="290156"/>
                  </a:lnTo>
                  <a:lnTo>
                    <a:pt x="949680" y="244436"/>
                  </a:lnTo>
                  <a:lnTo>
                    <a:pt x="920876" y="201599"/>
                  </a:lnTo>
                  <a:lnTo>
                    <a:pt x="887031" y="162001"/>
                  </a:lnTo>
                  <a:lnTo>
                    <a:pt x="849591" y="125641"/>
                  </a:lnTo>
                  <a:lnTo>
                    <a:pt x="808202" y="93599"/>
                  </a:lnTo>
                  <a:lnTo>
                    <a:pt x="763562" y="65519"/>
                  </a:lnTo>
                  <a:lnTo>
                    <a:pt x="716038" y="42113"/>
                  </a:lnTo>
                  <a:lnTo>
                    <a:pt x="666356" y="24117"/>
                  </a:lnTo>
                  <a:lnTo>
                    <a:pt x="614870" y="10795"/>
                  </a:lnTo>
                  <a:lnTo>
                    <a:pt x="562317" y="2514"/>
                  </a:lnTo>
                  <a:lnTo>
                    <a:pt x="535673" y="723"/>
                  </a:lnTo>
                  <a:lnTo>
                    <a:pt x="5090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9" name="object 39"/>
            <p:cNvSpPr/>
            <p:nvPr/>
          </p:nvSpPr>
          <p:spPr>
            <a:xfrm>
              <a:off x="6009843" y="672122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69">
                  <a:moveTo>
                    <a:pt x="0" y="489597"/>
                  </a:moveTo>
                  <a:lnTo>
                    <a:pt x="711" y="464756"/>
                  </a:lnTo>
                  <a:lnTo>
                    <a:pt x="2514" y="439915"/>
                  </a:lnTo>
                  <a:lnTo>
                    <a:pt x="10439" y="390956"/>
                  </a:lnTo>
                  <a:lnTo>
                    <a:pt x="23393" y="343077"/>
                  </a:lnTo>
                  <a:lnTo>
                    <a:pt x="41033" y="296633"/>
                  </a:lnTo>
                  <a:lnTo>
                    <a:pt x="63715" y="251993"/>
                  </a:lnTo>
                  <a:lnTo>
                    <a:pt x="91071" y="209880"/>
                  </a:lnTo>
                  <a:lnTo>
                    <a:pt x="122758" y="170637"/>
                  </a:lnTo>
                  <a:lnTo>
                    <a:pt x="158038" y="134632"/>
                  </a:lnTo>
                  <a:lnTo>
                    <a:pt x="197281" y="102603"/>
                  </a:lnTo>
                  <a:lnTo>
                    <a:pt x="239750" y="74155"/>
                  </a:lnTo>
                  <a:lnTo>
                    <a:pt x="284759" y="50037"/>
                  </a:lnTo>
                  <a:lnTo>
                    <a:pt x="332282" y="30594"/>
                  </a:lnTo>
                  <a:lnTo>
                    <a:pt x="381241" y="15481"/>
                  </a:lnTo>
                  <a:lnTo>
                    <a:pt x="431990" y="5753"/>
                  </a:lnTo>
                  <a:lnTo>
                    <a:pt x="483120" y="723"/>
                  </a:lnTo>
                  <a:lnTo>
                    <a:pt x="509041" y="0"/>
                  </a:lnTo>
                  <a:lnTo>
                    <a:pt x="562317" y="2514"/>
                  </a:lnTo>
                  <a:lnTo>
                    <a:pt x="614870" y="10795"/>
                  </a:lnTo>
                  <a:lnTo>
                    <a:pt x="666356" y="24117"/>
                  </a:lnTo>
                  <a:lnTo>
                    <a:pt x="716038" y="42113"/>
                  </a:lnTo>
                  <a:lnTo>
                    <a:pt x="763562" y="65519"/>
                  </a:lnTo>
                  <a:lnTo>
                    <a:pt x="808202" y="93599"/>
                  </a:lnTo>
                  <a:lnTo>
                    <a:pt x="849591" y="125641"/>
                  </a:lnTo>
                  <a:lnTo>
                    <a:pt x="887031" y="162001"/>
                  </a:lnTo>
                  <a:lnTo>
                    <a:pt x="920876" y="201599"/>
                  </a:lnTo>
                  <a:lnTo>
                    <a:pt x="949680" y="244436"/>
                  </a:lnTo>
                  <a:lnTo>
                    <a:pt x="973797" y="290156"/>
                  </a:lnTo>
                  <a:lnTo>
                    <a:pt x="993241" y="338035"/>
                  </a:lnTo>
                  <a:lnTo>
                    <a:pt x="1006919" y="387362"/>
                  </a:lnTo>
                  <a:lnTo>
                    <a:pt x="1015199" y="438111"/>
                  </a:lnTo>
                  <a:lnTo>
                    <a:pt x="1018082" y="489242"/>
                  </a:lnTo>
                  <a:lnTo>
                    <a:pt x="1017714" y="489242"/>
                  </a:lnTo>
                  <a:lnTo>
                    <a:pt x="1016990" y="514794"/>
                  </a:lnTo>
                  <a:lnTo>
                    <a:pt x="1011593" y="565912"/>
                  </a:lnTo>
                  <a:lnTo>
                    <a:pt x="1000442" y="615962"/>
                  </a:lnTo>
                  <a:lnTo>
                    <a:pt x="983881" y="664552"/>
                  </a:lnTo>
                  <a:lnTo>
                    <a:pt x="962278" y="711352"/>
                  </a:lnTo>
                  <a:lnTo>
                    <a:pt x="935634" y="755637"/>
                  </a:lnTo>
                  <a:lnTo>
                    <a:pt x="904316" y="797394"/>
                  </a:lnTo>
                  <a:lnTo>
                    <a:pt x="868679" y="835202"/>
                  </a:lnTo>
                  <a:lnTo>
                    <a:pt x="829081" y="869759"/>
                  </a:lnTo>
                  <a:lnTo>
                    <a:pt x="786231" y="899642"/>
                  </a:lnTo>
                  <a:lnTo>
                    <a:pt x="740155" y="925195"/>
                  </a:lnTo>
                  <a:lnTo>
                    <a:pt x="691197" y="946073"/>
                  </a:lnTo>
                  <a:lnTo>
                    <a:pt x="640791" y="961923"/>
                  </a:lnTo>
                  <a:lnTo>
                    <a:pt x="588594" y="972718"/>
                  </a:lnTo>
                  <a:lnTo>
                    <a:pt x="535673" y="978115"/>
                  </a:lnTo>
                  <a:lnTo>
                    <a:pt x="509041" y="978839"/>
                  </a:lnTo>
                  <a:lnTo>
                    <a:pt x="455752" y="976312"/>
                  </a:lnTo>
                  <a:lnTo>
                    <a:pt x="403199" y="968032"/>
                  </a:lnTo>
                  <a:lnTo>
                    <a:pt x="351713" y="954722"/>
                  </a:lnTo>
                  <a:lnTo>
                    <a:pt x="302031" y="936713"/>
                  </a:lnTo>
                  <a:lnTo>
                    <a:pt x="254520" y="913320"/>
                  </a:lnTo>
                  <a:lnTo>
                    <a:pt x="209880" y="885240"/>
                  </a:lnTo>
                  <a:lnTo>
                    <a:pt x="168478" y="853198"/>
                  </a:lnTo>
                  <a:lnTo>
                    <a:pt x="131038" y="816838"/>
                  </a:lnTo>
                  <a:lnTo>
                    <a:pt x="97193" y="777239"/>
                  </a:lnTo>
                  <a:lnTo>
                    <a:pt x="68402" y="734402"/>
                  </a:lnTo>
                  <a:lnTo>
                    <a:pt x="44272" y="688682"/>
                  </a:lnTo>
                  <a:lnTo>
                    <a:pt x="24841" y="640803"/>
                  </a:lnTo>
                  <a:lnTo>
                    <a:pt x="11150" y="591477"/>
                  </a:lnTo>
                  <a:lnTo>
                    <a:pt x="2882" y="540715"/>
                  </a:lnTo>
                  <a:lnTo>
                    <a:pt x="0" y="489597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0" name="object 40"/>
            <p:cNvSpPr/>
            <p:nvPr/>
          </p:nvSpPr>
          <p:spPr>
            <a:xfrm>
              <a:off x="3120478" y="709561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39" h="979169">
                  <a:moveTo>
                    <a:pt x="509041" y="0"/>
                  </a:moveTo>
                  <a:lnTo>
                    <a:pt x="457555" y="2514"/>
                  </a:lnTo>
                  <a:lnTo>
                    <a:pt x="406438" y="10083"/>
                  </a:lnTo>
                  <a:lnTo>
                    <a:pt x="356755" y="22313"/>
                  </a:lnTo>
                  <a:lnTo>
                    <a:pt x="308165" y="39598"/>
                  </a:lnTo>
                  <a:lnTo>
                    <a:pt x="261721" y="61556"/>
                  </a:lnTo>
                  <a:lnTo>
                    <a:pt x="218160" y="87833"/>
                  </a:lnTo>
                  <a:lnTo>
                    <a:pt x="177482" y="118084"/>
                  </a:lnTo>
                  <a:lnTo>
                    <a:pt x="140042" y="152273"/>
                  </a:lnTo>
                  <a:lnTo>
                    <a:pt x="106197" y="190080"/>
                  </a:lnTo>
                  <a:lnTo>
                    <a:pt x="77038" y="230759"/>
                  </a:lnTo>
                  <a:lnTo>
                    <a:pt x="51841" y="273964"/>
                  </a:lnTo>
                  <a:lnTo>
                    <a:pt x="31686" y="319684"/>
                  </a:lnTo>
                  <a:lnTo>
                    <a:pt x="16205" y="366839"/>
                  </a:lnTo>
                  <a:lnTo>
                    <a:pt x="5765" y="415442"/>
                  </a:lnTo>
                  <a:lnTo>
                    <a:pt x="723" y="464756"/>
                  </a:lnTo>
                  <a:lnTo>
                    <a:pt x="0" y="489597"/>
                  </a:lnTo>
                  <a:lnTo>
                    <a:pt x="723" y="515162"/>
                  </a:lnTo>
                  <a:lnTo>
                    <a:pt x="6477" y="566280"/>
                  </a:lnTo>
                  <a:lnTo>
                    <a:pt x="17284" y="616318"/>
                  </a:lnTo>
                  <a:lnTo>
                    <a:pt x="33845" y="664921"/>
                  </a:lnTo>
                  <a:lnTo>
                    <a:pt x="55435" y="711720"/>
                  </a:lnTo>
                  <a:lnTo>
                    <a:pt x="82080" y="755992"/>
                  </a:lnTo>
                  <a:lnTo>
                    <a:pt x="113398" y="797394"/>
                  </a:lnTo>
                  <a:lnTo>
                    <a:pt x="149402" y="835558"/>
                  </a:lnTo>
                  <a:lnTo>
                    <a:pt x="188645" y="869759"/>
                  </a:lnTo>
                  <a:lnTo>
                    <a:pt x="231838" y="899998"/>
                  </a:lnTo>
                  <a:lnTo>
                    <a:pt x="277926" y="925563"/>
                  </a:lnTo>
                  <a:lnTo>
                    <a:pt x="326516" y="946442"/>
                  </a:lnTo>
                  <a:lnTo>
                    <a:pt x="377278" y="962279"/>
                  </a:lnTo>
                  <a:lnTo>
                    <a:pt x="429475" y="972718"/>
                  </a:lnTo>
                  <a:lnTo>
                    <a:pt x="482396" y="978115"/>
                  </a:lnTo>
                  <a:lnTo>
                    <a:pt x="509041" y="978839"/>
                  </a:lnTo>
                  <a:lnTo>
                    <a:pt x="535686" y="978115"/>
                  </a:lnTo>
                  <a:lnTo>
                    <a:pt x="588606" y="972718"/>
                  </a:lnTo>
                  <a:lnTo>
                    <a:pt x="640803" y="961923"/>
                  </a:lnTo>
                  <a:lnTo>
                    <a:pt x="691197" y="946073"/>
                  </a:lnTo>
                  <a:lnTo>
                    <a:pt x="740156" y="925195"/>
                  </a:lnTo>
                  <a:lnTo>
                    <a:pt x="786244" y="899642"/>
                  </a:lnTo>
                  <a:lnTo>
                    <a:pt x="829081" y="869759"/>
                  </a:lnTo>
                  <a:lnTo>
                    <a:pt x="868680" y="835202"/>
                  </a:lnTo>
                  <a:lnTo>
                    <a:pt x="904316" y="797394"/>
                  </a:lnTo>
                  <a:lnTo>
                    <a:pt x="935647" y="755637"/>
                  </a:lnTo>
                  <a:lnTo>
                    <a:pt x="962278" y="711352"/>
                  </a:lnTo>
                  <a:lnTo>
                    <a:pt x="983881" y="664552"/>
                  </a:lnTo>
                  <a:lnTo>
                    <a:pt x="1000442" y="615962"/>
                  </a:lnTo>
                  <a:lnTo>
                    <a:pt x="1011605" y="565912"/>
                  </a:lnTo>
                  <a:lnTo>
                    <a:pt x="1017003" y="514794"/>
                  </a:lnTo>
                  <a:lnTo>
                    <a:pt x="1017727" y="489242"/>
                  </a:lnTo>
                  <a:lnTo>
                    <a:pt x="1018082" y="489242"/>
                  </a:lnTo>
                  <a:lnTo>
                    <a:pt x="1015199" y="438124"/>
                  </a:lnTo>
                  <a:lnTo>
                    <a:pt x="1006919" y="387362"/>
                  </a:lnTo>
                  <a:lnTo>
                    <a:pt x="993241" y="338035"/>
                  </a:lnTo>
                  <a:lnTo>
                    <a:pt x="973797" y="290156"/>
                  </a:lnTo>
                  <a:lnTo>
                    <a:pt x="949680" y="244436"/>
                  </a:lnTo>
                  <a:lnTo>
                    <a:pt x="920876" y="201599"/>
                  </a:lnTo>
                  <a:lnTo>
                    <a:pt x="887044" y="162001"/>
                  </a:lnTo>
                  <a:lnTo>
                    <a:pt x="849604" y="125641"/>
                  </a:lnTo>
                  <a:lnTo>
                    <a:pt x="808202" y="93599"/>
                  </a:lnTo>
                  <a:lnTo>
                    <a:pt x="763562" y="65519"/>
                  </a:lnTo>
                  <a:lnTo>
                    <a:pt x="716038" y="42113"/>
                  </a:lnTo>
                  <a:lnTo>
                    <a:pt x="666356" y="24117"/>
                  </a:lnTo>
                  <a:lnTo>
                    <a:pt x="614883" y="10795"/>
                  </a:lnTo>
                  <a:lnTo>
                    <a:pt x="562317" y="2514"/>
                  </a:lnTo>
                  <a:lnTo>
                    <a:pt x="535686" y="723"/>
                  </a:lnTo>
                  <a:lnTo>
                    <a:pt x="509041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1" name="object 41"/>
            <p:cNvSpPr/>
            <p:nvPr/>
          </p:nvSpPr>
          <p:spPr>
            <a:xfrm>
              <a:off x="3120478" y="709561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39" h="979169">
                  <a:moveTo>
                    <a:pt x="0" y="489597"/>
                  </a:moveTo>
                  <a:lnTo>
                    <a:pt x="723" y="464756"/>
                  </a:lnTo>
                  <a:lnTo>
                    <a:pt x="2527" y="439915"/>
                  </a:lnTo>
                  <a:lnTo>
                    <a:pt x="10439" y="390956"/>
                  </a:lnTo>
                  <a:lnTo>
                    <a:pt x="23406" y="343077"/>
                  </a:lnTo>
                  <a:lnTo>
                    <a:pt x="41046" y="296633"/>
                  </a:lnTo>
                  <a:lnTo>
                    <a:pt x="63715" y="251993"/>
                  </a:lnTo>
                  <a:lnTo>
                    <a:pt x="91084" y="209880"/>
                  </a:lnTo>
                  <a:lnTo>
                    <a:pt x="122758" y="170637"/>
                  </a:lnTo>
                  <a:lnTo>
                    <a:pt x="158038" y="134632"/>
                  </a:lnTo>
                  <a:lnTo>
                    <a:pt x="197281" y="102603"/>
                  </a:lnTo>
                  <a:lnTo>
                    <a:pt x="239763" y="74155"/>
                  </a:lnTo>
                  <a:lnTo>
                    <a:pt x="284759" y="50037"/>
                  </a:lnTo>
                  <a:lnTo>
                    <a:pt x="332282" y="30594"/>
                  </a:lnTo>
                  <a:lnTo>
                    <a:pt x="381241" y="15481"/>
                  </a:lnTo>
                  <a:lnTo>
                    <a:pt x="432003" y="5753"/>
                  </a:lnTo>
                  <a:lnTo>
                    <a:pt x="483120" y="723"/>
                  </a:lnTo>
                  <a:lnTo>
                    <a:pt x="509041" y="0"/>
                  </a:lnTo>
                  <a:lnTo>
                    <a:pt x="562317" y="2514"/>
                  </a:lnTo>
                  <a:lnTo>
                    <a:pt x="614883" y="10795"/>
                  </a:lnTo>
                  <a:lnTo>
                    <a:pt x="666356" y="24117"/>
                  </a:lnTo>
                  <a:lnTo>
                    <a:pt x="716038" y="42113"/>
                  </a:lnTo>
                  <a:lnTo>
                    <a:pt x="763562" y="65519"/>
                  </a:lnTo>
                  <a:lnTo>
                    <a:pt x="808202" y="93599"/>
                  </a:lnTo>
                  <a:lnTo>
                    <a:pt x="849604" y="125641"/>
                  </a:lnTo>
                  <a:lnTo>
                    <a:pt x="887044" y="162001"/>
                  </a:lnTo>
                  <a:lnTo>
                    <a:pt x="920876" y="201599"/>
                  </a:lnTo>
                  <a:lnTo>
                    <a:pt x="949680" y="244436"/>
                  </a:lnTo>
                  <a:lnTo>
                    <a:pt x="973797" y="290156"/>
                  </a:lnTo>
                  <a:lnTo>
                    <a:pt x="993241" y="338035"/>
                  </a:lnTo>
                  <a:lnTo>
                    <a:pt x="1006919" y="387362"/>
                  </a:lnTo>
                  <a:lnTo>
                    <a:pt x="1015199" y="438124"/>
                  </a:lnTo>
                  <a:lnTo>
                    <a:pt x="1018082" y="489242"/>
                  </a:lnTo>
                  <a:lnTo>
                    <a:pt x="1017727" y="489242"/>
                  </a:lnTo>
                  <a:lnTo>
                    <a:pt x="1017003" y="514794"/>
                  </a:lnTo>
                  <a:lnTo>
                    <a:pt x="1011605" y="565912"/>
                  </a:lnTo>
                  <a:lnTo>
                    <a:pt x="1000442" y="615962"/>
                  </a:lnTo>
                  <a:lnTo>
                    <a:pt x="983881" y="664552"/>
                  </a:lnTo>
                  <a:lnTo>
                    <a:pt x="962278" y="711352"/>
                  </a:lnTo>
                  <a:lnTo>
                    <a:pt x="935647" y="755637"/>
                  </a:lnTo>
                  <a:lnTo>
                    <a:pt x="904316" y="797394"/>
                  </a:lnTo>
                  <a:lnTo>
                    <a:pt x="868680" y="835202"/>
                  </a:lnTo>
                  <a:lnTo>
                    <a:pt x="829081" y="869759"/>
                  </a:lnTo>
                  <a:lnTo>
                    <a:pt x="786244" y="899642"/>
                  </a:lnTo>
                  <a:lnTo>
                    <a:pt x="740156" y="925195"/>
                  </a:lnTo>
                  <a:lnTo>
                    <a:pt x="691197" y="946073"/>
                  </a:lnTo>
                  <a:lnTo>
                    <a:pt x="640803" y="961923"/>
                  </a:lnTo>
                  <a:lnTo>
                    <a:pt x="588606" y="972718"/>
                  </a:lnTo>
                  <a:lnTo>
                    <a:pt x="535686" y="978115"/>
                  </a:lnTo>
                  <a:lnTo>
                    <a:pt x="509041" y="978839"/>
                  </a:lnTo>
                  <a:lnTo>
                    <a:pt x="455764" y="976312"/>
                  </a:lnTo>
                  <a:lnTo>
                    <a:pt x="403199" y="968032"/>
                  </a:lnTo>
                  <a:lnTo>
                    <a:pt x="351726" y="954722"/>
                  </a:lnTo>
                  <a:lnTo>
                    <a:pt x="302044" y="936713"/>
                  </a:lnTo>
                  <a:lnTo>
                    <a:pt x="254520" y="913320"/>
                  </a:lnTo>
                  <a:lnTo>
                    <a:pt x="209880" y="885240"/>
                  </a:lnTo>
                  <a:lnTo>
                    <a:pt x="168478" y="853198"/>
                  </a:lnTo>
                  <a:lnTo>
                    <a:pt x="131038" y="816838"/>
                  </a:lnTo>
                  <a:lnTo>
                    <a:pt x="97205" y="777240"/>
                  </a:lnTo>
                  <a:lnTo>
                    <a:pt x="68402" y="734402"/>
                  </a:lnTo>
                  <a:lnTo>
                    <a:pt x="44284" y="688682"/>
                  </a:lnTo>
                  <a:lnTo>
                    <a:pt x="24841" y="640803"/>
                  </a:lnTo>
                  <a:lnTo>
                    <a:pt x="11163" y="591477"/>
                  </a:lnTo>
                  <a:lnTo>
                    <a:pt x="2882" y="540715"/>
                  </a:lnTo>
                  <a:lnTo>
                    <a:pt x="0" y="489597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2" name="object 42"/>
            <p:cNvSpPr/>
            <p:nvPr/>
          </p:nvSpPr>
          <p:spPr>
            <a:xfrm>
              <a:off x="3093834" y="682917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39" h="979169">
                  <a:moveTo>
                    <a:pt x="509041" y="0"/>
                  </a:moveTo>
                  <a:lnTo>
                    <a:pt x="457568" y="2527"/>
                  </a:lnTo>
                  <a:lnTo>
                    <a:pt x="406450" y="10083"/>
                  </a:lnTo>
                  <a:lnTo>
                    <a:pt x="356768" y="22326"/>
                  </a:lnTo>
                  <a:lnTo>
                    <a:pt x="308165" y="39598"/>
                  </a:lnTo>
                  <a:lnTo>
                    <a:pt x="261721" y="61556"/>
                  </a:lnTo>
                  <a:lnTo>
                    <a:pt x="218160" y="87845"/>
                  </a:lnTo>
                  <a:lnTo>
                    <a:pt x="177482" y="118084"/>
                  </a:lnTo>
                  <a:lnTo>
                    <a:pt x="140042" y="152285"/>
                  </a:lnTo>
                  <a:lnTo>
                    <a:pt x="106210" y="190080"/>
                  </a:lnTo>
                  <a:lnTo>
                    <a:pt x="77050" y="230758"/>
                  </a:lnTo>
                  <a:lnTo>
                    <a:pt x="51841" y="273964"/>
                  </a:lnTo>
                  <a:lnTo>
                    <a:pt x="31686" y="319684"/>
                  </a:lnTo>
                  <a:lnTo>
                    <a:pt x="16205" y="366839"/>
                  </a:lnTo>
                  <a:lnTo>
                    <a:pt x="5765" y="415442"/>
                  </a:lnTo>
                  <a:lnTo>
                    <a:pt x="723" y="464769"/>
                  </a:lnTo>
                  <a:lnTo>
                    <a:pt x="0" y="489597"/>
                  </a:lnTo>
                  <a:lnTo>
                    <a:pt x="723" y="515162"/>
                  </a:lnTo>
                  <a:lnTo>
                    <a:pt x="6489" y="566280"/>
                  </a:lnTo>
                  <a:lnTo>
                    <a:pt x="17284" y="616318"/>
                  </a:lnTo>
                  <a:lnTo>
                    <a:pt x="33845" y="664921"/>
                  </a:lnTo>
                  <a:lnTo>
                    <a:pt x="55448" y="711720"/>
                  </a:lnTo>
                  <a:lnTo>
                    <a:pt x="82080" y="756005"/>
                  </a:lnTo>
                  <a:lnTo>
                    <a:pt x="113410" y="797407"/>
                  </a:lnTo>
                  <a:lnTo>
                    <a:pt x="149402" y="835558"/>
                  </a:lnTo>
                  <a:lnTo>
                    <a:pt x="188645" y="869759"/>
                  </a:lnTo>
                  <a:lnTo>
                    <a:pt x="231851" y="899998"/>
                  </a:lnTo>
                  <a:lnTo>
                    <a:pt x="277926" y="925563"/>
                  </a:lnTo>
                  <a:lnTo>
                    <a:pt x="326529" y="946442"/>
                  </a:lnTo>
                  <a:lnTo>
                    <a:pt x="377291" y="962278"/>
                  </a:lnTo>
                  <a:lnTo>
                    <a:pt x="429488" y="972718"/>
                  </a:lnTo>
                  <a:lnTo>
                    <a:pt x="482409" y="978128"/>
                  </a:lnTo>
                  <a:lnTo>
                    <a:pt x="509041" y="978839"/>
                  </a:lnTo>
                  <a:lnTo>
                    <a:pt x="535685" y="978128"/>
                  </a:lnTo>
                  <a:lnTo>
                    <a:pt x="588606" y="972718"/>
                  </a:lnTo>
                  <a:lnTo>
                    <a:pt x="640803" y="961923"/>
                  </a:lnTo>
                  <a:lnTo>
                    <a:pt x="691210" y="946086"/>
                  </a:lnTo>
                  <a:lnTo>
                    <a:pt x="740168" y="925207"/>
                  </a:lnTo>
                  <a:lnTo>
                    <a:pt x="786244" y="899642"/>
                  </a:lnTo>
                  <a:lnTo>
                    <a:pt x="829081" y="869759"/>
                  </a:lnTo>
                  <a:lnTo>
                    <a:pt x="868680" y="835202"/>
                  </a:lnTo>
                  <a:lnTo>
                    <a:pt x="904328" y="797407"/>
                  </a:lnTo>
                  <a:lnTo>
                    <a:pt x="935647" y="755637"/>
                  </a:lnTo>
                  <a:lnTo>
                    <a:pt x="962291" y="711365"/>
                  </a:lnTo>
                  <a:lnTo>
                    <a:pt x="983881" y="664565"/>
                  </a:lnTo>
                  <a:lnTo>
                    <a:pt x="1000442" y="615962"/>
                  </a:lnTo>
                  <a:lnTo>
                    <a:pt x="1011605" y="565924"/>
                  </a:lnTo>
                  <a:lnTo>
                    <a:pt x="1017003" y="514807"/>
                  </a:lnTo>
                  <a:lnTo>
                    <a:pt x="1017727" y="489242"/>
                  </a:lnTo>
                  <a:lnTo>
                    <a:pt x="1018082" y="489242"/>
                  </a:lnTo>
                  <a:lnTo>
                    <a:pt x="1015199" y="438124"/>
                  </a:lnTo>
                  <a:lnTo>
                    <a:pt x="1006919" y="387362"/>
                  </a:lnTo>
                  <a:lnTo>
                    <a:pt x="993241" y="338048"/>
                  </a:lnTo>
                  <a:lnTo>
                    <a:pt x="973810" y="290156"/>
                  </a:lnTo>
                  <a:lnTo>
                    <a:pt x="949680" y="244436"/>
                  </a:lnTo>
                  <a:lnTo>
                    <a:pt x="920889" y="201599"/>
                  </a:lnTo>
                  <a:lnTo>
                    <a:pt x="887044" y="162001"/>
                  </a:lnTo>
                  <a:lnTo>
                    <a:pt x="849604" y="125641"/>
                  </a:lnTo>
                  <a:lnTo>
                    <a:pt x="808202" y="93598"/>
                  </a:lnTo>
                  <a:lnTo>
                    <a:pt x="763562" y="65519"/>
                  </a:lnTo>
                  <a:lnTo>
                    <a:pt x="716051" y="42125"/>
                  </a:lnTo>
                  <a:lnTo>
                    <a:pt x="666369" y="24117"/>
                  </a:lnTo>
                  <a:lnTo>
                    <a:pt x="614883" y="10807"/>
                  </a:lnTo>
                  <a:lnTo>
                    <a:pt x="562330" y="2527"/>
                  </a:lnTo>
                  <a:lnTo>
                    <a:pt x="535685" y="723"/>
                  </a:lnTo>
                  <a:lnTo>
                    <a:pt x="5090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3" name="object 43"/>
            <p:cNvSpPr/>
            <p:nvPr/>
          </p:nvSpPr>
          <p:spPr>
            <a:xfrm>
              <a:off x="3093834" y="682917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39" h="979169">
                  <a:moveTo>
                    <a:pt x="0" y="489597"/>
                  </a:moveTo>
                  <a:lnTo>
                    <a:pt x="723" y="464769"/>
                  </a:lnTo>
                  <a:lnTo>
                    <a:pt x="2527" y="439927"/>
                  </a:lnTo>
                  <a:lnTo>
                    <a:pt x="10439" y="390956"/>
                  </a:lnTo>
                  <a:lnTo>
                    <a:pt x="23406" y="343077"/>
                  </a:lnTo>
                  <a:lnTo>
                    <a:pt x="41046" y="296646"/>
                  </a:lnTo>
                  <a:lnTo>
                    <a:pt x="63728" y="252006"/>
                  </a:lnTo>
                  <a:lnTo>
                    <a:pt x="91084" y="209880"/>
                  </a:lnTo>
                  <a:lnTo>
                    <a:pt x="122770" y="170637"/>
                  </a:lnTo>
                  <a:lnTo>
                    <a:pt x="158051" y="134645"/>
                  </a:lnTo>
                  <a:lnTo>
                    <a:pt x="197281" y="102603"/>
                  </a:lnTo>
                  <a:lnTo>
                    <a:pt x="239763" y="74167"/>
                  </a:lnTo>
                  <a:lnTo>
                    <a:pt x="284759" y="50037"/>
                  </a:lnTo>
                  <a:lnTo>
                    <a:pt x="332282" y="30606"/>
                  </a:lnTo>
                  <a:lnTo>
                    <a:pt x="381241" y="15481"/>
                  </a:lnTo>
                  <a:lnTo>
                    <a:pt x="432003" y="5765"/>
                  </a:lnTo>
                  <a:lnTo>
                    <a:pt x="483120" y="723"/>
                  </a:lnTo>
                  <a:lnTo>
                    <a:pt x="509041" y="0"/>
                  </a:lnTo>
                  <a:lnTo>
                    <a:pt x="562330" y="2527"/>
                  </a:lnTo>
                  <a:lnTo>
                    <a:pt x="614883" y="10807"/>
                  </a:lnTo>
                  <a:lnTo>
                    <a:pt x="666369" y="24117"/>
                  </a:lnTo>
                  <a:lnTo>
                    <a:pt x="716051" y="42125"/>
                  </a:lnTo>
                  <a:lnTo>
                    <a:pt x="763562" y="65519"/>
                  </a:lnTo>
                  <a:lnTo>
                    <a:pt x="808202" y="93598"/>
                  </a:lnTo>
                  <a:lnTo>
                    <a:pt x="849604" y="125641"/>
                  </a:lnTo>
                  <a:lnTo>
                    <a:pt x="887044" y="162001"/>
                  </a:lnTo>
                  <a:lnTo>
                    <a:pt x="920889" y="201599"/>
                  </a:lnTo>
                  <a:lnTo>
                    <a:pt x="949680" y="244436"/>
                  </a:lnTo>
                  <a:lnTo>
                    <a:pt x="973810" y="290156"/>
                  </a:lnTo>
                  <a:lnTo>
                    <a:pt x="993241" y="338048"/>
                  </a:lnTo>
                  <a:lnTo>
                    <a:pt x="1006919" y="387362"/>
                  </a:lnTo>
                  <a:lnTo>
                    <a:pt x="1015199" y="438124"/>
                  </a:lnTo>
                  <a:lnTo>
                    <a:pt x="1018082" y="489242"/>
                  </a:lnTo>
                  <a:lnTo>
                    <a:pt x="1017727" y="489242"/>
                  </a:lnTo>
                  <a:lnTo>
                    <a:pt x="1017003" y="514807"/>
                  </a:lnTo>
                  <a:lnTo>
                    <a:pt x="1011605" y="565924"/>
                  </a:lnTo>
                  <a:lnTo>
                    <a:pt x="1000442" y="615962"/>
                  </a:lnTo>
                  <a:lnTo>
                    <a:pt x="983881" y="664565"/>
                  </a:lnTo>
                  <a:lnTo>
                    <a:pt x="962291" y="711365"/>
                  </a:lnTo>
                  <a:lnTo>
                    <a:pt x="935647" y="755637"/>
                  </a:lnTo>
                  <a:lnTo>
                    <a:pt x="904328" y="797407"/>
                  </a:lnTo>
                  <a:lnTo>
                    <a:pt x="868680" y="835202"/>
                  </a:lnTo>
                  <a:lnTo>
                    <a:pt x="829081" y="869759"/>
                  </a:lnTo>
                  <a:lnTo>
                    <a:pt x="786244" y="899642"/>
                  </a:lnTo>
                  <a:lnTo>
                    <a:pt x="740168" y="925207"/>
                  </a:lnTo>
                  <a:lnTo>
                    <a:pt x="691210" y="946086"/>
                  </a:lnTo>
                  <a:lnTo>
                    <a:pt x="640803" y="961923"/>
                  </a:lnTo>
                  <a:lnTo>
                    <a:pt x="588606" y="972718"/>
                  </a:lnTo>
                  <a:lnTo>
                    <a:pt x="535685" y="978128"/>
                  </a:lnTo>
                  <a:lnTo>
                    <a:pt x="509041" y="978839"/>
                  </a:lnTo>
                  <a:lnTo>
                    <a:pt x="455764" y="976325"/>
                  </a:lnTo>
                  <a:lnTo>
                    <a:pt x="403199" y="968044"/>
                  </a:lnTo>
                  <a:lnTo>
                    <a:pt x="351726" y="954722"/>
                  </a:lnTo>
                  <a:lnTo>
                    <a:pt x="302044" y="936726"/>
                  </a:lnTo>
                  <a:lnTo>
                    <a:pt x="254520" y="913320"/>
                  </a:lnTo>
                  <a:lnTo>
                    <a:pt x="209880" y="885240"/>
                  </a:lnTo>
                  <a:lnTo>
                    <a:pt x="168490" y="853198"/>
                  </a:lnTo>
                  <a:lnTo>
                    <a:pt x="131051" y="816838"/>
                  </a:lnTo>
                  <a:lnTo>
                    <a:pt x="97205" y="777239"/>
                  </a:lnTo>
                  <a:lnTo>
                    <a:pt x="68402" y="734402"/>
                  </a:lnTo>
                  <a:lnTo>
                    <a:pt x="44284" y="688682"/>
                  </a:lnTo>
                  <a:lnTo>
                    <a:pt x="24841" y="640803"/>
                  </a:lnTo>
                  <a:lnTo>
                    <a:pt x="11163" y="591477"/>
                  </a:lnTo>
                  <a:lnTo>
                    <a:pt x="2882" y="540727"/>
                  </a:lnTo>
                  <a:lnTo>
                    <a:pt x="0" y="489597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4" name="object 44"/>
            <p:cNvSpPr/>
            <p:nvPr/>
          </p:nvSpPr>
          <p:spPr>
            <a:xfrm>
              <a:off x="9615601" y="1603794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220112" y="0"/>
                  </a:moveTo>
                  <a:lnTo>
                    <a:pt x="0" y="0"/>
                  </a:lnTo>
                  <a:lnTo>
                    <a:pt x="355" y="1629727"/>
                  </a:lnTo>
                  <a:lnTo>
                    <a:pt x="7200" y="1673288"/>
                  </a:lnTo>
                  <a:lnTo>
                    <a:pt x="27355" y="1712887"/>
                  </a:lnTo>
                  <a:lnTo>
                    <a:pt x="58674" y="1744205"/>
                  </a:lnTo>
                  <a:lnTo>
                    <a:pt x="98272" y="1764360"/>
                  </a:lnTo>
                  <a:lnTo>
                    <a:pt x="141833" y="1771205"/>
                  </a:lnTo>
                  <a:lnTo>
                    <a:pt x="2078634" y="1771205"/>
                  </a:lnTo>
                  <a:lnTo>
                    <a:pt x="2122195" y="1764360"/>
                  </a:lnTo>
                  <a:lnTo>
                    <a:pt x="2161794" y="1744205"/>
                  </a:lnTo>
                  <a:lnTo>
                    <a:pt x="2193112" y="1712887"/>
                  </a:lnTo>
                  <a:lnTo>
                    <a:pt x="2213279" y="1673288"/>
                  </a:lnTo>
                  <a:lnTo>
                    <a:pt x="2220112" y="1629727"/>
                  </a:lnTo>
                  <a:lnTo>
                    <a:pt x="2220112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5" name="object 45"/>
            <p:cNvSpPr/>
            <p:nvPr/>
          </p:nvSpPr>
          <p:spPr>
            <a:xfrm>
              <a:off x="9615601" y="1603794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078634" y="1771205"/>
                  </a:moveTo>
                  <a:lnTo>
                    <a:pt x="141833" y="1771205"/>
                  </a:lnTo>
                  <a:lnTo>
                    <a:pt x="134277" y="1770849"/>
                  </a:lnTo>
                  <a:lnTo>
                    <a:pt x="127076" y="1770481"/>
                  </a:lnTo>
                  <a:lnTo>
                    <a:pt x="84239" y="1758962"/>
                  </a:lnTo>
                  <a:lnTo>
                    <a:pt x="47155" y="1734845"/>
                  </a:lnTo>
                  <a:lnTo>
                    <a:pt x="32042" y="1718640"/>
                  </a:lnTo>
                  <a:lnTo>
                    <a:pt x="27355" y="1712887"/>
                  </a:lnTo>
                  <a:lnTo>
                    <a:pt x="23037" y="1706765"/>
                  </a:lnTo>
                  <a:lnTo>
                    <a:pt x="19443" y="1700288"/>
                  </a:lnTo>
                  <a:lnTo>
                    <a:pt x="15836" y="1693811"/>
                  </a:lnTo>
                  <a:lnTo>
                    <a:pt x="2158" y="1651685"/>
                  </a:lnTo>
                  <a:lnTo>
                    <a:pt x="0" y="0"/>
                  </a:lnTo>
                  <a:lnTo>
                    <a:pt x="2220112" y="0"/>
                  </a:lnTo>
                  <a:lnTo>
                    <a:pt x="2220112" y="1629727"/>
                  </a:lnTo>
                  <a:lnTo>
                    <a:pt x="2213279" y="1673288"/>
                  </a:lnTo>
                  <a:lnTo>
                    <a:pt x="2193112" y="1712887"/>
                  </a:lnTo>
                  <a:lnTo>
                    <a:pt x="2161794" y="1744205"/>
                  </a:lnTo>
                  <a:lnTo>
                    <a:pt x="2122195" y="1764360"/>
                  </a:lnTo>
                  <a:lnTo>
                    <a:pt x="2078634" y="1771205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6" name="object 46"/>
            <p:cNvSpPr/>
            <p:nvPr/>
          </p:nvSpPr>
          <p:spPr>
            <a:xfrm>
              <a:off x="9588957" y="1577162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220125" y="0"/>
                  </a:moveTo>
                  <a:lnTo>
                    <a:pt x="0" y="0"/>
                  </a:lnTo>
                  <a:lnTo>
                    <a:pt x="368" y="1629714"/>
                  </a:lnTo>
                  <a:lnTo>
                    <a:pt x="7200" y="1673275"/>
                  </a:lnTo>
                  <a:lnTo>
                    <a:pt x="27368" y="1712874"/>
                  </a:lnTo>
                  <a:lnTo>
                    <a:pt x="58686" y="1744192"/>
                  </a:lnTo>
                  <a:lnTo>
                    <a:pt x="98285" y="1764360"/>
                  </a:lnTo>
                  <a:lnTo>
                    <a:pt x="141846" y="1771192"/>
                  </a:lnTo>
                  <a:lnTo>
                    <a:pt x="2078647" y="1771192"/>
                  </a:lnTo>
                  <a:lnTo>
                    <a:pt x="2122208" y="1764360"/>
                  </a:lnTo>
                  <a:lnTo>
                    <a:pt x="2161806" y="1744192"/>
                  </a:lnTo>
                  <a:lnTo>
                    <a:pt x="2193124" y="1712874"/>
                  </a:lnTo>
                  <a:lnTo>
                    <a:pt x="2213279" y="1673275"/>
                  </a:lnTo>
                  <a:lnTo>
                    <a:pt x="2220125" y="1629714"/>
                  </a:lnTo>
                  <a:lnTo>
                    <a:pt x="22201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7" name="object 47"/>
            <p:cNvSpPr/>
            <p:nvPr/>
          </p:nvSpPr>
          <p:spPr>
            <a:xfrm>
              <a:off x="9588957" y="1577162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078647" y="1771192"/>
                  </a:moveTo>
                  <a:lnTo>
                    <a:pt x="141846" y="1771192"/>
                  </a:lnTo>
                  <a:lnTo>
                    <a:pt x="134277" y="1770837"/>
                  </a:lnTo>
                  <a:lnTo>
                    <a:pt x="127088" y="1770481"/>
                  </a:lnTo>
                  <a:lnTo>
                    <a:pt x="84239" y="1758962"/>
                  </a:lnTo>
                  <a:lnTo>
                    <a:pt x="47167" y="1734832"/>
                  </a:lnTo>
                  <a:lnTo>
                    <a:pt x="19443" y="1700276"/>
                  </a:lnTo>
                  <a:lnTo>
                    <a:pt x="15836" y="1693799"/>
                  </a:lnTo>
                  <a:lnTo>
                    <a:pt x="2159" y="1651673"/>
                  </a:lnTo>
                  <a:lnTo>
                    <a:pt x="0" y="0"/>
                  </a:lnTo>
                  <a:lnTo>
                    <a:pt x="2220125" y="0"/>
                  </a:lnTo>
                  <a:lnTo>
                    <a:pt x="2220125" y="1629714"/>
                  </a:lnTo>
                  <a:lnTo>
                    <a:pt x="2213279" y="1673275"/>
                  </a:lnTo>
                  <a:lnTo>
                    <a:pt x="2193124" y="1712874"/>
                  </a:lnTo>
                  <a:lnTo>
                    <a:pt x="2188438" y="1718640"/>
                  </a:lnTo>
                  <a:lnTo>
                    <a:pt x="2183765" y="1724393"/>
                  </a:lnTo>
                  <a:lnTo>
                    <a:pt x="2149208" y="1752117"/>
                  </a:lnTo>
                  <a:lnTo>
                    <a:pt x="2108161" y="1767954"/>
                  </a:lnTo>
                  <a:lnTo>
                    <a:pt x="2078647" y="1771192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8" name="object 48"/>
            <p:cNvSpPr/>
            <p:nvPr/>
          </p:nvSpPr>
          <p:spPr>
            <a:xfrm>
              <a:off x="11809082" y="815403"/>
              <a:ext cx="38735" cy="762000"/>
            </a:xfrm>
            <a:custGeom>
              <a:avLst/>
              <a:gdLst/>
              <a:ahLst/>
              <a:cxnLst/>
              <a:rect l="l" t="t" r="r" b="b"/>
              <a:pathLst>
                <a:path w="38734" h="762000">
                  <a:moveTo>
                    <a:pt x="0" y="761758"/>
                  </a:moveTo>
                  <a:lnTo>
                    <a:pt x="38163" y="761758"/>
                  </a:lnTo>
                  <a:lnTo>
                    <a:pt x="38163" y="0"/>
                  </a:lnTo>
                  <a:lnTo>
                    <a:pt x="0" y="0"/>
                  </a:lnTo>
                  <a:lnTo>
                    <a:pt x="0" y="761758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9" name="object 49"/>
            <p:cNvSpPr/>
            <p:nvPr/>
          </p:nvSpPr>
          <p:spPr>
            <a:xfrm>
              <a:off x="9627120" y="815403"/>
              <a:ext cx="2220595" cy="762000"/>
            </a:xfrm>
            <a:custGeom>
              <a:avLst/>
              <a:gdLst/>
              <a:ahLst/>
              <a:cxnLst/>
              <a:rect l="l" t="t" r="r" b="b"/>
              <a:pathLst>
                <a:path w="2220595" h="762000">
                  <a:moveTo>
                    <a:pt x="0" y="0"/>
                  </a:moveTo>
                  <a:lnTo>
                    <a:pt x="2220125" y="0"/>
                  </a:lnTo>
                  <a:lnTo>
                    <a:pt x="2220125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0" name="object 50"/>
            <p:cNvSpPr/>
            <p:nvPr/>
          </p:nvSpPr>
          <p:spPr>
            <a:xfrm>
              <a:off x="9588957" y="815403"/>
              <a:ext cx="2220595" cy="762000"/>
            </a:xfrm>
            <a:custGeom>
              <a:avLst/>
              <a:gdLst/>
              <a:ahLst/>
              <a:cxnLst/>
              <a:rect l="l" t="t" r="r" b="b"/>
              <a:pathLst>
                <a:path w="2220595" h="762000">
                  <a:moveTo>
                    <a:pt x="0" y="0"/>
                  </a:moveTo>
                  <a:lnTo>
                    <a:pt x="2220125" y="0"/>
                  </a:lnTo>
                  <a:lnTo>
                    <a:pt x="2220125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EAF6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1" name="object 51"/>
            <p:cNvSpPr/>
            <p:nvPr/>
          </p:nvSpPr>
          <p:spPr>
            <a:xfrm>
              <a:off x="9588957" y="815403"/>
              <a:ext cx="2220595" cy="762000"/>
            </a:xfrm>
            <a:custGeom>
              <a:avLst/>
              <a:gdLst/>
              <a:ahLst/>
              <a:cxnLst/>
              <a:rect l="l" t="t" r="r" b="b"/>
              <a:pathLst>
                <a:path w="2220595" h="762000">
                  <a:moveTo>
                    <a:pt x="0" y="0"/>
                  </a:moveTo>
                  <a:lnTo>
                    <a:pt x="2220125" y="0"/>
                  </a:lnTo>
                  <a:lnTo>
                    <a:pt x="2220125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2" name="object 52"/>
            <p:cNvSpPr/>
            <p:nvPr/>
          </p:nvSpPr>
          <p:spPr>
            <a:xfrm>
              <a:off x="9021597" y="686155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69">
                  <a:moveTo>
                    <a:pt x="509041" y="0"/>
                  </a:moveTo>
                  <a:lnTo>
                    <a:pt x="457568" y="2527"/>
                  </a:lnTo>
                  <a:lnTo>
                    <a:pt x="406438" y="10083"/>
                  </a:lnTo>
                  <a:lnTo>
                    <a:pt x="356768" y="22326"/>
                  </a:lnTo>
                  <a:lnTo>
                    <a:pt x="308165" y="39598"/>
                  </a:lnTo>
                  <a:lnTo>
                    <a:pt x="261721" y="61569"/>
                  </a:lnTo>
                  <a:lnTo>
                    <a:pt x="218160" y="87845"/>
                  </a:lnTo>
                  <a:lnTo>
                    <a:pt x="177482" y="118084"/>
                  </a:lnTo>
                  <a:lnTo>
                    <a:pt x="140042" y="152285"/>
                  </a:lnTo>
                  <a:lnTo>
                    <a:pt x="106197" y="190080"/>
                  </a:lnTo>
                  <a:lnTo>
                    <a:pt x="77038" y="230758"/>
                  </a:lnTo>
                  <a:lnTo>
                    <a:pt x="51841" y="273964"/>
                  </a:lnTo>
                  <a:lnTo>
                    <a:pt x="31686" y="319684"/>
                  </a:lnTo>
                  <a:lnTo>
                    <a:pt x="16205" y="366839"/>
                  </a:lnTo>
                  <a:lnTo>
                    <a:pt x="5765" y="415442"/>
                  </a:lnTo>
                  <a:lnTo>
                    <a:pt x="723" y="464769"/>
                  </a:lnTo>
                  <a:lnTo>
                    <a:pt x="0" y="489610"/>
                  </a:lnTo>
                  <a:lnTo>
                    <a:pt x="723" y="515162"/>
                  </a:lnTo>
                  <a:lnTo>
                    <a:pt x="6476" y="566280"/>
                  </a:lnTo>
                  <a:lnTo>
                    <a:pt x="17284" y="616318"/>
                  </a:lnTo>
                  <a:lnTo>
                    <a:pt x="33845" y="664921"/>
                  </a:lnTo>
                  <a:lnTo>
                    <a:pt x="55448" y="711720"/>
                  </a:lnTo>
                  <a:lnTo>
                    <a:pt x="82080" y="756005"/>
                  </a:lnTo>
                  <a:lnTo>
                    <a:pt x="113398" y="797407"/>
                  </a:lnTo>
                  <a:lnTo>
                    <a:pt x="149402" y="835558"/>
                  </a:lnTo>
                  <a:lnTo>
                    <a:pt x="188645" y="869759"/>
                  </a:lnTo>
                  <a:lnTo>
                    <a:pt x="231838" y="899998"/>
                  </a:lnTo>
                  <a:lnTo>
                    <a:pt x="277926" y="925563"/>
                  </a:lnTo>
                  <a:lnTo>
                    <a:pt x="326517" y="946442"/>
                  </a:lnTo>
                  <a:lnTo>
                    <a:pt x="377278" y="962278"/>
                  </a:lnTo>
                  <a:lnTo>
                    <a:pt x="429488" y="972718"/>
                  </a:lnTo>
                  <a:lnTo>
                    <a:pt x="482396" y="978128"/>
                  </a:lnTo>
                  <a:lnTo>
                    <a:pt x="509041" y="978839"/>
                  </a:lnTo>
                  <a:lnTo>
                    <a:pt x="535686" y="978128"/>
                  </a:lnTo>
                  <a:lnTo>
                    <a:pt x="588606" y="972718"/>
                  </a:lnTo>
                  <a:lnTo>
                    <a:pt x="640803" y="961923"/>
                  </a:lnTo>
                  <a:lnTo>
                    <a:pt x="691197" y="946086"/>
                  </a:lnTo>
                  <a:lnTo>
                    <a:pt x="740168" y="925207"/>
                  </a:lnTo>
                  <a:lnTo>
                    <a:pt x="786244" y="899642"/>
                  </a:lnTo>
                  <a:lnTo>
                    <a:pt x="829081" y="869759"/>
                  </a:lnTo>
                  <a:lnTo>
                    <a:pt x="868679" y="835202"/>
                  </a:lnTo>
                  <a:lnTo>
                    <a:pt x="904328" y="797407"/>
                  </a:lnTo>
                  <a:lnTo>
                    <a:pt x="935647" y="755650"/>
                  </a:lnTo>
                  <a:lnTo>
                    <a:pt x="962278" y="711365"/>
                  </a:lnTo>
                  <a:lnTo>
                    <a:pt x="983881" y="664565"/>
                  </a:lnTo>
                  <a:lnTo>
                    <a:pt x="1000442" y="615962"/>
                  </a:lnTo>
                  <a:lnTo>
                    <a:pt x="1011605" y="565924"/>
                  </a:lnTo>
                  <a:lnTo>
                    <a:pt x="1017003" y="514807"/>
                  </a:lnTo>
                  <a:lnTo>
                    <a:pt x="1017727" y="489242"/>
                  </a:lnTo>
                  <a:lnTo>
                    <a:pt x="1018082" y="489242"/>
                  </a:lnTo>
                  <a:lnTo>
                    <a:pt x="1015199" y="438124"/>
                  </a:lnTo>
                  <a:lnTo>
                    <a:pt x="1006919" y="387362"/>
                  </a:lnTo>
                  <a:lnTo>
                    <a:pt x="993241" y="338048"/>
                  </a:lnTo>
                  <a:lnTo>
                    <a:pt x="973797" y="290169"/>
                  </a:lnTo>
                  <a:lnTo>
                    <a:pt x="949680" y="244449"/>
                  </a:lnTo>
                  <a:lnTo>
                    <a:pt x="920876" y="201599"/>
                  </a:lnTo>
                  <a:lnTo>
                    <a:pt x="887044" y="162001"/>
                  </a:lnTo>
                  <a:lnTo>
                    <a:pt x="849604" y="125641"/>
                  </a:lnTo>
                  <a:lnTo>
                    <a:pt x="808202" y="93599"/>
                  </a:lnTo>
                  <a:lnTo>
                    <a:pt x="763562" y="65519"/>
                  </a:lnTo>
                  <a:lnTo>
                    <a:pt x="716038" y="42125"/>
                  </a:lnTo>
                  <a:lnTo>
                    <a:pt x="666356" y="24129"/>
                  </a:lnTo>
                  <a:lnTo>
                    <a:pt x="614883" y="10807"/>
                  </a:lnTo>
                  <a:lnTo>
                    <a:pt x="562317" y="2527"/>
                  </a:lnTo>
                  <a:lnTo>
                    <a:pt x="535686" y="723"/>
                  </a:lnTo>
                  <a:lnTo>
                    <a:pt x="509041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3" name="object 53"/>
            <p:cNvSpPr/>
            <p:nvPr/>
          </p:nvSpPr>
          <p:spPr>
            <a:xfrm>
              <a:off x="9021597" y="686155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69">
                  <a:moveTo>
                    <a:pt x="0" y="489610"/>
                  </a:moveTo>
                  <a:lnTo>
                    <a:pt x="723" y="464769"/>
                  </a:lnTo>
                  <a:lnTo>
                    <a:pt x="2527" y="439927"/>
                  </a:lnTo>
                  <a:lnTo>
                    <a:pt x="10439" y="390969"/>
                  </a:lnTo>
                  <a:lnTo>
                    <a:pt x="23406" y="343090"/>
                  </a:lnTo>
                  <a:lnTo>
                    <a:pt x="41046" y="296646"/>
                  </a:lnTo>
                  <a:lnTo>
                    <a:pt x="63728" y="252006"/>
                  </a:lnTo>
                  <a:lnTo>
                    <a:pt x="91084" y="209880"/>
                  </a:lnTo>
                  <a:lnTo>
                    <a:pt x="122758" y="170649"/>
                  </a:lnTo>
                  <a:lnTo>
                    <a:pt x="158038" y="134645"/>
                  </a:lnTo>
                  <a:lnTo>
                    <a:pt x="197281" y="102603"/>
                  </a:lnTo>
                  <a:lnTo>
                    <a:pt x="239763" y="74167"/>
                  </a:lnTo>
                  <a:lnTo>
                    <a:pt x="284759" y="50050"/>
                  </a:lnTo>
                  <a:lnTo>
                    <a:pt x="332282" y="30606"/>
                  </a:lnTo>
                  <a:lnTo>
                    <a:pt x="381241" y="15481"/>
                  </a:lnTo>
                  <a:lnTo>
                    <a:pt x="432003" y="5765"/>
                  </a:lnTo>
                  <a:lnTo>
                    <a:pt x="483120" y="723"/>
                  </a:lnTo>
                  <a:lnTo>
                    <a:pt x="509041" y="0"/>
                  </a:lnTo>
                  <a:lnTo>
                    <a:pt x="562317" y="2527"/>
                  </a:lnTo>
                  <a:lnTo>
                    <a:pt x="614883" y="10807"/>
                  </a:lnTo>
                  <a:lnTo>
                    <a:pt x="666356" y="24129"/>
                  </a:lnTo>
                  <a:lnTo>
                    <a:pt x="716038" y="42125"/>
                  </a:lnTo>
                  <a:lnTo>
                    <a:pt x="763562" y="65519"/>
                  </a:lnTo>
                  <a:lnTo>
                    <a:pt x="808202" y="93599"/>
                  </a:lnTo>
                  <a:lnTo>
                    <a:pt x="849604" y="125641"/>
                  </a:lnTo>
                  <a:lnTo>
                    <a:pt x="887044" y="162001"/>
                  </a:lnTo>
                  <a:lnTo>
                    <a:pt x="920876" y="201599"/>
                  </a:lnTo>
                  <a:lnTo>
                    <a:pt x="949680" y="244449"/>
                  </a:lnTo>
                  <a:lnTo>
                    <a:pt x="973797" y="290169"/>
                  </a:lnTo>
                  <a:lnTo>
                    <a:pt x="993241" y="338048"/>
                  </a:lnTo>
                  <a:lnTo>
                    <a:pt x="1006919" y="387362"/>
                  </a:lnTo>
                  <a:lnTo>
                    <a:pt x="1015199" y="438124"/>
                  </a:lnTo>
                  <a:lnTo>
                    <a:pt x="1018082" y="489242"/>
                  </a:lnTo>
                  <a:lnTo>
                    <a:pt x="1017727" y="489242"/>
                  </a:lnTo>
                  <a:lnTo>
                    <a:pt x="1017003" y="514807"/>
                  </a:lnTo>
                  <a:lnTo>
                    <a:pt x="1011605" y="565924"/>
                  </a:lnTo>
                  <a:lnTo>
                    <a:pt x="1000442" y="615962"/>
                  </a:lnTo>
                  <a:lnTo>
                    <a:pt x="983881" y="664565"/>
                  </a:lnTo>
                  <a:lnTo>
                    <a:pt x="962278" y="711365"/>
                  </a:lnTo>
                  <a:lnTo>
                    <a:pt x="935647" y="755650"/>
                  </a:lnTo>
                  <a:lnTo>
                    <a:pt x="904328" y="797407"/>
                  </a:lnTo>
                  <a:lnTo>
                    <a:pt x="868679" y="835202"/>
                  </a:lnTo>
                  <a:lnTo>
                    <a:pt x="829081" y="869759"/>
                  </a:lnTo>
                  <a:lnTo>
                    <a:pt x="786244" y="899642"/>
                  </a:lnTo>
                  <a:lnTo>
                    <a:pt x="740168" y="925207"/>
                  </a:lnTo>
                  <a:lnTo>
                    <a:pt x="691197" y="946086"/>
                  </a:lnTo>
                  <a:lnTo>
                    <a:pt x="640803" y="961923"/>
                  </a:lnTo>
                  <a:lnTo>
                    <a:pt x="588606" y="972718"/>
                  </a:lnTo>
                  <a:lnTo>
                    <a:pt x="535686" y="978128"/>
                  </a:lnTo>
                  <a:lnTo>
                    <a:pt x="509041" y="978839"/>
                  </a:lnTo>
                  <a:lnTo>
                    <a:pt x="455764" y="976325"/>
                  </a:lnTo>
                  <a:lnTo>
                    <a:pt x="403199" y="968044"/>
                  </a:lnTo>
                  <a:lnTo>
                    <a:pt x="351726" y="954722"/>
                  </a:lnTo>
                  <a:lnTo>
                    <a:pt x="302044" y="936726"/>
                  </a:lnTo>
                  <a:lnTo>
                    <a:pt x="254520" y="913320"/>
                  </a:lnTo>
                  <a:lnTo>
                    <a:pt x="209880" y="885240"/>
                  </a:lnTo>
                  <a:lnTo>
                    <a:pt x="168478" y="853198"/>
                  </a:lnTo>
                  <a:lnTo>
                    <a:pt x="131038" y="816838"/>
                  </a:lnTo>
                  <a:lnTo>
                    <a:pt x="97205" y="777239"/>
                  </a:lnTo>
                  <a:lnTo>
                    <a:pt x="68402" y="734402"/>
                  </a:lnTo>
                  <a:lnTo>
                    <a:pt x="44284" y="688682"/>
                  </a:lnTo>
                  <a:lnTo>
                    <a:pt x="24841" y="640803"/>
                  </a:lnTo>
                  <a:lnTo>
                    <a:pt x="11163" y="591489"/>
                  </a:lnTo>
                  <a:lnTo>
                    <a:pt x="2882" y="540727"/>
                  </a:lnTo>
                  <a:lnTo>
                    <a:pt x="0" y="48961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4" name="object 54"/>
            <p:cNvSpPr/>
            <p:nvPr/>
          </p:nvSpPr>
          <p:spPr>
            <a:xfrm>
              <a:off x="8994965" y="659523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69">
                  <a:moveTo>
                    <a:pt x="509028" y="0"/>
                  </a:moveTo>
                  <a:lnTo>
                    <a:pt x="457555" y="2514"/>
                  </a:lnTo>
                  <a:lnTo>
                    <a:pt x="406438" y="10071"/>
                  </a:lnTo>
                  <a:lnTo>
                    <a:pt x="356755" y="22313"/>
                  </a:lnTo>
                  <a:lnTo>
                    <a:pt x="308152" y="39598"/>
                  </a:lnTo>
                  <a:lnTo>
                    <a:pt x="261708" y="61556"/>
                  </a:lnTo>
                  <a:lnTo>
                    <a:pt x="218160" y="87833"/>
                  </a:lnTo>
                  <a:lnTo>
                    <a:pt x="177469" y="118071"/>
                  </a:lnTo>
                  <a:lnTo>
                    <a:pt x="140030" y="152273"/>
                  </a:lnTo>
                  <a:lnTo>
                    <a:pt x="106197" y="190080"/>
                  </a:lnTo>
                  <a:lnTo>
                    <a:pt x="77038" y="230759"/>
                  </a:lnTo>
                  <a:lnTo>
                    <a:pt x="51828" y="273951"/>
                  </a:lnTo>
                  <a:lnTo>
                    <a:pt x="31673" y="319671"/>
                  </a:lnTo>
                  <a:lnTo>
                    <a:pt x="16192" y="366839"/>
                  </a:lnTo>
                  <a:lnTo>
                    <a:pt x="5753" y="415442"/>
                  </a:lnTo>
                  <a:lnTo>
                    <a:pt x="711" y="464756"/>
                  </a:lnTo>
                  <a:lnTo>
                    <a:pt x="0" y="489597"/>
                  </a:lnTo>
                  <a:lnTo>
                    <a:pt x="711" y="515150"/>
                  </a:lnTo>
                  <a:lnTo>
                    <a:pt x="6476" y="566280"/>
                  </a:lnTo>
                  <a:lnTo>
                    <a:pt x="17272" y="616318"/>
                  </a:lnTo>
                  <a:lnTo>
                    <a:pt x="33832" y="664921"/>
                  </a:lnTo>
                  <a:lnTo>
                    <a:pt x="55435" y="711720"/>
                  </a:lnTo>
                  <a:lnTo>
                    <a:pt x="82080" y="755992"/>
                  </a:lnTo>
                  <a:lnTo>
                    <a:pt x="113398" y="797394"/>
                  </a:lnTo>
                  <a:lnTo>
                    <a:pt x="149390" y="835558"/>
                  </a:lnTo>
                  <a:lnTo>
                    <a:pt x="188633" y="869759"/>
                  </a:lnTo>
                  <a:lnTo>
                    <a:pt x="231838" y="899998"/>
                  </a:lnTo>
                  <a:lnTo>
                    <a:pt x="277914" y="925550"/>
                  </a:lnTo>
                  <a:lnTo>
                    <a:pt x="326517" y="946442"/>
                  </a:lnTo>
                  <a:lnTo>
                    <a:pt x="377278" y="962279"/>
                  </a:lnTo>
                  <a:lnTo>
                    <a:pt x="429475" y="972718"/>
                  </a:lnTo>
                  <a:lnTo>
                    <a:pt x="482396" y="978115"/>
                  </a:lnTo>
                  <a:lnTo>
                    <a:pt x="509028" y="978839"/>
                  </a:lnTo>
                  <a:lnTo>
                    <a:pt x="535673" y="978115"/>
                  </a:lnTo>
                  <a:lnTo>
                    <a:pt x="588594" y="972718"/>
                  </a:lnTo>
                  <a:lnTo>
                    <a:pt x="640791" y="961910"/>
                  </a:lnTo>
                  <a:lnTo>
                    <a:pt x="691197" y="946073"/>
                  </a:lnTo>
                  <a:lnTo>
                    <a:pt x="740155" y="925195"/>
                  </a:lnTo>
                  <a:lnTo>
                    <a:pt x="786231" y="899642"/>
                  </a:lnTo>
                  <a:lnTo>
                    <a:pt x="829068" y="869759"/>
                  </a:lnTo>
                  <a:lnTo>
                    <a:pt x="868679" y="835190"/>
                  </a:lnTo>
                  <a:lnTo>
                    <a:pt x="904316" y="797394"/>
                  </a:lnTo>
                  <a:lnTo>
                    <a:pt x="935634" y="755637"/>
                  </a:lnTo>
                  <a:lnTo>
                    <a:pt x="962278" y="711352"/>
                  </a:lnTo>
                  <a:lnTo>
                    <a:pt x="983869" y="664552"/>
                  </a:lnTo>
                  <a:lnTo>
                    <a:pt x="1000429" y="615950"/>
                  </a:lnTo>
                  <a:lnTo>
                    <a:pt x="1011593" y="565912"/>
                  </a:lnTo>
                  <a:lnTo>
                    <a:pt x="1016990" y="514794"/>
                  </a:lnTo>
                  <a:lnTo>
                    <a:pt x="1017714" y="489242"/>
                  </a:lnTo>
                  <a:lnTo>
                    <a:pt x="1018070" y="489242"/>
                  </a:lnTo>
                  <a:lnTo>
                    <a:pt x="1015199" y="438111"/>
                  </a:lnTo>
                  <a:lnTo>
                    <a:pt x="1006919" y="387350"/>
                  </a:lnTo>
                  <a:lnTo>
                    <a:pt x="993228" y="338035"/>
                  </a:lnTo>
                  <a:lnTo>
                    <a:pt x="973797" y="290156"/>
                  </a:lnTo>
                  <a:lnTo>
                    <a:pt x="949680" y="244436"/>
                  </a:lnTo>
                  <a:lnTo>
                    <a:pt x="920876" y="201599"/>
                  </a:lnTo>
                  <a:lnTo>
                    <a:pt x="887031" y="162001"/>
                  </a:lnTo>
                  <a:lnTo>
                    <a:pt x="849591" y="125641"/>
                  </a:lnTo>
                  <a:lnTo>
                    <a:pt x="808189" y="93599"/>
                  </a:lnTo>
                  <a:lnTo>
                    <a:pt x="763549" y="65519"/>
                  </a:lnTo>
                  <a:lnTo>
                    <a:pt x="716038" y="42113"/>
                  </a:lnTo>
                  <a:lnTo>
                    <a:pt x="666356" y="24117"/>
                  </a:lnTo>
                  <a:lnTo>
                    <a:pt x="614870" y="10795"/>
                  </a:lnTo>
                  <a:lnTo>
                    <a:pt x="562317" y="2514"/>
                  </a:lnTo>
                  <a:lnTo>
                    <a:pt x="535673" y="711"/>
                  </a:lnTo>
                  <a:lnTo>
                    <a:pt x="50902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5" name="object 55"/>
            <p:cNvSpPr/>
            <p:nvPr/>
          </p:nvSpPr>
          <p:spPr>
            <a:xfrm>
              <a:off x="8994965" y="659523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69">
                  <a:moveTo>
                    <a:pt x="0" y="489597"/>
                  </a:moveTo>
                  <a:lnTo>
                    <a:pt x="711" y="464756"/>
                  </a:lnTo>
                  <a:lnTo>
                    <a:pt x="2514" y="439915"/>
                  </a:lnTo>
                  <a:lnTo>
                    <a:pt x="10439" y="390956"/>
                  </a:lnTo>
                  <a:lnTo>
                    <a:pt x="23393" y="343077"/>
                  </a:lnTo>
                  <a:lnTo>
                    <a:pt x="41033" y="296633"/>
                  </a:lnTo>
                  <a:lnTo>
                    <a:pt x="63715" y="251993"/>
                  </a:lnTo>
                  <a:lnTo>
                    <a:pt x="91071" y="209880"/>
                  </a:lnTo>
                  <a:lnTo>
                    <a:pt x="122758" y="170637"/>
                  </a:lnTo>
                  <a:lnTo>
                    <a:pt x="158038" y="134632"/>
                  </a:lnTo>
                  <a:lnTo>
                    <a:pt x="197269" y="102590"/>
                  </a:lnTo>
                  <a:lnTo>
                    <a:pt x="239750" y="74155"/>
                  </a:lnTo>
                  <a:lnTo>
                    <a:pt x="284759" y="50037"/>
                  </a:lnTo>
                  <a:lnTo>
                    <a:pt x="332270" y="30594"/>
                  </a:lnTo>
                  <a:lnTo>
                    <a:pt x="381228" y="15481"/>
                  </a:lnTo>
                  <a:lnTo>
                    <a:pt x="431990" y="5753"/>
                  </a:lnTo>
                  <a:lnTo>
                    <a:pt x="483120" y="711"/>
                  </a:lnTo>
                  <a:lnTo>
                    <a:pt x="509028" y="0"/>
                  </a:lnTo>
                  <a:lnTo>
                    <a:pt x="562317" y="2514"/>
                  </a:lnTo>
                  <a:lnTo>
                    <a:pt x="614870" y="10795"/>
                  </a:lnTo>
                  <a:lnTo>
                    <a:pt x="666356" y="24117"/>
                  </a:lnTo>
                  <a:lnTo>
                    <a:pt x="716038" y="42113"/>
                  </a:lnTo>
                  <a:lnTo>
                    <a:pt x="763549" y="65519"/>
                  </a:lnTo>
                  <a:lnTo>
                    <a:pt x="808189" y="93599"/>
                  </a:lnTo>
                  <a:lnTo>
                    <a:pt x="849591" y="125641"/>
                  </a:lnTo>
                  <a:lnTo>
                    <a:pt x="887031" y="162001"/>
                  </a:lnTo>
                  <a:lnTo>
                    <a:pt x="920876" y="201599"/>
                  </a:lnTo>
                  <a:lnTo>
                    <a:pt x="949680" y="244436"/>
                  </a:lnTo>
                  <a:lnTo>
                    <a:pt x="973797" y="290156"/>
                  </a:lnTo>
                  <a:lnTo>
                    <a:pt x="993228" y="338035"/>
                  </a:lnTo>
                  <a:lnTo>
                    <a:pt x="1006919" y="387350"/>
                  </a:lnTo>
                  <a:lnTo>
                    <a:pt x="1015199" y="438111"/>
                  </a:lnTo>
                  <a:lnTo>
                    <a:pt x="1018070" y="489242"/>
                  </a:lnTo>
                  <a:lnTo>
                    <a:pt x="1017714" y="489242"/>
                  </a:lnTo>
                  <a:lnTo>
                    <a:pt x="1016990" y="514794"/>
                  </a:lnTo>
                  <a:lnTo>
                    <a:pt x="1011593" y="565912"/>
                  </a:lnTo>
                  <a:lnTo>
                    <a:pt x="1000429" y="615950"/>
                  </a:lnTo>
                  <a:lnTo>
                    <a:pt x="983869" y="664552"/>
                  </a:lnTo>
                  <a:lnTo>
                    <a:pt x="962278" y="711352"/>
                  </a:lnTo>
                  <a:lnTo>
                    <a:pt x="935634" y="755637"/>
                  </a:lnTo>
                  <a:lnTo>
                    <a:pt x="904316" y="797394"/>
                  </a:lnTo>
                  <a:lnTo>
                    <a:pt x="868679" y="835190"/>
                  </a:lnTo>
                  <a:lnTo>
                    <a:pt x="829068" y="869759"/>
                  </a:lnTo>
                  <a:lnTo>
                    <a:pt x="786231" y="899642"/>
                  </a:lnTo>
                  <a:lnTo>
                    <a:pt x="740155" y="925195"/>
                  </a:lnTo>
                  <a:lnTo>
                    <a:pt x="691197" y="946073"/>
                  </a:lnTo>
                  <a:lnTo>
                    <a:pt x="640791" y="961910"/>
                  </a:lnTo>
                  <a:lnTo>
                    <a:pt x="588594" y="972718"/>
                  </a:lnTo>
                  <a:lnTo>
                    <a:pt x="535673" y="978115"/>
                  </a:lnTo>
                  <a:lnTo>
                    <a:pt x="509028" y="978839"/>
                  </a:lnTo>
                  <a:lnTo>
                    <a:pt x="455752" y="976312"/>
                  </a:lnTo>
                  <a:lnTo>
                    <a:pt x="403199" y="968032"/>
                  </a:lnTo>
                  <a:lnTo>
                    <a:pt x="351713" y="954722"/>
                  </a:lnTo>
                  <a:lnTo>
                    <a:pt x="302031" y="936713"/>
                  </a:lnTo>
                  <a:lnTo>
                    <a:pt x="254520" y="913320"/>
                  </a:lnTo>
                  <a:lnTo>
                    <a:pt x="209880" y="885240"/>
                  </a:lnTo>
                  <a:lnTo>
                    <a:pt x="168478" y="853198"/>
                  </a:lnTo>
                  <a:lnTo>
                    <a:pt x="131038" y="816838"/>
                  </a:lnTo>
                  <a:lnTo>
                    <a:pt x="97193" y="777239"/>
                  </a:lnTo>
                  <a:lnTo>
                    <a:pt x="68389" y="734390"/>
                  </a:lnTo>
                  <a:lnTo>
                    <a:pt x="44272" y="688670"/>
                  </a:lnTo>
                  <a:lnTo>
                    <a:pt x="24828" y="640791"/>
                  </a:lnTo>
                  <a:lnTo>
                    <a:pt x="11150" y="591477"/>
                  </a:lnTo>
                  <a:lnTo>
                    <a:pt x="2870" y="540715"/>
                  </a:lnTo>
                  <a:lnTo>
                    <a:pt x="0" y="489597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6" name="object 56"/>
            <p:cNvSpPr/>
            <p:nvPr/>
          </p:nvSpPr>
          <p:spPr>
            <a:xfrm>
              <a:off x="769683" y="4587837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220112" y="0"/>
                  </a:moveTo>
                  <a:lnTo>
                    <a:pt x="0" y="0"/>
                  </a:lnTo>
                  <a:lnTo>
                    <a:pt x="355" y="1629727"/>
                  </a:lnTo>
                  <a:lnTo>
                    <a:pt x="7200" y="1673288"/>
                  </a:lnTo>
                  <a:lnTo>
                    <a:pt x="27355" y="1712887"/>
                  </a:lnTo>
                  <a:lnTo>
                    <a:pt x="58673" y="1744205"/>
                  </a:lnTo>
                  <a:lnTo>
                    <a:pt x="98272" y="1764360"/>
                  </a:lnTo>
                  <a:lnTo>
                    <a:pt x="141833" y="1771205"/>
                  </a:lnTo>
                  <a:lnTo>
                    <a:pt x="2078634" y="1771205"/>
                  </a:lnTo>
                  <a:lnTo>
                    <a:pt x="2122195" y="1764360"/>
                  </a:lnTo>
                  <a:lnTo>
                    <a:pt x="2161794" y="1744205"/>
                  </a:lnTo>
                  <a:lnTo>
                    <a:pt x="2193112" y="1712887"/>
                  </a:lnTo>
                  <a:lnTo>
                    <a:pt x="2213279" y="1673288"/>
                  </a:lnTo>
                  <a:lnTo>
                    <a:pt x="2220112" y="1629727"/>
                  </a:lnTo>
                  <a:lnTo>
                    <a:pt x="2220112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7" name="object 57"/>
            <p:cNvSpPr/>
            <p:nvPr/>
          </p:nvSpPr>
          <p:spPr>
            <a:xfrm>
              <a:off x="769683" y="4587837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078634" y="1771205"/>
                  </a:moveTo>
                  <a:lnTo>
                    <a:pt x="141833" y="1771205"/>
                  </a:lnTo>
                  <a:lnTo>
                    <a:pt x="134277" y="1770837"/>
                  </a:lnTo>
                  <a:lnTo>
                    <a:pt x="127076" y="1770481"/>
                  </a:lnTo>
                  <a:lnTo>
                    <a:pt x="84239" y="1758962"/>
                  </a:lnTo>
                  <a:lnTo>
                    <a:pt x="52920" y="1739518"/>
                  </a:lnTo>
                  <a:lnTo>
                    <a:pt x="47155" y="1734845"/>
                  </a:lnTo>
                  <a:lnTo>
                    <a:pt x="41757" y="1729803"/>
                  </a:lnTo>
                  <a:lnTo>
                    <a:pt x="36715" y="1724405"/>
                  </a:lnTo>
                  <a:lnTo>
                    <a:pt x="32042" y="1718640"/>
                  </a:lnTo>
                  <a:lnTo>
                    <a:pt x="27355" y="1712887"/>
                  </a:lnTo>
                  <a:lnTo>
                    <a:pt x="7200" y="1673288"/>
                  </a:lnTo>
                  <a:lnTo>
                    <a:pt x="355" y="1629727"/>
                  </a:lnTo>
                  <a:lnTo>
                    <a:pt x="0" y="0"/>
                  </a:lnTo>
                  <a:lnTo>
                    <a:pt x="2220112" y="0"/>
                  </a:lnTo>
                  <a:lnTo>
                    <a:pt x="2220112" y="1629727"/>
                  </a:lnTo>
                  <a:lnTo>
                    <a:pt x="2213279" y="1673288"/>
                  </a:lnTo>
                  <a:lnTo>
                    <a:pt x="2193112" y="1712887"/>
                  </a:lnTo>
                  <a:lnTo>
                    <a:pt x="2167559" y="1739518"/>
                  </a:lnTo>
                  <a:lnTo>
                    <a:pt x="2161794" y="1744205"/>
                  </a:lnTo>
                  <a:lnTo>
                    <a:pt x="2155672" y="1748523"/>
                  </a:lnTo>
                  <a:lnTo>
                    <a:pt x="2149195" y="1752117"/>
                  </a:lnTo>
                  <a:lnTo>
                    <a:pt x="2142718" y="1755724"/>
                  </a:lnTo>
                  <a:lnTo>
                    <a:pt x="2100592" y="1769402"/>
                  </a:lnTo>
                  <a:lnTo>
                    <a:pt x="2078634" y="1771205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8" name="object 58"/>
            <p:cNvSpPr/>
            <p:nvPr/>
          </p:nvSpPr>
          <p:spPr>
            <a:xfrm>
              <a:off x="743038" y="4561204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220125" y="0"/>
                  </a:moveTo>
                  <a:lnTo>
                    <a:pt x="0" y="0"/>
                  </a:lnTo>
                  <a:lnTo>
                    <a:pt x="355" y="1629714"/>
                  </a:lnTo>
                  <a:lnTo>
                    <a:pt x="7200" y="1673275"/>
                  </a:lnTo>
                  <a:lnTo>
                    <a:pt x="27355" y="1712874"/>
                  </a:lnTo>
                  <a:lnTo>
                    <a:pt x="58686" y="1744192"/>
                  </a:lnTo>
                  <a:lnTo>
                    <a:pt x="98285" y="1764360"/>
                  </a:lnTo>
                  <a:lnTo>
                    <a:pt x="141846" y="1771192"/>
                  </a:lnTo>
                  <a:lnTo>
                    <a:pt x="2078647" y="1771192"/>
                  </a:lnTo>
                  <a:lnTo>
                    <a:pt x="2122195" y="1764360"/>
                  </a:lnTo>
                  <a:lnTo>
                    <a:pt x="2161806" y="1744192"/>
                  </a:lnTo>
                  <a:lnTo>
                    <a:pt x="2193124" y="1712874"/>
                  </a:lnTo>
                  <a:lnTo>
                    <a:pt x="2213279" y="1673275"/>
                  </a:lnTo>
                  <a:lnTo>
                    <a:pt x="2220125" y="1629714"/>
                  </a:lnTo>
                  <a:lnTo>
                    <a:pt x="22201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9" name="object 59"/>
            <p:cNvSpPr/>
            <p:nvPr/>
          </p:nvSpPr>
          <p:spPr>
            <a:xfrm>
              <a:off x="743038" y="4561204"/>
              <a:ext cx="2220595" cy="1771650"/>
            </a:xfrm>
            <a:custGeom>
              <a:avLst/>
              <a:gdLst/>
              <a:ahLst/>
              <a:cxnLst/>
              <a:rect l="l" t="t" r="r" b="b"/>
              <a:pathLst>
                <a:path w="2220595" h="1771650">
                  <a:moveTo>
                    <a:pt x="2078647" y="1771192"/>
                  </a:moveTo>
                  <a:lnTo>
                    <a:pt x="141846" y="1771192"/>
                  </a:lnTo>
                  <a:lnTo>
                    <a:pt x="134277" y="1770837"/>
                  </a:lnTo>
                  <a:lnTo>
                    <a:pt x="127076" y="1770468"/>
                  </a:lnTo>
                  <a:lnTo>
                    <a:pt x="84239" y="1758950"/>
                  </a:lnTo>
                  <a:lnTo>
                    <a:pt x="47155" y="1734832"/>
                  </a:lnTo>
                  <a:lnTo>
                    <a:pt x="32042" y="1718640"/>
                  </a:lnTo>
                  <a:lnTo>
                    <a:pt x="27355" y="1712874"/>
                  </a:lnTo>
                  <a:lnTo>
                    <a:pt x="23037" y="1706753"/>
                  </a:lnTo>
                  <a:lnTo>
                    <a:pt x="19443" y="1700276"/>
                  </a:lnTo>
                  <a:lnTo>
                    <a:pt x="15836" y="1693799"/>
                  </a:lnTo>
                  <a:lnTo>
                    <a:pt x="2159" y="1651673"/>
                  </a:lnTo>
                  <a:lnTo>
                    <a:pt x="0" y="0"/>
                  </a:lnTo>
                  <a:lnTo>
                    <a:pt x="2220125" y="0"/>
                  </a:lnTo>
                  <a:lnTo>
                    <a:pt x="2220125" y="1629714"/>
                  </a:lnTo>
                  <a:lnTo>
                    <a:pt x="2213279" y="1673275"/>
                  </a:lnTo>
                  <a:lnTo>
                    <a:pt x="2193124" y="1712874"/>
                  </a:lnTo>
                  <a:lnTo>
                    <a:pt x="2188438" y="1718640"/>
                  </a:lnTo>
                  <a:lnTo>
                    <a:pt x="2183765" y="1724393"/>
                  </a:lnTo>
                  <a:lnTo>
                    <a:pt x="2149195" y="1752117"/>
                  </a:lnTo>
                  <a:lnTo>
                    <a:pt x="2108161" y="1767954"/>
                  </a:lnTo>
                  <a:lnTo>
                    <a:pt x="2078647" y="1771192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0" name="object 60"/>
            <p:cNvSpPr/>
            <p:nvPr/>
          </p:nvSpPr>
          <p:spPr>
            <a:xfrm>
              <a:off x="2962795" y="3830040"/>
              <a:ext cx="38735" cy="762000"/>
            </a:xfrm>
            <a:custGeom>
              <a:avLst/>
              <a:gdLst/>
              <a:ahLst/>
              <a:cxnLst/>
              <a:rect l="l" t="t" r="r" b="b"/>
              <a:pathLst>
                <a:path w="38735" h="762000">
                  <a:moveTo>
                    <a:pt x="0" y="761758"/>
                  </a:moveTo>
                  <a:lnTo>
                    <a:pt x="38163" y="761758"/>
                  </a:lnTo>
                  <a:lnTo>
                    <a:pt x="38163" y="0"/>
                  </a:lnTo>
                  <a:lnTo>
                    <a:pt x="0" y="0"/>
                  </a:lnTo>
                  <a:lnTo>
                    <a:pt x="0" y="761758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1" name="object 61"/>
            <p:cNvSpPr/>
            <p:nvPr/>
          </p:nvSpPr>
          <p:spPr>
            <a:xfrm>
              <a:off x="780834" y="3830040"/>
              <a:ext cx="2220595" cy="762000"/>
            </a:xfrm>
            <a:custGeom>
              <a:avLst/>
              <a:gdLst/>
              <a:ahLst/>
              <a:cxnLst/>
              <a:rect l="l" t="t" r="r" b="b"/>
              <a:pathLst>
                <a:path w="2220595" h="762000">
                  <a:moveTo>
                    <a:pt x="0" y="0"/>
                  </a:moveTo>
                  <a:lnTo>
                    <a:pt x="2220125" y="0"/>
                  </a:lnTo>
                  <a:lnTo>
                    <a:pt x="2220125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2" name="object 62"/>
            <p:cNvSpPr/>
            <p:nvPr/>
          </p:nvSpPr>
          <p:spPr>
            <a:xfrm>
              <a:off x="742683" y="3830040"/>
              <a:ext cx="2220595" cy="762000"/>
            </a:xfrm>
            <a:custGeom>
              <a:avLst/>
              <a:gdLst/>
              <a:ahLst/>
              <a:cxnLst/>
              <a:rect l="l" t="t" r="r" b="b"/>
              <a:pathLst>
                <a:path w="2220595" h="762000">
                  <a:moveTo>
                    <a:pt x="0" y="0"/>
                  </a:moveTo>
                  <a:lnTo>
                    <a:pt x="2220112" y="0"/>
                  </a:lnTo>
                  <a:lnTo>
                    <a:pt x="2220112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EAF6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3" name="object 63"/>
            <p:cNvSpPr/>
            <p:nvPr/>
          </p:nvSpPr>
          <p:spPr>
            <a:xfrm>
              <a:off x="742683" y="3830040"/>
              <a:ext cx="2220595" cy="762000"/>
            </a:xfrm>
            <a:custGeom>
              <a:avLst/>
              <a:gdLst/>
              <a:ahLst/>
              <a:cxnLst/>
              <a:rect l="l" t="t" r="r" b="b"/>
              <a:pathLst>
                <a:path w="2220595" h="762000">
                  <a:moveTo>
                    <a:pt x="0" y="0"/>
                  </a:moveTo>
                  <a:lnTo>
                    <a:pt x="2220112" y="0"/>
                  </a:lnTo>
                  <a:lnTo>
                    <a:pt x="2220112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4" name="object 64"/>
            <p:cNvSpPr/>
            <p:nvPr/>
          </p:nvSpPr>
          <p:spPr>
            <a:xfrm>
              <a:off x="141846" y="3713403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70">
                  <a:moveTo>
                    <a:pt x="509028" y="0"/>
                  </a:moveTo>
                  <a:lnTo>
                    <a:pt x="457555" y="2514"/>
                  </a:lnTo>
                  <a:lnTo>
                    <a:pt x="406438" y="10071"/>
                  </a:lnTo>
                  <a:lnTo>
                    <a:pt x="356755" y="22313"/>
                  </a:lnTo>
                  <a:lnTo>
                    <a:pt x="308152" y="39598"/>
                  </a:lnTo>
                  <a:lnTo>
                    <a:pt x="261708" y="61556"/>
                  </a:lnTo>
                  <a:lnTo>
                    <a:pt x="218147" y="87833"/>
                  </a:lnTo>
                  <a:lnTo>
                    <a:pt x="177469" y="118071"/>
                  </a:lnTo>
                  <a:lnTo>
                    <a:pt x="140030" y="152272"/>
                  </a:lnTo>
                  <a:lnTo>
                    <a:pt x="106197" y="190080"/>
                  </a:lnTo>
                  <a:lnTo>
                    <a:pt x="77038" y="230758"/>
                  </a:lnTo>
                  <a:lnTo>
                    <a:pt x="51828" y="273951"/>
                  </a:lnTo>
                  <a:lnTo>
                    <a:pt x="31673" y="319671"/>
                  </a:lnTo>
                  <a:lnTo>
                    <a:pt x="16192" y="366839"/>
                  </a:lnTo>
                  <a:lnTo>
                    <a:pt x="5753" y="415442"/>
                  </a:lnTo>
                  <a:lnTo>
                    <a:pt x="711" y="464756"/>
                  </a:lnTo>
                  <a:lnTo>
                    <a:pt x="0" y="489597"/>
                  </a:lnTo>
                  <a:lnTo>
                    <a:pt x="711" y="515150"/>
                  </a:lnTo>
                  <a:lnTo>
                    <a:pt x="6476" y="566280"/>
                  </a:lnTo>
                  <a:lnTo>
                    <a:pt x="17271" y="616318"/>
                  </a:lnTo>
                  <a:lnTo>
                    <a:pt x="33832" y="664921"/>
                  </a:lnTo>
                  <a:lnTo>
                    <a:pt x="55435" y="711720"/>
                  </a:lnTo>
                  <a:lnTo>
                    <a:pt x="82067" y="755992"/>
                  </a:lnTo>
                  <a:lnTo>
                    <a:pt x="113398" y="797394"/>
                  </a:lnTo>
                  <a:lnTo>
                    <a:pt x="149390" y="835558"/>
                  </a:lnTo>
                  <a:lnTo>
                    <a:pt x="188633" y="869759"/>
                  </a:lnTo>
                  <a:lnTo>
                    <a:pt x="231838" y="899998"/>
                  </a:lnTo>
                  <a:lnTo>
                    <a:pt x="277914" y="925550"/>
                  </a:lnTo>
                  <a:lnTo>
                    <a:pt x="326516" y="946442"/>
                  </a:lnTo>
                  <a:lnTo>
                    <a:pt x="377278" y="962278"/>
                  </a:lnTo>
                  <a:lnTo>
                    <a:pt x="429475" y="972718"/>
                  </a:lnTo>
                  <a:lnTo>
                    <a:pt x="482396" y="978115"/>
                  </a:lnTo>
                  <a:lnTo>
                    <a:pt x="509028" y="978839"/>
                  </a:lnTo>
                  <a:lnTo>
                    <a:pt x="535673" y="978115"/>
                  </a:lnTo>
                  <a:lnTo>
                    <a:pt x="588594" y="972718"/>
                  </a:lnTo>
                  <a:lnTo>
                    <a:pt x="640791" y="961910"/>
                  </a:lnTo>
                  <a:lnTo>
                    <a:pt x="691197" y="946073"/>
                  </a:lnTo>
                  <a:lnTo>
                    <a:pt x="740156" y="925194"/>
                  </a:lnTo>
                  <a:lnTo>
                    <a:pt x="786231" y="899629"/>
                  </a:lnTo>
                  <a:lnTo>
                    <a:pt x="829068" y="869759"/>
                  </a:lnTo>
                  <a:lnTo>
                    <a:pt x="868680" y="835190"/>
                  </a:lnTo>
                  <a:lnTo>
                    <a:pt x="904316" y="797394"/>
                  </a:lnTo>
                  <a:lnTo>
                    <a:pt x="935634" y="755637"/>
                  </a:lnTo>
                  <a:lnTo>
                    <a:pt x="962279" y="711352"/>
                  </a:lnTo>
                  <a:lnTo>
                    <a:pt x="983869" y="664552"/>
                  </a:lnTo>
                  <a:lnTo>
                    <a:pt x="1000429" y="615950"/>
                  </a:lnTo>
                  <a:lnTo>
                    <a:pt x="1011593" y="565912"/>
                  </a:lnTo>
                  <a:lnTo>
                    <a:pt x="1016990" y="514794"/>
                  </a:lnTo>
                  <a:lnTo>
                    <a:pt x="1017714" y="489242"/>
                  </a:lnTo>
                  <a:lnTo>
                    <a:pt x="1018070" y="489242"/>
                  </a:lnTo>
                  <a:lnTo>
                    <a:pt x="1015199" y="438111"/>
                  </a:lnTo>
                  <a:lnTo>
                    <a:pt x="1006919" y="387350"/>
                  </a:lnTo>
                  <a:lnTo>
                    <a:pt x="993228" y="338035"/>
                  </a:lnTo>
                  <a:lnTo>
                    <a:pt x="973797" y="290156"/>
                  </a:lnTo>
                  <a:lnTo>
                    <a:pt x="949667" y="244436"/>
                  </a:lnTo>
                  <a:lnTo>
                    <a:pt x="920877" y="201599"/>
                  </a:lnTo>
                  <a:lnTo>
                    <a:pt x="887031" y="162001"/>
                  </a:lnTo>
                  <a:lnTo>
                    <a:pt x="849591" y="125641"/>
                  </a:lnTo>
                  <a:lnTo>
                    <a:pt x="808189" y="93599"/>
                  </a:lnTo>
                  <a:lnTo>
                    <a:pt x="763549" y="65519"/>
                  </a:lnTo>
                  <a:lnTo>
                    <a:pt x="716038" y="42113"/>
                  </a:lnTo>
                  <a:lnTo>
                    <a:pt x="666356" y="24117"/>
                  </a:lnTo>
                  <a:lnTo>
                    <a:pt x="614870" y="10794"/>
                  </a:lnTo>
                  <a:lnTo>
                    <a:pt x="562317" y="2514"/>
                  </a:lnTo>
                  <a:lnTo>
                    <a:pt x="535673" y="711"/>
                  </a:lnTo>
                  <a:lnTo>
                    <a:pt x="509028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5" name="object 65"/>
            <p:cNvSpPr/>
            <p:nvPr/>
          </p:nvSpPr>
          <p:spPr>
            <a:xfrm>
              <a:off x="141846" y="3713403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70">
                  <a:moveTo>
                    <a:pt x="0" y="489597"/>
                  </a:moveTo>
                  <a:lnTo>
                    <a:pt x="711" y="464756"/>
                  </a:lnTo>
                  <a:lnTo>
                    <a:pt x="2514" y="439915"/>
                  </a:lnTo>
                  <a:lnTo>
                    <a:pt x="10439" y="390956"/>
                  </a:lnTo>
                  <a:lnTo>
                    <a:pt x="23393" y="343077"/>
                  </a:lnTo>
                  <a:lnTo>
                    <a:pt x="41033" y="296633"/>
                  </a:lnTo>
                  <a:lnTo>
                    <a:pt x="63715" y="251993"/>
                  </a:lnTo>
                  <a:lnTo>
                    <a:pt x="91071" y="209880"/>
                  </a:lnTo>
                  <a:lnTo>
                    <a:pt x="122758" y="170637"/>
                  </a:lnTo>
                  <a:lnTo>
                    <a:pt x="158038" y="134632"/>
                  </a:lnTo>
                  <a:lnTo>
                    <a:pt x="197269" y="102590"/>
                  </a:lnTo>
                  <a:lnTo>
                    <a:pt x="239750" y="74155"/>
                  </a:lnTo>
                  <a:lnTo>
                    <a:pt x="284759" y="50037"/>
                  </a:lnTo>
                  <a:lnTo>
                    <a:pt x="332270" y="30594"/>
                  </a:lnTo>
                  <a:lnTo>
                    <a:pt x="381228" y="15481"/>
                  </a:lnTo>
                  <a:lnTo>
                    <a:pt x="431990" y="5753"/>
                  </a:lnTo>
                  <a:lnTo>
                    <a:pt x="483108" y="711"/>
                  </a:lnTo>
                  <a:lnTo>
                    <a:pt x="509028" y="0"/>
                  </a:lnTo>
                  <a:lnTo>
                    <a:pt x="562317" y="2514"/>
                  </a:lnTo>
                  <a:lnTo>
                    <a:pt x="614870" y="10794"/>
                  </a:lnTo>
                  <a:lnTo>
                    <a:pt x="666356" y="24117"/>
                  </a:lnTo>
                  <a:lnTo>
                    <a:pt x="716038" y="42113"/>
                  </a:lnTo>
                  <a:lnTo>
                    <a:pt x="763549" y="65519"/>
                  </a:lnTo>
                  <a:lnTo>
                    <a:pt x="808189" y="93599"/>
                  </a:lnTo>
                  <a:lnTo>
                    <a:pt x="849591" y="125641"/>
                  </a:lnTo>
                  <a:lnTo>
                    <a:pt x="887031" y="162001"/>
                  </a:lnTo>
                  <a:lnTo>
                    <a:pt x="920877" y="201599"/>
                  </a:lnTo>
                  <a:lnTo>
                    <a:pt x="949667" y="244436"/>
                  </a:lnTo>
                  <a:lnTo>
                    <a:pt x="973797" y="290156"/>
                  </a:lnTo>
                  <a:lnTo>
                    <a:pt x="993228" y="338035"/>
                  </a:lnTo>
                  <a:lnTo>
                    <a:pt x="1006919" y="387350"/>
                  </a:lnTo>
                  <a:lnTo>
                    <a:pt x="1015199" y="438111"/>
                  </a:lnTo>
                  <a:lnTo>
                    <a:pt x="1018070" y="489242"/>
                  </a:lnTo>
                  <a:lnTo>
                    <a:pt x="1017714" y="489242"/>
                  </a:lnTo>
                  <a:lnTo>
                    <a:pt x="1016990" y="514794"/>
                  </a:lnTo>
                  <a:lnTo>
                    <a:pt x="1011593" y="565912"/>
                  </a:lnTo>
                  <a:lnTo>
                    <a:pt x="1000429" y="615950"/>
                  </a:lnTo>
                  <a:lnTo>
                    <a:pt x="983869" y="664552"/>
                  </a:lnTo>
                  <a:lnTo>
                    <a:pt x="962279" y="711352"/>
                  </a:lnTo>
                  <a:lnTo>
                    <a:pt x="935634" y="755637"/>
                  </a:lnTo>
                  <a:lnTo>
                    <a:pt x="904316" y="797394"/>
                  </a:lnTo>
                  <a:lnTo>
                    <a:pt x="868680" y="835190"/>
                  </a:lnTo>
                  <a:lnTo>
                    <a:pt x="829068" y="869759"/>
                  </a:lnTo>
                  <a:lnTo>
                    <a:pt x="786231" y="899629"/>
                  </a:lnTo>
                  <a:lnTo>
                    <a:pt x="740156" y="925194"/>
                  </a:lnTo>
                  <a:lnTo>
                    <a:pt x="691197" y="946073"/>
                  </a:lnTo>
                  <a:lnTo>
                    <a:pt x="640791" y="961910"/>
                  </a:lnTo>
                  <a:lnTo>
                    <a:pt x="588594" y="972718"/>
                  </a:lnTo>
                  <a:lnTo>
                    <a:pt x="535673" y="978115"/>
                  </a:lnTo>
                  <a:lnTo>
                    <a:pt x="509028" y="978839"/>
                  </a:lnTo>
                  <a:lnTo>
                    <a:pt x="455752" y="976312"/>
                  </a:lnTo>
                  <a:lnTo>
                    <a:pt x="403199" y="968032"/>
                  </a:lnTo>
                  <a:lnTo>
                    <a:pt x="351713" y="954722"/>
                  </a:lnTo>
                  <a:lnTo>
                    <a:pt x="302031" y="936713"/>
                  </a:lnTo>
                  <a:lnTo>
                    <a:pt x="254508" y="913320"/>
                  </a:lnTo>
                  <a:lnTo>
                    <a:pt x="209867" y="885240"/>
                  </a:lnTo>
                  <a:lnTo>
                    <a:pt x="168478" y="853198"/>
                  </a:lnTo>
                  <a:lnTo>
                    <a:pt x="131038" y="816838"/>
                  </a:lnTo>
                  <a:lnTo>
                    <a:pt x="97193" y="777239"/>
                  </a:lnTo>
                  <a:lnTo>
                    <a:pt x="68389" y="734390"/>
                  </a:lnTo>
                  <a:lnTo>
                    <a:pt x="44272" y="688670"/>
                  </a:lnTo>
                  <a:lnTo>
                    <a:pt x="24828" y="640791"/>
                  </a:lnTo>
                  <a:lnTo>
                    <a:pt x="11150" y="591477"/>
                  </a:lnTo>
                  <a:lnTo>
                    <a:pt x="2870" y="540715"/>
                  </a:lnTo>
                  <a:lnTo>
                    <a:pt x="0" y="489597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6" name="object 66"/>
            <p:cNvSpPr/>
            <p:nvPr/>
          </p:nvSpPr>
          <p:spPr>
            <a:xfrm>
              <a:off x="115201" y="3686759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70">
                  <a:moveTo>
                    <a:pt x="509041" y="0"/>
                  </a:moveTo>
                  <a:lnTo>
                    <a:pt x="457555" y="2514"/>
                  </a:lnTo>
                  <a:lnTo>
                    <a:pt x="406438" y="10083"/>
                  </a:lnTo>
                  <a:lnTo>
                    <a:pt x="356755" y="22326"/>
                  </a:lnTo>
                  <a:lnTo>
                    <a:pt x="308152" y="39598"/>
                  </a:lnTo>
                  <a:lnTo>
                    <a:pt x="261721" y="61556"/>
                  </a:lnTo>
                  <a:lnTo>
                    <a:pt x="218160" y="87845"/>
                  </a:lnTo>
                  <a:lnTo>
                    <a:pt x="177482" y="118084"/>
                  </a:lnTo>
                  <a:lnTo>
                    <a:pt x="140042" y="152285"/>
                  </a:lnTo>
                  <a:lnTo>
                    <a:pt x="106197" y="190080"/>
                  </a:lnTo>
                  <a:lnTo>
                    <a:pt x="77038" y="230759"/>
                  </a:lnTo>
                  <a:lnTo>
                    <a:pt x="51841" y="273964"/>
                  </a:lnTo>
                  <a:lnTo>
                    <a:pt x="31673" y="319684"/>
                  </a:lnTo>
                  <a:lnTo>
                    <a:pt x="16192" y="366839"/>
                  </a:lnTo>
                  <a:lnTo>
                    <a:pt x="5753" y="415442"/>
                  </a:lnTo>
                  <a:lnTo>
                    <a:pt x="723" y="464756"/>
                  </a:lnTo>
                  <a:lnTo>
                    <a:pt x="0" y="489597"/>
                  </a:lnTo>
                  <a:lnTo>
                    <a:pt x="723" y="515162"/>
                  </a:lnTo>
                  <a:lnTo>
                    <a:pt x="6476" y="566280"/>
                  </a:lnTo>
                  <a:lnTo>
                    <a:pt x="17271" y="616318"/>
                  </a:lnTo>
                  <a:lnTo>
                    <a:pt x="33832" y="664921"/>
                  </a:lnTo>
                  <a:lnTo>
                    <a:pt x="55435" y="711720"/>
                  </a:lnTo>
                  <a:lnTo>
                    <a:pt x="82080" y="756005"/>
                  </a:lnTo>
                  <a:lnTo>
                    <a:pt x="113398" y="797394"/>
                  </a:lnTo>
                  <a:lnTo>
                    <a:pt x="149402" y="835558"/>
                  </a:lnTo>
                  <a:lnTo>
                    <a:pt x="188633" y="869759"/>
                  </a:lnTo>
                  <a:lnTo>
                    <a:pt x="231838" y="899998"/>
                  </a:lnTo>
                  <a:lnTo>
                    <a:pt x="277914" y="925563"/>
                  </a:lnTo>
                  <a:lnTo>
                    <a:pt x="326517" y="946442"/>
                  </a:lnTo>
                  <a:lnTo>
                    <a:pt x="377278" y="962279"/>
                  </a:lnTo>
                  <a:lnTo>
                    <a:pt x="429475" y="972718"/>
                  </a:lnTo>
                  <a:lnTo>
                    <a:pt x="482396" y="978115"/>
                  </a:lnTo>
                  <a:lnTo>
                    <a:pt x="509041" y="978839"/>
                  </a:lnTo>
                  <a:lnTo>
                    <a:pt x="535673" y="978115"/>
                  </a:lnTo>
                  <a:lnTo>
                    <a:pt x="588594" y="972718"/>
                  </a:lnTo>
                  <a:lnTo>
                    <a:pt x="640803" y="961923"/>
                  </a:lnTo>
                  <a:lnTo>
                    <a:pt x="691197" y="946086"/>
                  </a:lnTo>
                  <a:lnTo>
                    <a:pt x="740156" y="925194"/>
                  </a:lnTo>
                  <a:lnTo>
                    <a:pt x="786244" y="899642"/>
                  </a:lnTo>
                  <a:lnTo>
                    <a:pt x="829081" y="869759"/>
                  </a:lnTo>
                  <a:lnTo>
                    <a:pt x="868680" y="835202"/>
                  </a:lnTo>
                  <a:lnTo>
                    <a:pt x="904316" y="797394"/>
                  </a:lnTo>
                  <a:lnTo>
                    <a:pt x="935634" y="755637"/>
                  </a:lnTo>
                  <a:lnTo>
                    <a:pt x="962279" y="711365"/>
                  </a:lnTo>
                  <a:lnTo>
                    <a:pt x="983881" y="664565"/>
                  </a:lnTo>
                  <a:lnTo>
                    <a:pt x="1000442" y="615962"/>
                  </a:lnTo>
                  <a:lnTo>
                    <a:pt x="1011593" y="565924"/>
                  </a:lnTo>
                  <a:lnTo>
                    <a:pt x="1017003" y="514794"/>
                  </a:lnTo>
                  <a:lnTo>
                    <a:pt x="1017714" y="489242"/>
                  </a:lnTo>
                  <a:lnTo>
                    <a:pt x="1018082" y="489242"/>
                  </a:lnTo>
                  <a:lnTo>
                    <a:pt x="1015199" y="438124"/>
                  </a:lnTo>
                  <a:lnTo>
                    <a:pt x="1006919" y="387362"/>
                  </a:lnTo>
                  <a:lnTo>
                    <a:pt x="993241" y="338035"/>
                  </a:lnTo>
                  <a:lnTo>
                    <a:pt x="973797" y="290156"/>
                  </a:lnTo>
                  <a:lnTo>
                    <a:pt x="949680" y="244436"/>
                  </a:lnTo>
                  <a:lnTo>
                    <a:pt x="920877" y="201599"/>
                  </a:lnTo>
                  <a:lnTo>
                    <a:pt x="887044" y="162001"/>
                  </a:lnTo>
                  <a:lnTo>
                    <a:pt x="849604" y="125641"/>
                  </a:lnTo>
                  <a:lnTo>
                    <a:pt x="808202" y="93599"/>
                  </a:lnTo>
                  <a:lnTo>
                    <a:pt x="763562" y="65519"/>
                  </a:lnTo>
                  <a:lnTo>
                    <a:pt x="716038" y="42125"/>
                  </a:lnTo>
                  <a:lnTo>
                    <a:pt x="666356" y="24117"/>
                  </a:lnTo>
                  <a:lnTo>
                    <a:pt x="614883" y="10794"/>
                  </a:lnTo>
                  <a:lnTo>
                    <a:pt x="562317" y="2514"/>
                  </a:lnTo>
                  <a:lnTo>
                    <a:pt x="535673" y="723"/>
                  </a:lnTo>
                  <a:lnTo>
                    <a:pt x="50904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7" name="object 67"/>
            <p:cNvSpPr/>
            <p:nvPr/>
          </p:nvSpPr>
          <p:spPr>
            <a:xfrm>
              <a:off x="115201" y="3686759"/>
              <a:ext cx="1018540" cy="979169"/>
            </a:xfrm>
            <a:custGeom>
              <a:avLst/>
              <a:gdLst/>
              <a:ahLst/>
              <a:cxnLst/>
              <a:rect l="l" t="t" r="r" b="b"/>
              <a:pathLst>
                <a:path w="1018540" h="979170">
                  <a:moveTo>
                    <a:pt x="0" y="489597"/>
                  </a:moveTo>
                  <a:lnTo>
                    <a:pt x="723" y="464756"/>
                  </a:lnTo>
                  <a:lnTo>
                    <a:pt x="2514" y="439915"/>
                  </a:lnTo>
                  <a:lnTo>
                    <a:pt x="10439" y="390956"/>
                  </a:lnTo>
                  <a:lnTo>
                    <a:pt x="23393" y="343077"/>
                  </a:lnTo>
                  <a:lnTo>
                    <a:pt x="41033" y="296646"/>
                  </a:lnTo>
                  <a:lnTo>
                    <a:pt x="63715" y="252006"/>
                  </a:lnTo>
                  <a:lnTo>
                    <a:pt x="91084" y="209880"/>
                  </a:lnTo>
                  <a:lnTo>
                    <a:pt x="122758" y="170637"/>
                  </a:lnTo>
                  <a:lnTo>
                    <a:pt x="158038" y="134645"/>
                  </a:lnTo>
                  <a:lnTo>
                    <a:pt x="197281" y="102603"/>
                  </a:lnTo>
                  <a:lnTo>
                    <a:pt x="239763" y="74155"/>
                  </a:lnTo>
                  <a:lnTo>
                    <a:pt x="284759" y="50037"/>
                  </a:lnTo>
                  <a:lnTo>
                    <a:pt x="332282" y="30606"/>
                  </a:lnTo>
                  <a:lnTo>
                    <a:pt x="381241" y="15481"/>
                  </a:lnTo>
                  <a:lnTo>
                    <a:pt x="432003" y="5765"/>
                  </a:lnTo>
                  <a:lnTo>
                    <a:pt x="483120" y="723"/>
                  </a:lnTo>
                  <a:lnTo>
                    <a:pt x="509041" y="0"/>
                  </a:lnTo>
                  <a:lnTo>
                    <a:pt x="562317" y="2514"/>
                  </a:lnTo>
                  <a:lnTo>
                    <a:pt x="614883" y="10794"/>
                  </a:lnTo>
                  <a:lnTo>
                    <a:pt x="666356" y="24117"/>
                  </a:lnTo>
                  <a:lnTo>
                    <a:pt x="716038" y="42125"/>
                  </a:lnTo>
                  <a:lnTo>
                    <a:pt x="763562" y="65519"/>
                  </a:lnTo>
                  <a:lnTo>
                    <a:pt x="808202" y="93599"/>
                  </a:lnTo>
                  <a:lnTo>
                    <a:pt x="849604" y="125641"/>
                  </a:lnTo>
                  <a:lnTo>
                    <a:pt x="887044" y="162001"/>
                  </a:lnTo>
                  <a:lnTo>
                    <a:pt x="920877" y="201599"/>
                  </a:lnTo>
                  <a:lnTo>
                    <a:pt x="949680" y="244436"/>
                  </a:lnTo>
                  <a:lnTo>
                    <a:pt x="973797" y="290156"/>
                  </a:lnTo>
                  <a:lnTo>
                    <a:pt x="993241" y="338035"/>
                  </a:lnTo>
                  <a:lnTo>
                    <a:pt x="1006919" y="387362"/>
                  </a:lnTo>
                  <a:lnTo>
                    <a:pt x="1015199" y="438124"/>
                  </a:lnTo>
                  <a:lnTo>
                    <a:pt x="1018082" y="489242"/>
                  </a:lnTo>
                  <a:lnTo>
                    <a:pt x="1017714" y="489242"/>
                  </a:lnTo>
                  <a:lnTo>
                    <a:pt x="1017003" y="514794"/>
                  </a:lnTo>
                  <a:lnTo>
                    <a:pt x="1011593" y="565924"/>
                  </a:lnTo>
                  <a:lnTo>
                    <a:pt x="1000442" y="615962"/>
                  </a:lnTo>
                  <a:lnTo>
                    <a:pt x="983881" y="664565"/>
                  </a:lnTo>
                  <a:lnTo>
                    <a:pt x="962279" y="711365"/>
                  </a:lnTo>
                  <a:lnTo>
                    <a:pt x="935634" y="755637"/>
                  </a:lnTo>
                  <a:lnTo>
                    <a:pt x="904316" y="797394"/>
                  </a:lnTo>
                  <a:lnTo>
                    <a:pt x="868680" y="835202"/>
                  </a:lnTo>
                  <a:lnTo>
                    <a:pt x="829081" y="869759"/>
                  </a:lnTo>
                  <a:lnTo>
                    <a:pt x="786244" y="899642"/>
                  </a:lnTo>
                  <a:lnTo>
                    <a:pt x="740156" y="925194"/>
                  </a:lnTo>
                  <a:lnTo>
                    <a:pt x="691197" y="946086"/>
                  </a:lnTo>
                  <a:lnTo>
                    <a:pt x="640803" y="961923"/>
                  </a:lnTo>
                  <a:lnTo>
                    <a:pt x="588594" y="972718"/>
                  </a:lnTo>
                  <a:lnTo>
                    <a:pt x="535673" y="978115"/>
                  </a:lnTo>
                  <a:lnTo>
                    <a:pt x="509041" y="978839"/>
                  </a:lnTo>
                  <a:lnTo>
                    <a:pt x="455752" y="976325"/>
                  </a:lnTo>
                  <a:lnTo>
                    <a:pt x="403199" y="968044"/>
                  </a:lnTo>
                  <a:lnTo>
                    <a:pt x="351713" y="954722"/>
                  </a:lnTo>
                  <a:lnTo>
                    <a:pt x="302044" y="936726"/>
                  </a:lnTo>
                  <a:lnTo>
                    <a:pt x="254520" y="913320"/>
                  </a:lnTo>
                  <a:lnTo>
                    <a:pt x="209880" y="885240"/>
                  </a:lnTo>
                  <a:lnTo>
                    <a:pt x="168478" y="853198"/>
                  </a:lnTo>
                  <a:lnTo>
                    <a:pt x="131038" y="816838"/>
                  </a:lnTo>
                  <a:lnTo>
                    <a:pt x="97193" y="777240"/>
                  </a:lnTo>
                  <a:lnTo>
                    <a:pt x="68402" y="734402"/>
                  </a:lnTo>
                  <a:lnTo>
                    <a:pt x="44272" y="688682"/>
                  </a:lnTo>
                  <a:lnTo>
                    <a:pt x="24841" y="640803"/>
                  </a:lnTo>
                  <a:lnTo>
                    <a:pt x="11163" y="591477"/>
                  </a:lnTo>
                  <a:lnTo>
                    <a:pt x="2882" y="540715"/>
                  </a:lnTo>
                  <a:lnTo>
                    <a:pt x="0" y="489597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8" name="object 68"/>
            <p:cNvSpPr/>
            <p:nvPr/>
          </p:nvSpPr>
          <p:spPr>
            <a:xfrm>
              <a:off x="3668763" y="4618444"/>
              <a:ext cx="2304415" cy="1771650"/>
            </a:xfrm>
            <a:custGeom>
              <a:avLst/>
              <a:gdLst/>
              <a:ahLst/>
              <a:cxnLst/>
              <a:rect l="l" t="t" r="r" b="b"/>
              <a:pathLst>
                <a:path w="2304415" h="1771650">
                  <a:moveTo>
                    <a:pt x="2303995" y="0"/>
                  </a:moveTo>
                  <a:lnTo>
                    <a:pt x="0" y="0"/>
                  </a:lnTo>
                  <a:lnTo>
                    <a:pt x="355" y="1629714"/>
                  </a:lnTo>
                  <a:lnTo>
                    <a:pt x="7200" y="1673275"/>
                  </a:lnTo>
                  <a:lnTo>
                    <a:pt x="27355" y="1712874"/>
                  </a:lnTo>
                  <a:lnTo>
                    <a:pt x="58674" y="1744192"/>
                  </a:lnTo>
                  <a:lnTo>
                    <a:pt x="98272" y="1764360"/>
                  </a:lnTo>
                  <a:lnTo>
                    <a:pt x="141833" y="1771192"/>
                  </a:lnTo>
                  <a:lnTo>
                    <a:pt x="2162517" y="1771192"/>
                  </a:lnTo>
                  <a:lnTo>
                    <a:pt x="2206078" y="1764360"/>
                  </a:lnTo>
                  <a:lnTo>
                    <a:pt x="2245677" y="1744192"/>
                  </a:lnTo>
                  <a:lnTo>
                    <a:pt x="2276995" y="1712874"/>
                  </a:lnTo>
                  <a:lnTo>
                    <a:pt x="2297150" y="1673275"/>
                  </a:lnTo>
                  <a:lnTo>
                    <a:pt x="2303995" y="1629714"/>
                  </a:lnTo>
                  <a:lnTo>
                    <a:pt x="2303995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9" name="object 69"/>
            <p:cNvSpPr/>
            <p:nvPr/>
          </p:nvSpPr>
          <p:spPr>
            <a:xfrm>
              <a:off x="3668763" y="4618444"/>
              <a:ext cx="2304415" cy="1771650"/>
            </a:xfrm>
            <a:custGeom>
              <a:avLst/>
              <a:gdLst/>
              <a:ahLst/>
              <a:cxnLst/>
              <a:rect l="l" t="t" r="r" b="b"/>
              <a:pathLst>
                <a:path w="2304415" h="1771650">
                  <a:moveTo>
                    <a:pt x="2162517" y="1771192"/>
                  </a:moveTo>
                  <a:lnTo>
                    <a:pt x="141833" y="1771192"/>
                  </a:lnTo>
                  <a:lnTo>
                    <a:pt x="134277" y="1770837"/>
                  </a:lnTo>
                  <a:lnTo>
                    <a:pt x="127076" y="1770481"/>
                  </a:lnTo>
                  <a:lnTo>
                    <a:pt x="84239" y="1758949"/>
                  </a:lnTo>
                  <a:lnTo>
                    <a:pt x="47155" y="1734832"/>
                  </a:lnTo>
                  <a:lnTo>
                    <a:pt x="32042" y="1718640"/>
                  </a:lnTo>
                  <a:lnTo>
                    <a:pt x="27355" y="1712874"/>
                  </a:lnTo>
                  <a:lnTo>
                    <a:pt x="7200" y="1673275"/>
                  </a:lnTo>
                  <a:lnTo>
                    <a:pt x="355" y="1629714"/>
                  </a:lnTo>
                  <a:lnTo>
                    <a:pt x="0" y="0"/>
                  </a:lnTo>
                  <a:lnTo>
                    <a:pt x="2303995" y="0"/>
                  </a:lnTo>
                  <a:lnTo>
                    <a:pt x="2303995" y="1629714"/>
                  </a:lnTo>
                  <a:lnTo>
                    <a:pt x="2297150" y="1673275"/>
                  </a:lnTo>
                  <a:lnTo>
                    <a:pt x="2276995" y="1712874"/>
                  </a:lnTo>
                  <a:lnTo>
                    <a:pt x="2245677" y="1744192"/>
                  </a:lnTo>
                  <a:lnTo>
                    <a:pt x="2206078" y="1764360"/>
                  </a:lnTo>
                  <a:lnTo>
                    <a:pt x="2162517" y="1771192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0" name="object 70"/>
            <p:cNvSpPr/>
            <p:nvPr/>
          </p:nvSpPr>
          <p:spPr>
            <a:xfrm>
              <a:off x="3642118" y="4591799"/>
              <a:ext cx="2304415" cy="1771650"/>
            </a:xfrm>
            <a:custGeom>
              <a:avLst/>
              <a:gdLst/>
              <a:ahLst/>
              <a:cxnLst/>
              <a:rect l="l" t="t" r="r" b="b"/>
              <a:pathLst>
                <a:path w="2304415" h="1771650">
                  <a:moveTo>
                    <a:pt x="2303995" y="0"/>
                  </a:moveTo>
                  <a:lnTo>
                    <a:pt x="0" y="0"/>
                  </a:lnTo>
                  <a:lnTo>
                    <a:pt x="355" y="1629714"/>
                  </a:lnTo>
                  <a:lnTo>
                    <a:pt x="7200" y="1673275"/>
                  </a:lnTo>
                  <a:lnTo>
                    <a:pt x="27355" y="1712874"/>
                  </a:lnTo>
                  <a:lnTo>
                    <a:pt x="58686" y="1744205"/>
                  </a:lnTo>
                  <a:lnTo>
                    <a:pt x="98285" y="1764360"/>
                  </a:lnTo>
                  <a:lnTo>
                    <a:pt x="141846" y="1771205"/>
                  </a:lnTo>
                  <a:lnTo>
                    <a:pt x="2162517" y="1771205"/>
                  </a:lnTo>
                  <a:lnTo>
                    <a:pt x="2206078" y="1764360"/>
                  </a:lnTo>
                  <a:lnTo>
                    <a:pt x="2245677" y="1744205"/>
                  </a:lnTo>
                  <a:lnTo>
                    <a:pt x="2276995" y="1712874"/>
                  </a:lnTo>
                  <a:lnTo>
                    <a:pt x="2297163" y="1673275"/>
                  </a:lnTo>
                  <a:lnTo>
                    <a:pt x="2303995" y="1629714"/>
                  </a:lnTo>
                  <a:lnTo>
                    <a:pt x="230399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1" name="object 71"/>
            <p:cNvSpPr/>
            <p:nvPr/>
          </p:nvSpPr>
          <p:spPr>
            <a:xfrm>
              <a:off x="3642118" y="4591799"/>
              <a:ext cx="2304415" cy="1771650"/>
            </a:xfrm>
            <a:custGeom>
              <a:avLst/>
              <a:gdLst/>
              <a:ahLst/>
              <a:cxnLst/>
              <a:rect l="l" t="t" r="r" b="b"/>
              <a:pathLst>
                <a:path w="2304415" h="1771650">
                  <a:moveTo>
                    <a:pt x="2162517" y="1771205"/>
                  </a:moveTo>
                  <a:lnTo>
                    <a:pt x="141846" y="1771205"/>
                  </a:lnTo>
                  <a:lnTo>
                    <a:pt x="134277" y="1770837"/>
                  </a:lnTo>
                  <a:lnTo>
                    <a:pt x="127076" y="1770481"/>
                  </a:lnTo>
                  <a:lnTo>
                    <a:pt x="84239" y="1758962"/>
                  </a:lnTo>
                  <a:lnTo>
                    <a:pt x="52920" y="1739519"/>
                  </a:lnTo>
                  <a:lnTo>
                    <a:pt x="47155" y="1734845"/>
                  </a:lnTo>
                  <a:lnTo>
                    <a:pt x="41757" y="1729803"/>
                  </a:lnTo>
                  <a:lnTo>
                    <a:pt x="36715" y="1724406"/>
                  </a:lnTo>
                  <a:lnTo>
                    <a:pt x="32042" y="1718640"/>
                  </a:lnTo>
                  <a:lnTo>
                    <a:pt x="27355" y="1712874"/>
                  </a:lnTo>
                  <a:lnTo>
                    <a:pt x="23037" y="1706765"/>
                  </a:lnTo>
                  <a:lnTo>
                    <a:pt x="19443" y="1700276"/>
                  </a:lnTo>
                  <a:lnTo>
                    <a:pt x="15836" y="1693799"/>
                  </a:lnTo>
                  <a:lnTo>
                    <a:pt x="2159" y="1651685"/>
                  </a:lnTo>
                  <a:lnTo>
                    <a:pt x="0" y="0"/>
                  </a:lnTo>
                  <a:lnTo>
                    <a:pt x="2303995" y="0"/>
                  </a:lnTo>
                  <a:lnTo>
                    <a:pt x="2303995" y="1629714"/>
                  </a:lnTo>
                  <a:lnTo>
                    <a:pt x="2297163" y="1673275"/>
                  </a:lnTo>
                  <a:lnTo>
                    <a:pt x="2276995" y="1712874"/>
                  </a:lnTo>
                  <a:lnTo>
                    <a:pt x="2251443" y="1739519"/>
                  </a:lnTo>
                  <a:lnTo>
                    <a:pt x="2245677" y="1744205"/>
                  </a:lnTo>
                  <a:lnTo>
                    <a:pt x="2239556" y="1748523"/>
                  </a:lnTo>
                  <a:lnTo>
                    <a:pt x="2233079" y="1752117"/>
                  </a:lnTo>
                  <a:lnTo>
                    <a:pt x="2226602" y="1755724"/>
                  </a:lnTo>
                  <a:lnTo>
                    <a:pt x="2184476" y="1769402"/>
                  </a:lnTo>
                  <a:lnTo>
                    <a:pt x="2162517" y="1771205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2" name="object 72"/>
            <p:cNvSpPr/>
            <p:nvPr/>
          </p:nvSpPr>
          <p:spPr>
            <a:xfrm>
              <a:off x="5945758" y="3860634"/>
              <a:ext cx="38735" cy="762000"/>
            </a:xfrm>
            <a:custGeom>
              <a:avLst/>
              <a:gdLst/>
              <a:ahLst/>
              <a:cxnLst/>
              <a:rect l="l" t="t" r="r" b="b"/>
              <a:pathLst>
                <a:path w="38735" h="762000">
                  <a:moveTo>
                    <a:pt x="0" y="761771"/>
                  </a:moveTo>
                  <a:lnTo>
                    <a:pt x="38163" y="761771"/>
                  </a:lnTo>
                  <a:lnTo>
                    <a:pt x="38163" y="0"/>
                  </a:lnTo>
                  <a:lnTo>
                    <a:pt x="0" y="0"/>
                  </a:lnTo>
                  <a:lnTo>
                    <a:pt x="0" y="761771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3" name="object 73"/>
            <p:cNvSpPr/>
            <p:nvPr/>
          </p:nvSpPr>
          <p:spPr>
            <a:xfrm>
              <a:off x="3679913" y="3860634"/>
              <a:ext cx="2304415" cy="762000"/>
            </a:xfrm>
            <a:custGeom>
              <a:avLst/>
              <a:gdLst/>
              <a:ahLst/>
              <a:cxnLst/>
              <a:rect l="l" t="t" r="r" b="b"/>
              <a:pathLst>
                <a:path w="2304415" h="762000">
                  <a:moveTo>
                    <a:pt x="0" y="0"/>
                  </a:moveTo>
                  <a:lnTo>
                    <a:pt x="2304008" y="0"/>
                  </a:lnTo>
                  <a:lnTo>
                    <a:pt x="2304008" y="761771"/>
                  </a:lnTo>
                  <a:lnTo>
                    <a:pt x="0" y="761771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4" name="object 74"/>
            <p:cNvSpPr/>
            <p:nvPr/>
          </p:nvSpPr>
          <p:spPr>
            <a:xfrm>
              <a:off x="3641763" y="3860634"/>
              <a:ext cx="2304415" cy="762000"/>
            </a:xfrm>
            <a:custGeom>
              <a:avLst/>
              <a:gdLst/>
              <a:ahLst/>
              <a:cxnLst/>
              <a:rect l="l" t="t" r="r" b="b"/>
              <a:pathLst>
                <a:path w="2304415" h="762000">
                  <a:moveTo>
                    <a:pt x="0" y="0"/>
                  </a:moveTo>
                  <a:lnTo>
                    <a:pt x="2303995" y="0"/>
                  </a:lnTo>
                  <a:lnTo>
                    <a:pt x="2303995" y="761771"/>
                  </a:lnTo>
                  <a:lnTo>
                    <a:pt x="0" y="76177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EAF6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5" name="object 75"/>
            <p:cNvSpPr/>
            <p:nvPr/>
          </p:nvSpPr>
          <p:spPr>
            <a:xfrm>
              <a:off x="3641763" y="3860634"/>
              <a:ext cx="2304415" cy="762000"/>
            </a:xfrm>
            <a:custGeom>
              <a:avLst/>
              <a:gdLst/>
              <a:ahLst/>
              <a:cxnLst/>
              <a:rect l="l" t="t" r="r" b="b"/>
              <a:pathLst>
                <a:path w="2304415" h="762000">
                  <a:moveTo>
                    <a:pt x="0" y="0"/>
                  </a:moveTo>
                  <a:lnTo>
                    <a:pt x="2303995" y="0"/>
                  </a:lnTo>
                  <a:lnTo>
                    <a:pt x="2303995" y="761771"/>
                  </a:lnTo>
                  <a:lnTo>
                    <a:pt x="0" y="761771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6" name="object 76"/>
            <p:cNvSpPr/>
            <p:nvPr/>
          </p:nvSpPr>
          <p:spPr>
            <a:xfrm>
              <a:off x="3134156" y="3715918"/>
              <a:ext cx="986790" cy="979169"/>
            </a:xfrm>
            <a:custGeom>
              <a:avLst/>
              <a:gdLst/>
              <a:ahLst/>
              <a:cxnLst/>
              <a:rect l="l" t="t" r="r" b="b"/>
              <a:pathLst>
                <a:path w="986789" h="979170">
                  <a:moveTo>
                    <a:pt x="493560" y="0"/>
                  </a:moveTo>
                  <a:lnTo>
                    <a:pt x="443522" y="2527"/>
                  </a:lnTo>
                  <a:lnTo>
                    <a:pt x="394208" y="10083"/>
                  </a:lnTo>
                  <a:lnTo>
                    <a:pt x="345960" y="22682"/>
                  </a:lnTo>
                  <a:lnTo>
                    <a:pt x="298805" y="39966"/>
                  </a:lnTo>
                  <a:lnTo>
                    <a:pt x="254165" y="61556"/>
                  </a:lnTo>
                  <a:lnTo>
                    <a:pt x="211683" y="87845"/>
                  </a:lnTo>
                  <a:lnTo>
                    <a:pt x="172085" y="118084"/>
                  </a:lnTo>
                  <a:lnTo>
                    <a:pt x="136080" y="152285"/>
                  </a:lnTo>
                  <a:lnTo>
                    <a:pt x="103327" y="190080"/>
                  </a:lnTo>
                  <a:lnTo>
                    <a:pt x="74879" y="230759"/>
                  </a:lnTo>
                  <a:lnTo>
                    <a:pt x="50761" y="273964"/>
                  </a:lnTo>
                  <a:lnTo>
                    <a:pt x="30962" y="319684"/>
                  </a:lnTo>
                  <a:lnTo>
                    <a:pt x="16205" y="366839"/>
                  </a:lnTo>
                  <a:lnTo>
                    <a:pt x="6121" y="415442"/>
                  </a:lnTo>
                  <a:lnTo>
                    <a:pt x="1079" y="464756"/>
                  </a:lnTo>
                  <a:lnTo>
                    <a:pt x="368" y="489597"/>
                  </a:lnTo>
                  <a:lnTo>
                    <a:pt x="0" y="489597"/>
                  </a:lnTo>
                  <a:lnTo>
                    <a:pt x="2882" y="540727"/>
                  </a:lnTo>
                  <a:lnTo>
                    <a:pt x="10807" y="591477"/>
                  </a:lnTo>
                  <a:lnTo>
                    <a:pt x="24117" y="640803"/>
                  </a:lnTo>
                  <a:lnTo>
                    <a:pt x="42837" y="688682"/>
                  </a:lnTo>
                  <a:lnTo>
                    <a:pt x="66243" y="734402"/>
                  </a:lnTo>
                  <a:lnTo>
                    <a:pt x="94322" y="777240"/>
                  </a:lnTo>
                  <a:lnTo>
                    <a:pt x="127088" y="816838"/>
                  </a:lnTo>
                  <a:lnTo>
                    <a:pt x="163449" y="853198"/>
                  </a:lnTo>
                  <a:lnTo>
                    <a:pt x="203403" y="885240"/>
                  </a:lnTo>
                  <a:lnTo>
                    <a:pt x="246964" y="913320"/>
                  </a:lnTo>
                  <a:lnTo>
                    <a:pt x="293039" y="936726"/>
                  </a:lnTo>
                  <a:lnTo>
                    <a:pt x="341287" y="954722"/>
                  </a:lnTo>
                  <a:lnTo>
                    <a:pt x="390969" y="968044"/>
                  </a:lnTo>
                  <a:lnTo>
                    <a:pt x="442087" y="976325"/>
                  </a:lnTo>
                  <a:lnTo>
                    <a:pt x="493560" y="978839"/>
                  </a:lnTo>
                  <a:lnTo>
                    <a:pt x="519480" y="978115"/>
                  </a:lnTo>
                  <a:lnTo>
                    <a:pt x="570598" y="972718"/>
                  </a:lnTo>
                  <a:lnTo>
                    <a:pt x="621360" y="961923"/>
                  </a:lnTo>
                  <a:lnTo>
                    <a:pt x="670318" y="946086"/>
                  </a:lnTo>
                  <a:lnTo>
                    <a:pt x="717486" y="925207"/>
                  </a:lnTo>
                  <a:lnTo>
                    <a:pt x="762126" y="899642"/>
                  </a:lnTo>
                  <a:lnTo>
                    <a:pt x="803884" y="869759"/>
                  </a:lnTo>
                  <a:lnTo>
                    <a:pt x="842403" y="835202"/>
                  </a:lnTo>
                  <a:lnTo>
                    <a:pt x="876960" y="797407"/>
                  </a:lnTo>
                  <a:lnTo>
                    <a:pt x="907199" y="755637"/>
                  </a:lnTo>
                  <a:lnTo>
                    <a:pt x="933119" y="711365"/>
                  </a:lnTo>
                  <a:lnTo>
                    <a:pt x="953998" y="664565"/>
                  </a:lnTo>
                  <a:lnTo>
                    <a:pt x="969848" y="615962"/>
                  </a:lnTo>
                  <a:lnTo>
                    <a:pt x="980643" y="565924"/>
                  </a:lnTo>
                  <a:lnTo>
                    <a:pt x="986040" y="514807"/>
                  </a:lnTo>
                  <a:lnTo>
                    <a:pt x="986764" y="489242"/>
                  </a:lnTo>
                  <a:lnTo>
                    <a:pt x="986040" y="463677"/>
                  </a:lnTo>
                  <a:lnTo>
                    <a:pt x="980643" y="412559"/>
                  </a:lnTo>
                  <a:lnTo>
                    <a:pt x="969848" y="362521"/>
                  </a:lnTo>
                  <a:lnTo>
                    <a:pt x="953998" y="313918"/>
                  </a:lnTo>
                  <a:lnTo>
                    <a:pt x="932764" y="267119"/>
                  </a:lnTo>
                  <a:lnTo>
                    <a:pt x="907199" y="222846"/>
                  </a:lnTo>
                  <a:lnTo>
                    <a:pt x="876604" y="181444"/>
                  </a:lnTo>
                  <a:lnTo>
                    <a:pt x="842048" y="143281"/>
                  </a:lnTo>
                  <a:lnTo>
                    <a:pt x="803884" y="109080"/>
                  </a:lnTo>
                  <a:lnTo>
                    <a:pt x="762126" y="78841"/>
                  </a:lnTo>
                  <a:lnTo>
                    <a:pt x="717486" y="53276"/>
                  </a:lnTo>
                  <a:lnTo>
                    <a:pt x="670318" y="32397"/>
                  </a:lnTo>
                  <a:lnTo>
                    <a:pt x="621004" y="16560"/>
                  </a:lnTo>
                  <a:lnTo>
                    <a:pt x="570598" y="6121"/>
                  </a:lnTo>
                  <a:lnTo>
                    <a:pt x="519480" y="723"/>
                  </a:lnTo>
                  <a:lnTo>
                    <a:pt x="493560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7" name="object 77"/>
            <p:cNvSpPr/>
            <p:nvPr/>
          </p:nvSpPr>
          <p:spPr>
            <a:xfrm>
              <a:off x="3134156" y="3715918"/>
              <a:ext cx="986790" cy="979169"/>
            </a:xfrm>
            <a:custGeom>
              <a:avLst/>
              <a:gdLst/>
              <a:ahLst/>
              <a:cxnLst/>
              <a:rect l="l" t="t" r="r" b="b"/>
              <a:pathLst>
                <a:path w="986789" h="979170">
                  <a:moveTo>
                    <a:pt x="368" y="489597"/>
                  </a:moveTo>
                  <a:lnTo>
                    <a:pt x="1079" y="464756"/>
                  </a:lnTo>
                  <a:lnTo>
                    <a:pt x="2882" y="440283"/>
                  </a:lnTo>
                  <a:lnTo>
                    <a:pt x="10439" y="390956"/>
                  </a:lnTo>
                  <a:lnTo>
                    <a:pt x="23037" y="343077"/>
                  </a:lnTo>
                  <a:lnTo>
                    <a:pt x="40322" y="296646"/>
                  </a:lnTo>
                  <a:lnTo>
                    <a:pt x="62280" y="252006"/>
                  </a:lnTo>
                  <a:lnTo>
                    <a:pt x="88557" y="209880"/>
                  </a:lnTo>
                  <a:lnTo>
                    <a:pt x="119164" y="171005"/>
                  </a:lnTo>
                  <a:lnTo>
                    <a:pt x="153720" y="135001"/>
                  </a:lnTo>
                  <a:lnTo>
                    <a:pt x="191528" y="102603"/>
                  </a:lnTo>
                  <a:lnTo>
                    <a:pt x="232562" y="74155"/>
                  </a:lnTo>
                  <a:lnTo>
                    <a:pt x="276123" y="50038"/>
                  </a:lnTo>
                  <a:lnTo>
                    <a:pt x="322199" y="30607"/>
                  </a:lnTo>
                  <a:lnTo>
                    <a:pt x="369722" y="15836"/>
                  </a:lnTo>
                  <a:lnTo>
                    <a:pt x="418680" y="5765"/>
                  </a:lnTo>
                  <a:lnTo>
                    <a:pt x="468718" y="723"/>
                  </a:lnTo>
                  <a:lnTo>
                    <a:pt x="493560" y="0"/>
                  </a:lnTo>
                  <a:lnTo>
                    <a:pt x="545045" y="2527"/>
                  </a:lnTo>
                  <a:lnTo>
                    <a:pt x="596163" y="10807"/>
                  </a:lnTo>
                  <a:lnTo>
                    <a:pt x="645845" y="24117"/>
                  </a:lnTo>
                  <a:lnTo>
                    <a:pt x="694080" y="42125"/>
                  </a:lnTo>
                  <a:lnTo>
                    <a:pt x="740168" y="65519"/>
                  </a:lnTo>
                  <a:lnTo>
                    <a:pt x="783361" y="93599"/>
                  </a:lnTo>
                  <a:lnTo>
                    <a:pt x="823328" y="125641"/>
                  </a:lnTo>
                  <a:lnTo>
                    <a:pt x="860044" y="162001"/>
                  </a:lnTo>
                  <a:lnTo>
                    <a:pt x="892441" y="201599"/>
                  </a:lnTo>
                  <a:lnTo>
                    <a:pt x="920521" y="244436"/>
                  </a:lnTo>
                  <a:lnTo>
                    <a:pt x="943927" y="290156"/>
                  </a:lnTo>
                  <a:lnTo>
                    <a:pt x="962647" y="338035"/>
                  </a:lnTo>
                  <a:lnTo>
                    <a:pt x="975956" y="387362"/>
                  </a:lnTo>
                  <a:lnTo>
                    <a:pt x="983881" y="438124"/>
                  </a:lnTo>
                  <a:lnTo>
                    <a:pt x="986764" y="489242"/>
                  </a:lnTo>
                  <a:lnTo>
                    <a:pt x="983881" y="540359"/>
                  </a:lnTo>
                  <a:lnTo>
                    <a:pt x="975956" y="591121"/>
                  </a:lnTo>
                  <a:lnTo>
                    <a:pt x="962647" y="640435"/>
                  </a:lnTo>
                  <a:lnTo>
                    <a:pt x="944283" y="688327"/>
                  </a:lnTo>
                  <a:lnTo>
                    <a:pt x="920521" y="734047"/>
                  </a:lnTo>
                  <a:lnTo>
                    <a:pt x="892441" y="776884"/>
                  </a:lnTo>
                  <a:lnTo>
                    <a:pt x="860044" y="816838"/>
                  </a:lnTo>
                  <a:lnTo>
                    <a:pt x="823683" y="852843"/>
                  </a:lnTo>
                  <a:lnTo>
                    <a:pt x="783361" y="885240"/>
                  </a:lnTo>
                  <a:lnTo>
                    <a:pt x="740168" y="912964"/>
                  </a:lnTo>
                  <a:lnTo>
                    <a:pt x="694080" y="936358"/>
                  </a:lnTo>
                  <a:lnTo>
                    <a:pt x="645845" y="954722"/>
                  </a:lnTo>
                  <a:lnTo>
                    <a:pt x="596163" y="968044"/>
                  </a:lnTo>
                  <a:lnTo>
                    <a:pt x="545045" y="975956"/>
                  </a:lnTo>
                  <a:lnTo>
                    <a:pt x="493560" y="978839"/>
                  </a:lnTo>
                  <a:lnTo>
                    <a:pt x="442087" y="976325"/>
                  </a:lnTo>
                  <a:lnTo>
                    <a:pt x="390969" y="968044"/>
                  </a:lnTo>
                  <a:lnTo>
                    <a:pt x="341287" y="954722"/>
                  </a:lnTo>
                  <a:lnTo>
                    <a:pt x="293039" y="936726"/>
                  </a:lnTo>
                  <a:lnTo>
                    <a:pt x="246964" y="913320"/>
                  </a:lnTo>
                  <a:lnTo>
                    <a:pt x="203403" y="885240"/>
                  </a:lnTo>
                  <a:lnTo>
                    <a:pt x="163449" y="853198"/>
                  </a:lnTo>
                  <a:lnTo>
                    <a:pt x="127088" y="816838"/>
                  </a:lnTo>
                  <a:lnTo>
                    <a:pt x="94322" y="777240"/>
                  </a:lnTo>
                  <a:lnTo>
                    <a:pt x="66243" y="734402"/>
                  </a:lnTo>
                  <a:lnTo>
                    <a:pt x="42837" y="688682"/>
                  </a:lnTo>
                  <a:lnTo>
                    <a:pt x="24117" y="640803"/>
                  </a:lnTo>
                  <a:lnTo>
                    <a:pt x="10807" y="591477"/>
                  </a:lnTo>
                  <a:lnTo>
                    <a:pt x="2882" y="540727"/>
                  </a:lnTo>
                  <a:lnTo>
                    <a:pt x="0" y="489597"/>
                  </a:lnTo>
                  <a:lnTo>
                    <a:pt x="368" y="489597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8" name="object 78"/>
            <p:cNvSpPr/>
            <p:nvPr/>
          </p:nvSpPr>
          <p:spPr>
            <a:xfrm>
              <a:off x="3107524" y="3689273"/>
              <a:ext cx="986790" cy="979169"/>
            </a:xfrm>
            <a:custGeom>
              <a:avLst/>
              <a:gdLst/>
              <a:ahLst/>
              <a:cxnLst/>
              <a:rect l="l" t="t" r="r" b="b"/>
              <a:pathLst>
                <a:path w="986789" h="979170">
                  <a:moveTo>
                    <a:pt x="493560" y="0"/>
                  </a:moveTo>
                  <a:lnTo>
                    <a:pt x="443509" y="2527"/>
                  </a:lnTo>
                  <a:lnTo>
                    <a:pt x="394195" y="10083"/>
                  </a:lnTo>
                  <a:lnTo>
                    <a:pt x="345960" y="22682"/>
                  </a:lnTo>
                  <a:lnTo>
                    <a:pt x="298792" y="39966"/>
                  </a:lnTo>
                  <a:lnTo>
                    <a:pt x="254152" y="61569"/>
                  </a:lnTo>
                  <a:lnTo>
                    <a:pt x="211670" y="87845"/>
                  </a:lnTo>
                  <a:lnTo>
                    <a:pt x="172072" y="118084"/>
                  </a:lnTo>
                  <a:lnTo>
                    <a:pt x="136080" y="152285"/>
                  </a:lnTo>
                  <a:lnTo>
                    <a:pt x="103314" y="190080"/>
                  </a:lnTo>
                  <a:lnTo>
                    <a:pt x="74879" y="230771"/>
                  </a:lnTo>
                  <a:lnTo>
                    <a:pt x="50749" y="273964"/>
                  </a:lnTo>
                  <a:lnTo>
                    <a:pt x="30949" y="319684"/>
                  </a:lnTo>
                  <a:lnTo>
                    <a:pt x="16192" y="366852"/>
                  </a:lnTo>
                  <a:lnTo>
                    <a:pt x="6121" y="415442"/>
                  </a:lnTo>
                  <a:lnTo>
                    <a:pt x="1079" y="464769"/>
                  </a:lnTo>
                  <a:lnTo>
                    <a:pt x="355" y="489610"/>
                  </a:lnTo>
                  <a:lnTo>
                    <a:pt x="0" y="489610"/>
                  </a:lnTo>
                  <a:lnTo>
                    <a:pt x="2870" y="540727"/>
                  </a:lnTo>
                  <a:lnTo>
                    <a:pt x="10794" y="591489"/>
                  </a:lnTo>
                  <a:lnTo>
                    <a:pt x="24117" y="640803"/>
                  </a:lnTo>
                  <a:lnTo>
                    <a:pt x="42837" y="688682"/>
                  </a:lnTo>
                  <a:lnTo>
                    <a:pt x="66230" y="734402"/>
                  </a:lnTo>
                  <a:lnTo>
                    <a:pt x="94310" y="777239"/>
                  </a:lnTo>
                  <a:lnTo>
                    <a:pt x="127076" y="816851"/>
                  </a:lnTo>
                  <a:lnTo>
                    <a:pt x="163436" y="853211"/>
                  </a:lnTo>
                  <a:lnTo>
                    <a:pt x="203390" y="885240"/>
                  </a:lnTo>
                  <a:lnTo>
                    <a:pt x="246951" y="913320"/>
                  </a:lnTo>
                  <a:lnTo>
                    <a:pt x="293039" y="936726"/>
                  </a:lnTo>
                  <a:lnTo>
                    <a:pt x="341274" y="954722"/>
                  </a:lnTo>
                  <a:lnTo>
                    <a:pt x="390956" y="968044"/>
                  </a:lnTo>
                  <a:lnTo>
                    <a:pt x="442074" y="976325"/>
                  </a:lnTo>
                  <a:lnTo>
                    <a:pt x="493560" y="978852"/>
                  </a:lnTo>
                  <a:lnTo>
                    <a:pt x="519480" y="978128"/>
                  </a:lnTo>
                  <a:lnTo>
                    <a:pt x="570598" y="972731"/>
                  </a:lnTo>
                  <a:lnTo>
                    <a:pt x="621360" y="961923"/>
                  </a:lnTo>
                  <a:lnTo>
                    <a:pt x="670318" y="946086"/>
                  </a:lnTo>
                  <a:lnTo>
                    <a:pt x="717473" y="925207"/>
                  </a:lnTo>
                  <a:lnTo>
                    <a:pt x="762114" y="899642"/>
                  </a:lnTo>
                  <a:lnTo>
                    <a:pt x="803871" y="869772"/>
                  </a:lnTo>
                  <a:lnTo>
                    <a:pt x="842390" y="835202"/>
                  </a:lnTo>
                  <a:lnTo>
                    <a:pt x="876960" y="797407"/>
                  </a:lnTo>
                  <a:lnTo>
                    <a:pt x="907199" y="755649"/>
                  </a:lnTo>
                  <a:lnTo>
                    <a:pt x="933119" y="711365"/>
                  </a:lnTo>
                  <a:lnTo>
                    <a:pt x="953998" y="664565"/>
                  </a:lnTo>
                  <a:lnTo>
                    <a:pt x="969835" y="615962"/>
                  </a:lnTo>
                  <a:lnTo>
                    <a:pt x="980630" y="565924"/>
                  </a:lnTo>
                  <a:lnTo>
                    <a:pt x="986040" y="514807"/>
                  </a:lnTo>
                  <a:lnTo>
                    <a:pt x="986751" y="489242"/>
                  </a:lnTo>
                  <a:lnTo>
                    <a:pt x="986040" y="463689"/>
                  </a:lnTo>
                  <a:lnTo>
                    <a:pt x="980630" y="412572"/>
                  </a:lnTo>
                  <a:lnTo>
                    <a:pt x="969835" y="362521"/>
                  </a:lnTo>
                  <a:lnTo>
                    <a:pt x="953998" y="313931"/>
                  </a:lnTo>
                  <a:lnTo>
                    <a:pt x="932751" y="267131"/>
                  </a:lnTo>
                  <a:lnTo>
                    <a:pt x="907199" y="222846"/>
                  </a:lnTo>
                  <a:lnTo>
                    <a:pt x="876592" y="181444"/>
                  </a:lnTo>
                  <a:lnTo>
                    <a:pt x="842035" y="143281"/>
                  </a:lnTo>
                  <a:lnTo>
                    <a:pt x="803871" y="109080"/>
                  </a:lnTo>
                  <a:lnTo>
                    <a:pt x="762114" y="78841"/>
                  </a:lnTo>
                  <a:lnTo>
                    <a:pt x="717473" y="53289"/>
                  </a:lnTo>
                  <a:lnTo>
                    <a:pt x="670318" y="32410"/>
                  </a:lnTo>
                  <a:lnTo>
                    <a:pt x="620991" y="16560"/>
                  </a:lnTo>
                  <a:lnTo>
                    <a:pt x="570598" y="6121"/>
                  </a:lnTo>
                  <a:lnTo>
                    <a:pt x="519480" y="723"/>
                  </a:lnTo>
                  <a:lnTo>
                    <a:pt x="4935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9" name="object 79"/>
            <p:cNvSpPr/>
            <p:nvPr/>
          </p:nvSpPr>
          <p:spPr>
            <a:xfrm>
              <a:off x="3107524" y="3689273"/>
              <a:ext cx="986790" cy="979169"/>
            </a:xfrm>
            <a:custGeom>
              <a:avLst/>
              <a:gdLst/>
              <a:ahLst/>
              <a:cxnLst/>
              <a:rect l="l" t="t" r="r" b="b"/>
              <a:pathLst>
                <a:path w="986789" h="979170">
                  <a:moveTo>
                    <a:pt x="355" y="489610"/>
                  </a:moveTo>
                  <a:lnTo>
                    <a:pt x="1079" y="464769"/>
                  </a:lnTo>
                  <a:lnTo>
                    <a:pt x="2870" y="440283"/>
                  </a:lnTo>
                  <a:lnTo>
                    <a:pt x="10439" y="390969"/>
                  </a:lnTo>
                  <a:lnTo>
                    <a:pt x="23037" y="343090"/>
                  </a:lnTo>
                  <a:lnTo>
                    <a:pt x="40309" y="296646"/>
                  </a:lnTo>
                  <a:lnTo>
                    <a:pt x="62280" y="252006"/>
                  </a:lnTo>
                  <a:lnTo>
                    <a:pt x="88557" y="209880"/>
                  </a:lnTo>
                  <a:lnTo>
                    <a:pt x="119151" y="171005"/>
                  </a:lnTo>
                  <a:lnTo>
                    <a:pt x="153720" y="135000"/>
                  </a:lnTo>
                  <a:lnTo>
                    <a:pt x="191515" y="102603"/>
                  </a:lnTo>
                  <a:lnTo>
                    <a:pt x="232549" y="74167"/>
                  </a:lnTo>
                  <a:lnTo>
                    <a:pt x="276110" y="50050"/>
                  </a:lnTo>
                  <a:lnTo>
                    <a:pt x="322199" y="30606"/>
                  </a:lnTo>
                  <a:lnTo>
                    <a:pt x="369709" y="15849"/>
                  </a:lnTo>
                  <a:lnTo>
                    <a:pt x="418680" y="5765"/>
                  </a:lnTo>
                  <a:lnTo>
                    <a:pt x="468718" y="723"/>
                  </a:lnTo>
                  <a:lnTo>
                    <a:pt x="493560" y="0"/>
                  </a:lnTo>
                  <a:lnTo>
                    <a:pt x="545033" y="2527"/>
                  </a:lnTo>
                  <a:lnTo>
                    <a:pt x="596150" y="10807"/>
                  </a:lnTo>
                  <a:lnTo>
                    <a:pt x="645833" y="24129"/>
                  </a:lnTo>
                  <a:lnTo>
                    <a:pt x="694080" y="42125"/>
                  </a:lnTo>
                  <a:lnTo>
                    <a:pt x="740155" y="65531"/>
                  </a:lnTo>
                  <a:lnTo>
                    <a:pt x="783361" y="93611"/>
                  </a:lnTo>
                  <a:lnTo>
                    <a:pt x="823315" y="125641"/>
                  </a:lnTo>
                  <a:lnTo>
                    <a:pt x="860031" y="162001"/>
                  </a:lnTo>
                  <a:lnTo>
                    <a:pt x="892428" y="201612"/>
                  </a:lnTo>
                  <a:lnTo>
                    <a:pt x="920521" y="244449"/>
                  </a:lnTo>
                  <a:lnTo>
                    <a:pt x="943914" y="290169"/>
                  </a:lnTo>
                  <a:lnTo>
                    <a:pt x="962634" y="338048"/>
                  </a:lnTo>
                  <a:lnTo>
                    <a:pt x="975956" y="387362"/>
                  </a:lnTo>
                  <a:lnTo>
                    <a:pt x="983868" y="438124"/>
                  </a:lnTo>
                  <a:lnTo>
                    <a:pt x="986751" y="489242"/>
                  </a:lnTo>
                  <a:lnTo>
                    <a:pt x="983868" y="540372"/>
                  </a:lnTo>
                  <a:lnTo>
                    <a:pt x="975956" y="591121"/>
                  </a:lnTo>
                  <a:lnTo>
                    <a:pt x="962634" y="640448"/>
                  </a:lnTo>
                  <a:lnTo>
                    <a:pt x="944270" y="688327"/>
                  </a:lnTo>
                  <a:lnTo>
                    <a:pt x="920521" y="734047"/>
                  </a:lnTo>
                  <a:lnTo>
                    <a:pt x="892428" y="776884"/>
                  </a:lnTo>
                  <a:lnTo>
                    <a:pt x="860031" y="816851"/>
                  </a:lnTo>
                  <a:lnTo>
                    <a:pt x="823671" y="852843"/>
                  </a:lnTo>
                  <a:lnTo>
                    <a:pt x="783361" y="885240"/>
                  </a:lnTo>
                  <a:lnTo>
                    <a:pt x="740155" y="912964"/>
                  </a:lnTo>
                  <a:lnTo>
                    <a:pt x="694080" y="936370"/>
                  </a:lnTo>
                  <a:lnTo>
                    <a:pt x="645833" y="954722"/>
                  </a:lnTo>
                  <a:lnTo>
                    <a:pt x="596150" y="968044"/>
                  </a:lnTo>
                  <a:lnTo>
                    <a:pt x="545033" y="975969"/>
                  </a:lnTo>
                  <a:lnTo>
                    <a:pt x="493560" y="978852"/>
                  </a:lnTo>
                  <a:lnTo>
                    <a:pt x="442074" y="976325"/>
                  </a:lnTo>
                  <a:lnTo>
                    <a:pt x="390956" y="968044"/>
                  </a:lnTo>
                  <a:lnTo>
                    <a:pt x="341274" y="954722"/>
                  </a:lnTo>
                  <a:lnTo>
                    <a:pt x="293039" y="936726"/>
                  </a:lnTo>
                  <a:lnTo>
                    <a:pt x="246951" y="913320"/>
                  </a:lnTo>
                  <a:lnTo>
                    <a:pt x="203390" y="885240"/>
                  </a:lnTo>
                  <a:lnTo>
                    <a:pt x="163436" y="853211"/>
                  </a:lnTo>
                  <a:lnTo>
                    <a:pt x="127076" y="816851"/>
                  </a:lnTo>
                  <a:lnTo>
                    <a:pt x="94310" y="777239"/>
                  </a:lnTo>
                  <a:lnTo>
                    <a:pt x="66230" y="734402"/>
                  </a:lnTo>
                  <a:lnTo>
                    <a:pt x="42837" y="688682"/>
                  </a:lnTo>
                  <a:lnTo>
                    <a:pt x="24117" y="640803"/>
                  </a:lnTo>
                  <a:lnTo>
                    <a:pt x="10794" y="591489"/>
                  </a:lnTo>
                  <a:lnTo>
                    <a:pt x="2870" y="540727"/>
                  </a:lnTo>
                  <a:lnTo>
                    <a:pt x="0" y="489610"/>
                  </a:lnTo>
                  <a:lnTo>
                    <a:pt x="355" y="489610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0" name="object 80"/>
            <p:cNvSpPr/>
            <p:nvPr/>
          </p:nvSpPr>
          <p:spPr>
            <a:xfrm>
              <a:off x="6722999" y="4665598"/>
              <a:ext cx="2235835" cy="1724660"/>
            </a:xfrm>
            <a:custGeom>
              <a:avLst/>
              <a:gdLst/>
              <a:ahLst/>
              <a:cxnLst/>
              <a:rect l="l" t="t" r="r" b="b"/>
              <a:pathLst>
                <a:path w="2235834" h="1724660">
                  <a:moveTo>
                    <a:pt x="2235606" y="0"/>
                  </a:moveTo>
                  <a:lnTo>
                    <a:pt x="0" y="0"/>
                  </a:lnTo>
                  <a:lnTo>
                    <a:pt x="355" y="1586166"/>
                  </a:lnTo>
                  <a:lnTo>
                    <a:pt x="9359" y="1635480"/>
                  </a:lnTo>
                  <a:lnTo>
                    <a:pt x="30962" y="1672920"/>
                  </a:lnTo>
                  <a:lnTo>
                    <a:pt x="63004" y="1701723"/>
                  </a:lnTo>
                  <a:lnTo>
                    <a:pt x="102603" y="1719364"/>
                  </a:lnTo>
                  <a:lnTo>
                    <a:pt x="138239" y="1724037"/>
                  </a:lnTo>
                  <a:lnTo>
                    <a:pt x="2097722" y="1724037"/>
                  </a:lnTo>
                  <a:lnTo>
                    <a:pt x="2147036" y="1715046"/>
                  </a:lnTo>
                  <a:lnTo>
                    <a:pt x="2184476" y="1693443"/>
                  </a:lnTo>
                  <a:lnTo>
                    <a:pt x="2213279" y="1661401"/>
                  </a:lnTo>
                  <a:lnTo>
                    <a:pt x="2230920" y="1621802"/>
                  </a:lnTo>
                  <a:lnTo>
                    <a:pt x="2235606" y="1586166"/>
                  </a:lnTo>
                  <a:lnTo>
                    <a:pt x="2235606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1" name="object 81"/>
            <p:cNvSpPr/>
            <p:nvPr/>
          </p:nvSpPr>
          <p:spPr>
            <a:xfrm>
              <a:off x="6722999" y="4665598"/>
              <a:ext cx="2235835" cy="1724660"/>
            </a:xfrm>
            <a:custGeom>
              <a:avLst/>
              <a:gdLst/>
              <a:ahLst/>
              <a:cxnLst/>
              <a:rect l="l" t="t" r="r" b="b"/>
              <a:pathLst>
                <a:path w="2235834" h="1724660">
                  <a:moveTo>
                    <a:pt x="2097722" y="1724037"/>
                  </a:moveTo>
                  <a:lnTo>
                    <a:pt x="138239" y="1724037"/>
                  </a:lnTo>
                  <a:lnTo>
                    <a:pt x="131038" y="1723682"/>
                  </a:lnTo>
                  <a:lnTo>
                    <a:pt x="123837" y="1723326"/>
                  </a:lnTo>
                  <a:lnTo>
                    <a:pt x="82080" y="1712163"/>
                  </a:lnTo>
                  <a:lnTo>
                    <a:pt x="75603" y="1708924"/>
                  </a:lnTo>
                  <a:lnTo>
                    <a:pt x="69126" y="1705686"/>
                  </a:lnTo>
                  <a:lnTo>
                    <a:pt x="35636" y="1678317"/>
                  </a:lnTo>
                  <a:lnTo>
                    <a:pt x="12242" y="1642325"/>
                  </a:lnTo>
                  <a:lnTo>
                    <a:pt x="7200" y="1628635"/>
                  </a:lnTo>
                  <a:lnTo>
                    <a:pt x="5041" y="1621802"/>
                  </a:lnTo>
                  <a:lnTo>
                    <a:pt x="3238" y="1614957"/>
                  </a:lnTo>
                  <a:lnTo>
                    <a:pt x="2158" y="1607756"/>
                  </a:lnTo>
                  <a:lnTo>
                    <a:pt x="1079" y="1600555"/>
                  </a:lnTo>
                  <a:lnTo>
                    <a:pt x="723" y="1593354"/>
                  </a:lnTo>
                  <a:lnTo>
                    <a:pt x="355" y="1586166"/>
                  </a:lnTo>
                  <a:lnTo>
                    <a:pt x="0" y="0"/>
                  </a:lnTo>
                  <a:lnTo>
                    <a:pt x="2235606" y="0"/>
                  </a:lnTo>
                  <a:lnTo>
                    <a:pt x="2235606" y="1586166"/>
                  </a:lnTo>
                  <a:lnTo>
                    <a:pt x="2235238" y="1593354"/>
                  </a:lnTo>
                  <a:lnTo>
                    <a:pt x="2234882" y="1600555"/>
                  </a:lnTo>
                  <a:lnTo>
                    <a:pt x="2233803" y="1607756"/>
                  </a:lnTo>
                  <a:lnTo>
                    <a:pt x="2232723" y="1614957"/>
                  </a:lnTo>
                  <a:lnTo>
                    <a:pt x="2230920" y="1621802"/>
                  </a:lnTo>
                  <a:lnTo>
                    <a:pt x="2228761" y="1628635"/>
                  </a:lnTo>
                  <a:lnTo>
                    <a:pt x="2226602" y="1635480"/>
                  </a:lnTo>
                  <a:lnTo>
                    <a:pt x="2223719" y="1642325"/>
                  </a:lnTo>
                  <a:lnTo>
                    <a:pt x="2220480" y="1648802"/>
                  </a:lnTo>
                  <a:lnTo>
                    <a:pt x="2217242" y="1655279"/>
                  </a:lnTo>
                  <a:lnTo>
                    <a:pt x="2189886" y="1688757"/>
                  </a:lnTo>
                  <a:lnTo>
                    <a:pt x="2153881" y="1712163"/>
                  </a:lnTo>
                  <a:lnTo>
                    <a:pt x="2112124" y="1723326"/>
                  </a:lnTo>
                  <a:lnTo>
                    <a:pt x="2097722" y="1724037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2" name="object 82"/>
            <p:cNvSpPr/>
            <p:nvPr/>
          </p:nvSpPr>
          <p:spPr>
            <a:xfrm>
              <a:off x="6696354" y="4638954"/>
              <a:ext cx="2235835" cy="1724660"/>
            </a:xfrm>
            <a:custGeom>
              <a:avLst/>
              <a:gdLst/>
              <a:ahLst/>
              <a:cxnLst/>
              <a:rect l="l" t="t" r="r" b="b"/>
              <a:pathLst>
                <a:path w="2235834" h="1724660">
                  <a:moveTo>
                    <a:pt x="2235606" y="0"/>
                  </a:moveTo>
                  <a:lnTo>
                    <a:pt x="0" y="0"/>
                  </a:lnTo>
                  <a:lnTo>
                    <a:pt x="368" y="1586166"/>
                  </a:lnTo>
                  <a:lnTo>
                    <a:pt x="9359" y="1635480"/>
                  </a:lnTo>
                  <a:lnTo>
                    <a:pt x="30962" y="1672920"/>
                  </a:lnTo>
                  <a:lnTo>
                    <a:pt x="63004" y="1701723"/>
                  </a:lnTo>
                  <a:lnTo>
                    <a:pt x="102603" y="1719364"/>
                  </a:lnTo>
                  <a:lnTo>
                    <a:pt x="138239" y="1724050"/>
                  </a:lnTo>
                  <a:lnTo>
                    <a:pt x="2097722" y="1724050"/>
                  </a:lnTo>
                  <a:lnTo>
                    <a:pt x="2147049" y="1715046"/>
                  </a:lnTo>
                  <a:lnTo>
                    <a:pt x="2184488" y="1693443"/>
                  </a:lnTo>
                  <a:lnTo>
                    <a:pt x="2213279" y="1661401"/>
                  </a:lnTo>
                  <a:lnTo>
                    <a:pt x="2230920" y="1621802"/>
                  </a:lnTo>
                  <a:lnTo>
                    <a:pt x="2235606" y="1586166"/>
                  </a:lnTo>
                  <a:lnTo>
                    <a:pt x="223560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3" name="object 83"/>
            <p:cNvSpPr/>
            <p:nvPr/>
          </p:nvSpPr>
          <p:spPr>
            <a:xfrm>
              <a:off x="6696354" y="4638954"/>
              <a:ext cx="2235835" cy="1724660"/>
            </a:xfrm>
            <a:custGeom>
              <a:avLst/>
              <a:gdLst/>
              <a:ahLst/>
              <a:cxnLst/>
              <a:rect l="l" t="t" r="r" b="b"/>
              <a:pathLst>
                <a:path w="2235834" h="1724660">
                  <a:moveTo>
                    <a:pt x="2097722" y="1724050"/>
                  </a:moveTo>
                  <a:lnTo>
                    <a:pt x="138239" y="1724050"/>
                  </a:lnTo>
                  <a:lnTo>
                    <a:pt x="131051" y="1723682"/>
                  </a:lnTo>
                  <a:lnTo>
                    <a:pt x="123850" y="1723326"/>
                  </a:lnTo>
                  <a:lnTo>
                    <a:pt x="116649" y="1722247"/>
                  </a:lnTo>
                  <a:lnTo>
                    <a:pt x="109448" y="1721167"/>
                  </a:lnTo>
                  <a:lnTo>
                    <a:pt x="102603" y="1719364"/>
                  </a:lnTo>
                  <a:lnTo>
                    <a:pt x="95770" y="1717205"/>
                  </a:lnTo>
                  <a:lnTo>
                    <a:pt x="88925" y="1715046"/>
                  </a:lnTo>
                  <a:lnTo>
                    <a:pt x="82080" y="1712163"/>
                  </a:lnTo>
                  <a:lnTo>
                    <a:pt x="75603" y="1708924"/>
                  </a:lnTo>
                  <a:lnTo>
                    <a:pt x="69126" y="1705686"/>
                  </a:lnTo>
                  <a:lnTo>
                    <a:pt x="35648" y="1678330"/>
                  </a:lnTo>
                  <a:lnTo>
                    <a:pt x="12242" y="1642325"/>
                  </a:lnTo>
                  <a:lnTo>
                    <a:pt x="2171" y="1607769"/>
                  </a:lnTo>
                  <a:lnTo>
                    <a:pt x="1079" y="1600568"/>
                  </a:lnTo>
                  <a:lnTo>
                    <a:pt x="723" y="1593367"/>
                  </a:lnTo>
                  <a:lnTo>
                    <a:pt x="368" y="1586166"/>
                  </a:lnTo>
                  <a:lnTo>
                    <a:pt x="0" y="0"/>
                  </a:lnTo>
                  <a:lnTo>
                    <a:pt x="2235606" y="0"/>
                  </a:lnTo>
                  <a:lnTo>
                    <a:pt x="2235606" y="1586166"/>
                  </a:lnTo>
                  <a:lnTo>
                    <a:pt x="2228761" y="1628648"/>
                  </a:lnTo>
                  <a:lnTo>
                    <a:pt x="2220480" y="1648802"/>
                  </a:lnTo>
                  <a:lnTo>
                    <a:pt x="2217242" y="1655279"/>
                  </a:lnTo>
                  <a:lnTo>
                    <a:pt x="2189886" y="1688769"/>
                  </a:lnTo>
                  <a:lnTo>
                    <a:pt x="2153881" y="1712163"/>
                  </a:lnTo>
                  <a:lnTo>
                    <a:pt x="2140204" y="1717205"/>
                  </a:lnTo>
                  <a:lnTo>
                    <a:pt x="2133371" y="1719364"/>
                  </a:lnTo>
                  <a:lnTo>
                    <a:pt x="2126526" y="1721167"/>
                  </a:lnTo>
                  <a:lnTo>
                    <a:pt x="2119325" y="1722247"/>
                  </a:lnTo>
                  <a:lnTo>
                    <a:pt x="2112124" y="1723326"/>
                  </a:lnTo>
                  <a:lnTo>
                    <a:pt x="2104923" y="1723682"/>
                  </a:lnTo>
                  <a:lnTo>
                    <a:pt x="2097722" y="1724050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4" name="object 84"/>
            <p:cNvSpPr/>
            <p:nvPr/>
          </p:nvSpPr>
          <p:spPr>
            <a:xfrm>
              <a:off x="8931960" y="3876116"/>
              <a:ext cx="38735" cy="762000"/>
            </a:xfrm>
            <a:custGeom>
              <a:avLst/>
              <a:gdLst/>
              <a:ahLst/>
              <a:cxnLst/>
              <a:rect l="l" t="t" r="r" b="b"/>
              <a:pathLst>
                <a:path w="38734" h="762000">
                  <a:moveTo>
                    <a:pt x="0" y="761758"/>
                  </a:moveTo>
                  <a:lnTo>
                    <a:pt x="38163" y="761758"/>
                  </a:lnTo>
                  <a:lnTo>
                    <a:pt x="38163" y="0"/>
                  </a:lnTo>
                  <a:lnTo>
                    <a:pt x="0" y="0"/>
                  </a:lnTo>
                  <a:lnTo>
                    <a:pt x="0" y="761758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5" name="object 85"/>
            <p:cNvSpPr/>
            <p:nvPr/>
          </p:nvSpPr>
          <p:spPr>
            <a:xfrm>
              <a:off x="6749999" y="3876116"/>
              <a:ext cx="2220595" cy="762000"/>
            </a:xfrm>
            <a:custGeom>
              <a:avLst/>
              <a:gdLst/>
              <a:ahLst/>
              <a:cxnLst/>
              <a:rect l="l" t="t" r="r" b="b"/>
              <a:pathLst>
                <a:path w="2220595" h="762000">
                  <a:moveTo>
                    <a:pt x="0" y="0"/>
                  </a:moveTo>
                  <a:lnTo>
                    <a:pt x="2220125" y="0"/>
                  </a:lnTo>
                  <a:lnTo>
                    <a:pt x="2220125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6" name="object 86"/>
            <p:cNvSpPr/>
            <p:nvPr/>
          </p:nvSpPr>
          <p:spPr>
            <a:xfrm>
              <a:off x="6711835" y="3876116"/>
              <a:ext cx="2220595" cy="762000"/>
            </a:xfrm>
            <a:custGeom>
              <a:avLst/>
              <a:gdLst/>
              <a:ahLst/>
              <a:cxnLst/>
              <a:rect l="l" t="t" r="r" b="b"/>
              <a:pathLst>
                <a:path w="2220595" h="762000">
                  <a:moveTo>
                    <a:pt x="0" y="0"/>
                  </a:moveTo>
                  <a:lnTo>
                    <a:pt x="2220125" y="0"/>
                  </a:lnTo>
                  <a:lnTo>
                    <a:pt x="2220125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DEAF6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7" name="object 87"/>
            <p:cNvSpPr/>
            <p:nvPr/>
          </p:nvSpPr>
          <p:spPr>
            <a:xfrm>
              <a:off x="6711835" y="3876116"/>
              <a:ext cx="2220595" cy="762000"/>
            </a:xfrm>
            <a:custGeom>
              <a:avLst/>
              <a:gdLst/>
              <a:ahLst/>
              <a:cxnLst/>
              <a:rect l="l" t="t" r="r" b="b"/>
              <a:pathLst>
                <a:path w="2220595" h="762000">
                  <a:moveTo>
                    <a:pt x="0" y="0"/>
                  </a:moveTo>
                  <a:lnTo>
                    <a:pt x="2220125" y="0"/>
                  </a:lnTo>
                  <a:lnTo>
                    <a:pt x="2220125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8" name="object 88"/>
            <p:cNvSpPr/>
            <p:nvPr/>
          </p:nvSpPr>
          <p:spPr>
            <a:xfrm>
              <a:off x="6052324" y="3783596"/>
              <a:ext cx="986790" cy="982980"/>
            </a:xfrm>
            <a:custGeom>
              <a:avLst/>
              <a:gdLst/>
              <a:ahLst/>
              <a:cxnLst/>
              <a:rect l="l" t="t" r="r" b="b"/>
              <a:pathLst>
                <a:path w="986790" h="982979">
                  <a:moveTo>
                    <a:pt x="493560" y="0"/>
                  </a:moveTo>
                  <a:lnTo>
                    <a:pt x="442074" y="2882"/>
                  </a:lnTo>
                  <a:lnTo>
                    <a:pt x="390956" y="10807"/>
                  </a:lnTo>
                  <a:lnTo>
                    <a:pt x="341274" y="24117"/>
                  </a:lnTo>
                  <a:lnTo>
                    <a:pt x="293039" y="42481"/>
                  </a:lnTo>
                  <a:lnTo>
                    <a:pt x="246951" y="65887"/>
                  </a:lnTo>
                  <a:lnTo>
                    <a:pt x="203758" y="93967"/>
                  </a:lnTo>
                  <a:lnTo>
                    <a:pt x="163436" y="126365"/>
                  </a:lnTo>
                  <a:lnTo>
                    <a:pt x="127076" y="162725"/>
                  </a:lnTo>
                  <a:lnTo>
                    <a:pt x="94678" y="202679"/>
                  </a:lnTo>
                  <a:lnTo>
                    <a:pt x="66598" y="245884"/>
                  </a:lnTo>
                  <a:lnTo>
                    <a:pt x="42837" y="291604"/>
                  </a:lnTo>
                  <a:lnTo>
                    <a:pt x="24472" y="339483"/>
                  </a:lnTo>
                  <a:lnTo>
                    <a:pt x="11150" y="389166"/>
                  </a:lnTo>
                  <a:lnTo>
                    <a:pt x="3238" y="439928"/>
                  </a:lnTo>
                  <a:lnTo>
                    <a:pt x="355" y="491401"/>
                  </a:lnTo>
                  <a:lnTo>
                    <a:pt x="0" y="491401"/>
                  </a:lnTo>
                  <a:lnTo>
                    <a:pt x="2870" y="542886"/>
                  </a:lnTo>
                  <a:lnTo>
                    <a:pt x="10795" y="593648"/>
                  </a:lnTo>
                  <a:lnTo>
                    <a:pt x="24117" y="643318"/>
                  </a:lnTo>
                  <a:lnTo>
                    <a:pt x="42837" y="691197"/>
                  </a:lnTo>
                  <a:lnTo>
                    <a:pt x="66230" y="736917"/>
                  </a:lnTo>
                  <a:lnTo>
                    <a:pt x="94310" y="780122"/>
                  </a:lnTo>
                  <a:lnTo>
                    <a:pt x="127076" y="820077"/>
                  </a:lnTo>
                  <a:lnTo>
                    <a:pt x="163436" y="856437"/>
                  </a:lnTo>
                  <a:lnTo>
                    <a:pt x="203390" y="888847"/>
                  </a:lnTo>
                  <a:lnTo>
                    <a:pt x="246951" y="916559"/>
                  </a:lnTo>
                  <a:lnTo>
                    <a:pt x="293039" y="939965"/>
                  </a:lnTo>
                  <a:lnTo>
                    <a:pt x="341274" y="958329"/>
                  </a:lnTo>
                  <a:lnTo>
                    <a:pt x="390956" y="971638"/>
                  </a:lnTo>
                  <a:lnTo>
                    <a:pt x="442074" y="979919"/>
                  </a:lnTo>
                  <a:lnTo>
                    <a:pt x="493560" y="982446"/>
                  </a:lnTo>
                  <a:lnTo>
                    <a:pt x="493560" y="982802"/>
                  </a:lnTo>
                  <a:lnTo>
                    <a:pt x="545033" y="979919"/>
                  </a:lnTo>
                  <a:lnTo>
                    <a:pt x="596150" y="972007"/>
                  </a:lnTo>
                  <a:lnTo>
                    <a:pt x="645833" y="958684"/>
                  </a:lnTo>
                  <a:lnTo>
                    <a:pt x="694080" y="940320"/>
                  </a:lnTo>
                  <a:lnTo>
                    <a:pt x="740156" y="916927"/>
                  </a:lnTo>
                  <a:lnTo>
                    <a:pt x="783361" y="888847"/>
                  </a:lnTo>
                  <a:lnTo>
                    <a:pt x="823671" y="856437"/>
                  </a:lnTo>
                  <a:lnTo>
                    <a:pt x="860031" y="820077"/>
                  </a:lnTo>
                  <a:lnTo>
                    <a:pt x="892429" y="780122"/>
                  </a:lnTo>
                  <a:lnTo>
                    <a:pt x="920521" y="736917"/>
                  </a:lnTo>
                  <a:lnTo>
                    <a:pt x="944270" y="691197"/>
                  </a:lnTo>
                  <a:lnTo>
                    <a:pt x="962634" y="643318"/>
                  </a:lnTo>
                  <a:lnTo>
                    <a:pt x="975956" y="593648"/>
                  </a:lnTo>
                  <a:lnTo>
                    <a:pt x="983868" y="542886"/>
                  </a:lnTo>
                  <a:lnTo>
                    <a:pt x="986751" y="491401"/>
                  </a:lnTo>
                  <a:lnTo>
                    <a:pt x="986040" y="465848"/>
                  </a:lnTo>
                  <a:lnTo>
                    <a:pt x="980630" y="414362"/>
                  </a:lnTo>
                  <a:lnTo>
                    <a:pt x="969835" y="364324"/>
                  </a:lnTo>
                  <a:lnTo>
                    <a:pt x="953998" y="315366"/>
                  </a:lnTo>
                  <a:lnTo>
                    <a:pt x="933119" y="268198"/>
                  </a:lnTo>
                  <a:lnTo>
                    <a:pt x="907199" y="223926"/>
                  </a:lnTo>
                  <a:lnTo>
                    <a:pt x="876960" y="182168"/>
                  </a:lnTo>
                  <a:lnTo>
                    <a:pt x="842390" y="144005"/>
                  </a:lnTo>
                  <a:lnTo>
                    <a:pt x="803871" y="109448"/>
                  </a:lnTo>
                  <a:lnTo>
                    <a:pt x="762114" y="79197"/>
                  </a:lnTo>
                  <a:lnTo>
                    <a:pt x="717473" y="53644"/>
                  </a:lnTo>
                  <a:lnTo>
                    <a:pt x="670318" y="32766"/>
                  </a:lnTo>
                  <a:lnTo>
                    <a:pt x="621360" y="16929"/>
                  </a:lnTo>
                  <a:lnTo>
                    <a:pt x="570598" y="6121"/>
                  </a:lnTo>
                  <a:lnTo>
                    <a:pt x="519480" y="723"/>
                  </a:lnTo>
                  <a:lnTo>
                    <a:pt x="493560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9" name="object 89"/>
            <p:cNvSpPr/>
            <p:nvPr/>
          </p:nvSpPr>
          <p:spPr>
            <a:xfrm>
              <a:off x="6052324" y="3783596"/>
              <a:ext cx="986790" cy="982980"/>
            </a:xfrm>
            <a:custGeom>
              <a:avLst/>
              <a:gdLst/>
              <a:ahLst/>
              <a:cxnLst/>
              <a:rect l="l" t="t" r="r" b="b"/>
              <a:pathLst>
                <a:path w="986790" h="982979">
                  <a:moveTo>
                    <a:pt x="355" y="491401"/>
                  </a:moveTo>
                  <a:lnTo>
                    <a:pt x="1079" y="465848"/>
                  </a:lnTo>
                  <a:lnTo>
                    <a:pt x="3238" y="439928"/>
                  </a:lnTo>
                  <a:lnTo>
                    <a:pt x="11150" y="389166"/>
                  </a:lnTo>
                  <a:lnTo>
                    <a:pt x="24472" y="339483"/>
                  </a:lnTo>
                  <a:lnTo>
                    <a:pt x="42837" y="291604"/>
                  </a:lnTo>
                  <a:lnTo>
                    <a:pt x="66598" y="245884"/>
                  </a:lnTo>
                  <a:lnTo>
                    <a:pt x="94678" y="202679"/>
                  </a:lnTo>
                  <a:lnTo>
                    <a:pt x="127076" y="162725"/>
                  </a:lnTo>
                  <a:lnTo>
                    <a:pt x="163436" y="126365"/>
                  </a:lnTo>
                  <a:lnTo>
                    <a:pt x="203758" y="93967"/>
                  </a:lnTo>
                  <a:lnTo>
                    <a:pt x="246951" y="65887"/>
                  </a:lnTo>
                  <a:lnTo>
                    <a:pt x="293039" y="42481"/>
                  </a:lnTo>
                  <a:lnTo>
                    <a:pt x="341274" y="24117"/>
                  </a:lnTo>
                  <a:lnTo>
                    <a:pt x="390956" y="10807"/>
                  </a:lnTo>
                  <a:lnTo>
                    <a:pt x="442074" y="2882"/>
                  </a:lnTo>
                  <a:lnTo>
                    <a:pt x="493560" y="0"/>
                  </a:lnTo>
                  <a:lnTo>
                    <a:pt x="545033" y="2527"/>
                  </a:lnTo>
                  <a:lnTo>
                    <a:pt x="596150" y="10807"/>
                  </a:lnTo>
                  <a:lnTo>
                    <a:pt x="645833" y="24117"/>
                  </a:lnTo>
                  <a:lnTo>
                    <a:pt x="694080" y="42481"/>
                  </a:lnTo>
                  <a:lnTo>
                    <a:pt x="740156" y="65887"/>
                  </a:lnTo>
                  <a:lnTo>
                    <a:pt x="783361" y="93967"/>
                  </a:lnTo>
                  <a:lnTo>
                    <a:pt x="823671" y="126365"/>
                  </a:lnTo>
                  <a:lnTo>
                    <a:pt x="860031" y="162725"/>
                  </a:lnTo>
                  <a:lnTo>
                    <a:pt x="892429" y="202679"/>
                  </a:lnTo>
                  <a:lnTo>
                    <a:pt x="920521" y="245884"/>
                  </a:lnTo>
                  <a:lnTo>
                    <a:pt x="944270" y="291604"/>
                  </a:lnTo>
                  <a:lnTo>
                    <a:pt x="962634" y="339483"/>
                  </a:lnTo>
                  <a:lnTo>
                    <a:pt x="975956" y="389166"/>
                  </a:lnTo>
                  <a:lnTo>
                    <a:pt x="983868" y="439928"/>
                  </a:lnTo>
                  <a:lnTo>
                    <a:pt x="986751" y="491401"/>
                  </a:lnTo>
                  <a:lnTo>
                    <a:pt x="983868" y="542886"/>
                  </a:lnTo>
                  <a:lnTo>
                    <a:pt x="975956" y="593648"/>
                  </a:lnTo>
                  <a:lnTo>
                    <a:pt x="962634" y="643318"/>
                  </a:lnTo>
                  <a:lnTo>
                    <a:pt x="944270" y="691197"/>
                  </a:lnTo>
                  <a:lnTo>
                    <a:pt x="920521" y="736917"/>
                  </a:lnTo>
                  <a:lnTo>
                    <a:pt x="892429" y="780122"/>
                  </a:lnTo>
                  <a:lnTo>
                    <a:pt x="860031" y="820077"/>
                  </a:lnTo>
                  <a:lnTo>
                    <a:pt x="823671" y="856437"/>
                  </a:lnTo>
                  <a:lnTo>
                    <a:pt x="783361" y="888847"/>
                  </a:lnTo>
                  <a:lnTo>
                    <a:pt x="740156" y="916927"/>
                  </a:lnTo>
                  <a:lnTo>
                    <a:pt x="694080" y="940320"/>
                  </a:lnTo>
                  <a:lnTo>
                    <a:pt x="645833" y="958684"/>
                  </a:lnTo>
                  <a:lnTo>
                    <a:pt x="596150" y="972007"/>
                  </a:lnTo>
                  <a:lnTo>
                    <a:pt x="545033" y="979919"/>
                  </a:lnTo>
                  <a:lnTo>
                    <a:pt x="493560" y="982802"/>
                  </a:lnTo>
                  <a:lnTo>
                    <a:pt x="493560" y="982446"/>
                  </a:lnTo>
                  <a:lnTo>
                    <a:pt x="467639" y="981722"/>
                  </a:lnTo>
                  <a:lnTo>
                    <a:pt x="416509" y="976325"/>
                  </a:lnTo>
                  <a:lnTo>
                    <a:pt x="365760" y="965885"/>
                  </a:lnTo>
                  <a:lnTo>
                    <a:pt x="316801" y="949680"/>
                  </a:lnTo>
                  <a:lnTo>
                    <a:pt x="269633" y="928801"/>
                  </a:lnTo>
                  <a:lnTo>
                    <a:pt x="224993" y="903249"/>
                  </a:lnTo>
                  <a:lnTo>
                    <a:pt x="183235" y="872998"/>
                  </a:lnTo>
                  <a:lnTo>
                    <a:pt x="144716" y="838809"/>
                  </a:lnTo>
                  <a:lnTo>
                    <a:pt x="110159" y="800277"/>
                  </a:lnTo>
                  <a:lnTo>
                    <a:pt x="79921" y="758888"/>
                  </a:lnTo>
                  <a:lnTo>
                    <a:pt x="54000" y="714248"/>
                  </a:lnTo>
                  <a:lnTo>
                    <a:pt x="32753" y="667448"/>
                  </a:lnTo>
                  <a:lnTo>
                    <a:pt x="16916" y="618477"/>
                  </a:lnTo>
                  <a:lnTo>
                    <a:pt x="6121" y="568083"/>
                  </a:lnTo>
                  <a:lnTo>
                    <a:pt x="711" y="516966"/>
                  </a:lnTo>
                  <a:lnTo>
                    <a:pt x="0" y="491401"/>
                  </a:lnTo>
                  <a:lnTo>
                    <a:pt x="355" y="491401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90" name="object 90"/>
            <p:cNvSpPr/>
            <p:nvPr/>
          </p:nvSpPr>
          <p:spPr>
            <a:xfrm>
              <a:off x="6025680" y="3756964"/>
              <a:ext cx="986790" cy="982980"/>
            </a:xfrm>
            <a:custGeom>
              <a:avLst/>
              <a:gdLst/>
              <a:ahLst/>
              <a:cxnLst/>
              <a:rect l="l" t="t" r="r" b="b"/>
              <a:pathLst>
                <a:path w="986790" h="982979">
                  <a:moveTo>
                    <a:pt x="493560" y="0"/>
                  </a:moveTo>
                  <a:lnTo>
                    <a:pt x="442074" y="2870"/>
                  </a:lnTo>
                  <a:lnTo>
                    <a:pt x="390956" y="10794"/>
                  </a:lnTo>
                  <a:lnTo>
                    <a:pt x="341274" y="24117"/>
                  </a:lnTo>
                  <a:lnTo>
                    <a:pt x="293039" y="42481"/>
                  </a:lnTo>
                  <a:lnTo>
                    <a:pt x="246964" y="65874"/>
                  </a:lnTo>
                  <a:lnTo>
                    <a:pt x="203758" y="93954"/>
                  </a:lnTo>
                  <a:lnTo>
                    <a:pt x="163436" y="126352"/>
                  </a:lnTo>
                  <a:lnTo>
                    <a:pt x="127076" y="162712"/>
                  </a:lnTo>
                  <a:lnTo>
                    <a:pt x="94678" y="202679"/>
                  </a:lnTo>
                  <a:lnTo>
                    <a:pt x="66598" y="245871"/>
                  </a:lnTo>
                  <a:lnTo>
                    <a:pt x="42837" y="291591"/>
                  </a:lnTo>
                  <a:lnTo>
                    <a:pt x="24485" y="339470"/>
                  </a:lnTo>
                  <a:lnTo>
                    <a:pt x="11163" y="389153"/>
                  </a:lnTo>
                  <a:lnTo>
                    <a:pt x="3238" y="439915"/>
                  </a:lnTo>
                  <a:lnTo>
                    <a:pt x="355" y="491401"/>
                  </a:lnTo>
                  <a:lnTo>
                    <a:pt x="0" y="491401"/>
                  </a:lnTo>
                  <a:lnTo>
                    <a:pt x="2882" y="542874"/>
                  </a:lnTo>
                  <a:lnTo>
                    <a:pt x="10794" y="593636"/>
                  </a:lnTo>
                  <a:lnTo>
                    <a:pt x="24117" y="643318"/>
                  </a:lnTo>
                  <a:lnTo>
                    <a:pt x="42837" y="691197"/>
                  </a:lnTo>
                  <a:lnTo>
                    <a:pt x="66243" y="736917"/>
                  </a:lnTo>
                  <a:lnTo>
                    <a:pt x="94322" y="780110"/>
                  </a:lnTo>
                  <a:lnTo>
                    <a:pt x="127076" y="820077"/>
                  </a:lnTo>
                  <a:lnTo>
                    <a:pt x="163436" y="856437"/>
                  </a:lnTo>
                  <a:lnTo>
                    <a:pt x="203403" y="888834"/>
                  </a:lnTo>
                  <a:lnTo>
                    <a:pt x="246964" y="916558"/>
                  </a:lnTo>
                  <a:lnTo>
                    <a:pt x="293039" y="939952"/>
                  </a:lnTo>
                  <a:lnTo>
                    <a:pt x="341274" y="958316"/>
                  </a:lnTo>
                  <a:lnTo>
                    <a:pt x="390956" y="971638"/>
                  </a:lnTo>
                  <a:lnTo>
                    <a:pt x="442074" y="979919"/>
                  </a:lnTo>
                  <a:lnTo>
                    <a:pt x="493560" y="982433"/>
                  </a:lnTo>
                  <a:lnTo>
                    <a:pt x="493560" y="982789"/>
                  </a:lnTo>
                  <a:lnTo>
                    <a:pt x="545045" y="979919"/>
                  </a:lnTo>
                  <a:lnTo>
                    <a:pt x="596163" y="971994"/>
                  </a:lnTo>
                  <a:lnTo>
                    <a:pt x="645845" y="958672"/>
                  </a:lnTo>
                  <a:lnTo>
                    <a:pt x="694080" y="940320"/>
                  </a:lnTo>
                  <a:lnTo>
                    <a:pt x="740156" y="916914"/>
                  </a:lnTo>
                  <a:lnTo>
                    <a:pt x="783361" y="888834"/>
                  </a:lnTo>
                  <a:lnTo>
                    <a:pt x="823683" y="856437"/>
                  </a:lnTo>
                  <a:lnTo>
                    <a:pt x="860043" y="820077"/>
                  </a:lnTo>
                  <a:lnTo>
                    <a:pt x="892441" y="780110"/>
                  </a:lnTo>
                  <a:lnTo>
                    <a:pt x="920521" y="736917"/>
                  </a:lnTo>
                  <a:lnTo>
                    <a:pt x="944283" y="691197"/>
                  </a:lnTo>
                  <a:lnTo>
                    <a:pt x="962634" y="643318"/>
                  </a:lnTo>
                  <a:lnTo>
                    <a:pt x="975956" y="593636"/>
                  </a:lnTo>
                  <a:lnTo>
                    <a:pt x="983881" y="542874"/>
                  </a:lnTo>
                  <a:lnTo>
                    <a:pt x="986764" y="491401"/>
                  </a:lnTo>
                  <a:lnTo>
                    <a:pt x="986040" y="465835"/>
                  </a:lnTo>
                  <a:lnTo>
                    <a:pt x="980643" y="414350"/>
                  </a:lnTo>
                  <a:lnTo>
                    <a:pt x="969835" y="364312"/>
                  </a:lnTo>
                  <a:lnTo>
                    <a:pt x="953998" y="315353"/>
                  </a:lnTo>
                  <a:lnTo>
                    <a:pt x="933119" y="268198"/>
                  </a:lnTo>
                  <a:lnTo>
                    <a:pt x="907199" y="223913"/>
                  </a:lnTo>
                  <a:lnTo>
                    <a:pt x="876960" y="182156"/>
                  </a:lnTo>
                  <a:lnTo>
                    <a:pt x="842403" y="143992"/>
                  </a:lnTo>
                  <a:lnTo>
                    <a:pt x="803884" y="109435"/>
                  </a:lnTo>
                  <a:lnTo>
                    <a:pt x="762114" y="79197"/>
                  </a:lnTo>
                  <a:lnTo>
                    <a:pt x="717473" y="53632"/>
                  </a:lnTo>
                  <a:lnTo>
                    <a:pt x="670318" y="32753"/>
                  </a:lnTo>
                  <a:lnTo>
                    <a:pt x="621360" y="16916"/>
                  </a:lnTo>
                  <a:lnTo>
                    <a:pt x="570598" y="6121"/>
                  </a:lnTo>
                  <a:lnTo>
                    <a:pt x="519480" y="711"/>
                  </a:lnTo>
                  <a:lnTo>
                    <a:pt x="4935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91" name="object 91"/>
            <p:cNvSpPr/>
            <p:nvPr/>
          </p:nvSpPr>
          <p:spPr>
            <a:xfrm>
              <a:off x="6025680" y="3756964"/>
              <a:ext cx="986790" cy="982980"/>
            </a:xfrm>
            <a:custGeom>
              <a:avLst/>
              <a:gdLst/>
              <a:ahLst/>
              <a:cxnLst/>
              <a:rect l="l" t="t" r="r" b="b"/>
              <a:pathLst>
                <a:path w="986790" h="982979">
                  <a:moveTo>
                    <a:pt x="355" y="491401"/>
                  </a:moveTo>
                  <a:lnTo>
                    <a:pt x="1079" y="465835"/>
                  </a:lnTo>
                  <a:lnTo>
                    <a:pt x="3238" y="439915"/>
                  </a:lnTo>
                  <a:lnTo>
                    <a:pt x="11163" y="389153"/>
                  </a:lnTo>
                  <a:lnTo>
                    <a:pt x="24485" y="339470"/>
                  </a:lnTo>
                  <a:lnTo>
                    <a:pt x="42837" y="291591"/>
                  </a:lnTo>
                  <a:lnTo>
                    <a:pt x="66598" y="245871"/>
                  </a:lnTo>
                  <a:lnTo>
                    <a:pt x="94678" y="202679"/>
                  </a:lnTo>
                  <a:lnTo>
                    <a:pt x="127076" y="162712"/>
                  </a:lnTo>
                  <a:lnTo>
                    <a:pt x="163436" y="126352"/>
                  </a:lnTo>
                  <a:lnTo>
                    <a:pt x="203758" y="93954"/>
                  </a:lnTo>
                  <a:lnTo>
                    <a:pt x="246964" y="65874"/>
                  </a:lnTo>
                  <a:lnTo>
                    <a:pt x="293039" y="42481"/>
                  </a:lnTo>
                  <a:lnTo>
                    <a:pt x="341274" y="24117"/>
                  </a:lnTo>
                  <a:lnTo>
                    <a:pt x="390956" y="10794"/>
                  </a:lnTo>
                  <a:lnTo>
                    <a:pt x="442074" y="2870"/>
                  </a:lnTo>
                  <a:lnTo>
                    <a:pt x="493560" y="0"/>
                  </a:lnTo>
                  <a:lnTo>
                    <a:pt x="545045" y="2514"/>
                  </a:lnTo>
                  <a:lnTo>
                    <a:pt x="596163" y="10794"/>
                  </a:lnTo>
                  <a:lnTo>
                    <a:pt x="645845" y="24117"/>
                  </a:lnTo>
                  <a:lnTo>
                    <a:pt x="694080" y="42481"/>
                  </a:lnTo>
                  <a:lnTo>
                    <a:pt x="740156" y="65874"/>
                  </a:lnTo>
                  <a:lnTo>
                    <a:pt x="783361" y="93954"/>
                  </a:lnTo>
                  <a:lnTo>
                    <a:pt x="823683" y="126352"/>
                  </a:lnTo>
                  <a:lnTo>
                    <a:pt x="860043" y="162712"/>
                  </a:lnTo>
                  <a:lnTo>
                    <a:pt x="892441" y="202679"/>
                  </a:lnTo>
                  <a:lnTo>
                    <a:pt x="920521" y="245871"/>
                  </a:lnTo>
                  <a:lnTo>
                    <a:pt x="944283" y="291591"/>
                  </a:lnTo>
                  <a:lnTo>
                    <a:pt x="962634" y="339470"/>
                  </a:lnTo>
                  <a:lnTo>
                    <a:pt x="975956" y="389153"/>
                  </a:lnTo>
                  <a:lnTo>
                    <a:pt x="983881" y="439915"/>
                  </a:lnTo>
                  <a:lnTo>
                    <a:pt x="986764" y="491401"/>
                  </a:lnTo>
                  <a:lnTo>
                    <a:pt x="983881" y="542874"/>
                  </a:lnTo>
                  <a:lnTo>
                    <a:pt x="975956" y="593636"/>
                  </a:lnTo>
                  <a:lnTo>
                    <a:pt x="962634" y="643318"/>
                  </a:lnTo>
                  <a:lnTo>
                    <a:pt x="944283" y="691197"/>
                  </a:lnTo>
                  <a:lnTo>
                    <a:pt x="920521" y="736917"/>
                  </a:lnTo>
                  <a:lnTo>
                    <a:pt x="892441" y="780110"/>
                  </a:lnTo>
                  <a:lnTo>
                    <a:pt x="860043" y="820077"/>
                  </a:lnTo>
                  <a:lnTo>
                    <a:pt x="823683" y="856437"/>
                  </a:lnTo>
                  <a:lnTo>
                    <a:pt x="783361" y="888834"/>
                  </a:lnTo>
                  <a:lnTo>
                    <a:pt x="740156" y="916914"/>
                  </a:lnTo>
                  <a:lnTo>
                    <a:pt x="694080" y="940320"/>
                  </a:lnTo>
                  <a:lnTo>
                    <a:pt x="645845" y="958672"/>
                  </a:lnTo>
                  <a:lnTo>
                    <a:pt x="596163" y="971994"/>
                  </a:lnTo>
                  <a:lnTo>
                    <a:pt x="545045" y="979919"/>
                  </a:lnTo>
                  <a:lnTo>
                    <a:pt x="493560" y="982789"/>
                  </a:lnTo>
                  <a:lnTo>
                    <a:pt x="493560" y="982433"/>
                  </a:lnTo>
                  <a:lnTo>
                    <a:pt x="467639" y="981709"/>
                  </a:lnTo>
                  <a:lnTo>
                    <a:pt x="416521" y="976312"/>
                  </a:lnTo>
                  <a:lnTo>
                    <a:pt x="365759" y="965873"/>
                  </a:lnTo>
                  <a:lnTo>
                    <a:pt x="316801" y="949680"/>
                  </a:lnTo>
                  <a:lnTo>
                    <a:pt x="269633" y="928789"/>
                  </a:lnTo>
                  <a:lnTo>
                    <a:pt x="225005" y="903236"/>
                  </a:lnTo>
                  <a:lnTo>
                    <a:pt x="183235" y="872997"/>
                  </a:lnTo>
                  <a:lnTo>
                    <a:pt x="144716" y="838796"/>
                  </a:lnTo>
                  <a:lnTo>
                    <a:pt x="110159" y="800277"/>
                  </a:lnTo>
                  <a:lnTo>
                    <a:pt x="79921" y="758875"/>
                  </a:lnTo>
                  <a:lnTo>
                    <a:pt x="54000" y="714235"/>
                  </a:lnTo>
                  <a:lnTo>
                    <a:pt x="32765" y="667435"/>
                  </a:lnTo>
                  <a:lnTo>
                    <a:pt x="16916" y="618477"/>
                  </a:lnTo>
                  <a:lnTo>
                    <a:pt x="6121" y="568070"/>
                  </a:lnTo>
                  <a:lnTo>
                    <a:pt x="723" y="516953"/>
                  </a:lnTo>
                  <a:lnTo>
                    <a:pt x="0" y="491401"/>
                  </a:lnTo>
                  <a:lnTo>
                    <a:pt x="355" y="491401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92" name="object 9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5198" y="684720"/>
              <a:ext cx="647280" cy="960120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09835" y="736193"/>
              <a:ext cx="634682" cy="924483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10719" y="656996"/>
              <a:ext cx="650519" cy="947165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36443" y="688682"/>
              <a:ext cx="640079" cy="932040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5165" y="3785044"/>
              <a:ext cx="629640" cy="820801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221634" y="3739324"/>
              <a:ext cx="686523" cy="903236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217195" y="3808806"/>
              <a:ext cx="644042" cy="879119"/>
            </a:xfrm>
            <a:prstGeom prst="rect">
              <a:avLst/>
            </a:prstGeom>
          </p:spPr>
        </p:pic>
      </p:grpSp>
      <p:sp>
        <p:nvSpPr>
          <p:cNvPr id="99" name="object 99"/>
          <p:cNvSpPr txBox="1"/>
          <p:nvPr/>
        </p:nvSpPr>
        <p:spPr>
          <a:xfrm>
            <a:off x="1179982" y="1022299"/>
            <a:ext cx="1821548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1F3763"/>
                </a:solidFill>
                <a:latin typeface="Calibri"/>
                <a:cs typeface="Calibri"/>
              </a:rPr>
              <a:t>Момент</a:t>
            </a:r>
            <a:r>
              <a:rPr sz="1500" b="1" spc="-25" dirty="0">
                <a:solidFill>
                  <a:srgbClr val="1F3763"/>
                </a:solidFill>
                <a:latin typeface="Calibri"/>
                <a:cs typeface="Calibri"/>
              </a:rPr>
              <a:t> </a:t>
            </a:r>
            <a:r>
              <a:rPr lang="en-US" sz="1500" b="1" spc="-25" dirty="0" smtClean="0">
                <a:solidFill>
                  <a:srgbClr val="1F3763"/>
                </a:solidFill>
                <a:latin typeface="Calibri"/>
                <a:cs typeface="Calibri"/>
              </a:rPr>
              <a:t> </a:t>
            </a:r>
            <a:r>
              <a:rPr sz="1500" b="1" spc="-10" dirty="0" smtClean="0">
                <a:solidFill>
                  <a:srgbClr val="1F3763"/>
                </a:solidFill>
                <a:latin typeface="Calibri"/>
                <a:cs typeface="Calibri"/>
              </a:rPr>
              <a:t>заражения</a:t>
            </a:r>
            <a:endParaRPr sz="1500" dirty="0">
              <a:latin typeface="Calibri"/>
              <a:cs typeface="Calibri"/>
            </a:endParaRPr>
          </a:p>
        </p:txBody>
      </p:sp>
      <p:sp>
        <p:nvSpPr>
          <p:cNvPr id="100" name="object 100"/>
          <p:cNvSpPr txBox="1"/>
          <p:nvPr/>
        </p:nvSpPr>
        <p:spPr>
          <a:xfrm>
            <a:off x="6997586" y="817829"/>
            <a:ext cx="1802764" cy="710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905" algn="ctr">
              <a:lnSpc>
                <a:spcPct val="100000"/>
              </a:lnSpc>
              <a:spcBef>
                <a:spcPts val="100"/>
              </a:spcBef>
            </a:pPr>
            <a:r>
              <a:rPr sz="1500" b="1" spc="-10" dirty="0">
                <a:solidFill>
                  <a:srgbClr val="1F3763"/>
                </a:solidFill>
                <a:latin typeface="Calibri"/>
                <a:cs typeface="Calibri"/>
              </a:rPr>
              <a:t>Продромальный </a:t>
            </a:r>
            <a:r>
              <a:rPr sz="1500" b="1" dirty="0">
                <a:solidFill>
                  <a:srgbClr val="1F3763"/>
                </a:solidFill>
                <a:latin typeface="Calibri"/>
                <a:cs typeface="Calibri"/>
              </a:rPr>
              <a:t>период</a:t>
            </a:r>
            <a:r>
              <a:rPr sz="1500" b="1" spc="-20" dirty="0">
                <a:solidFill>
                  <a:srgbClr val="1F3763"/>
                </a:solidFill>
                <a:latin typeface="Calibri"/>
                <a:cs typeface="Calibri"/>
              </a:rPr>
              <a:t> </a:t>
            </a:r>
            <a:r>
              <a:rPr sz="1500" b="1" spc="-10" dirty="0">
                <a:solidFill>
                  <a:srgbClr val="1F3763"/>
                </a:solidFill>
                <a:latin typeface="Calibri"/>
                <a:cs typeface="Calibri"/>
              </a:rPr>
              <a:t>(предвестник заболевания)</a:t>
            </a:r>
            <a:endParaRPr sz="1500" dirty="0">
              <a:latin typeface="Calibri"/>
              <a:cs typeface="Calibri"/>
            </a:endParaRPr>
          </a:p>
        </p:txBody>
      </p:sp>
      <p:sp>
        <p:nvSpPr>
          <p:cNvPr id="101" name="object 101"/>
          <p:cNvSpPr txBox="1"/>
          <p:nvPr/>
        </p:nvSpPr>
        <p:spPr>
          <a:xfrm>
            <a:off x="10083863" y="988098"/>
            <a:ext cx="165227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69875" marR="5080" indent="-25781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1F3763"/>
                </a:solidFill>
                <a:latin typeface="Calibri"/>
                <a:cs typeface="Calibri"/>
              </a:rPr>
              <a:t>Период</a:t>
            </a:r>
            <a:r>
              <a:rPr sz="1500" b="1" spc="-20" dirty="0">
                <a:solidFill>
                  <a:srgbClr val="1F3763"/>
                </a:solidFill>
                <a:latin typeface="Calibri"/>
                <a:cs typeface="Calibri"/>
              </a:rPr>
              <a:t> </a:t>
            </a:r>
            <a:r>
              <a:rPr sz="1500" b="1" spc="-10" dirty="0">
                <a:solidFill>
                  <a:srgbClr val="1F3763"/>
                </a:solidFill>
                <a:latin typeface="Calibri"/>
                <a:cs typeface="Calibri"/>
              </a:rPr>
              <a:t>нарастания заболевания</a:t>
            </a:r>
            <a:endParaRPr sz="1500" dirty="0">
              <a:latin typeface="Calibri"/>
              <a:cs typeface="Calibri"/>
            </a:endParaRPr>
          </a:p>
        </p:txBody>
      </p:sp>
      <p:sp>
        <p:nvSpPr>
          <p:cNvPr id="102" name="object 102"/>
          <p:cNvSpPr txBox="1"/>
          <p:nvPr/>
        </p:nvSpPr>
        <p:spPr>
          <a:xfrm>
            <a:off x="1318221" y="4047388"/>
            <a:ext cx="1298575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dirty="0">
                <a:solidFill>
                  <a:srgbClr val="1F3763"/>
                </a:solidFill>
                <a:latin typeface="Calibri"/>
                <a:cs typeface="Calibri"/>
              </a:rPr>
              <a:t>Разгар</a:t>
            </a:r>
            <a:r>
              <a:rPr sz="1500" b="1" spc="-30" dirty="0">
                <a:solidFill>
                  <a:srgbClr val="1F3763"/>
                </a:solidFill>
                <a:latin typeface="Calibri"/>
                <a:cs typeface="Calibri"/>
              </a:rPr>
              <a:t> </a:t>
            </a:r>
            <a:r>
              <a:rPr sz="1500" b="1" spc="-10" dirty="0">
                <a:solidFill>
                  <a:srgbClr val="1F3763"/>
                </a:solidFill>
                <a:latin typeface="Calibri"/>
                <a:cs typeface="Calibri"/>
              </a:rPr>
              <a:t>болезни</a:t>
            </a:r>
            <a:endParaRPr sz="1500" dirty="0">
              <a:latin typeface="Calibri"/>
              <a:cs typeface="Calibri"/>
            </a:endParaRPr>
          </a:p>
        </p:txBody>
      </p:sp>
      <p:sp>
        <p:nvSpPr>
          <p:cNvPr id="103" name="object 103"/>
          <p:cNvSpPr txBox="1"/>
          <p:nvPr/>
        </p:nvSpPr>
        <p:spPr>
          <a:xfrm>
            <a:off x="4295063" y="3973944"/>
            <a:ext cx="1435735" cy="481330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62560" marR="5080" indent="-150495">
              <a:lnSpc>
                <a:spcPts val="1789"/>
              </a:lnSpc>
              <a:spcBef>
                <a:spcPts val="165"/>
              </a:spcBef>
            </a:pPr>
            <a:r>
              <a:rPr sz="1500" b="1" dirty="0">
                <a:solidFill>
                  <a:srgbClr val="1F3763"/>
                </a:solidFill>
                <a:latin typeface="Calibri"/>
                <a:cs typeface="Calibri"/>
              </a:rPr>
              <a:t>Период</a:t>
            </a:r>
            <a:r>
              <a:rPr sz="1500" b="1" spc="-15" dirty="0">
                <a:solidFill>
                  <a:srgbClr val="1F3763"/>
                </a:solidFill>
                <a:latin typeface="Calibri"/>
                <a:cs typeface="Calibri"/>
              </a:rPr>
              <a:t> </a:t>
            </a:r>
            <a:r>
              <a:rPr sz="1500" b="1" spc="-10" dirty="0">
                <a:solidFill>
                  <a:srgbClr val="1F3763"/>
                </a:solidFill>
                <a:latin typeface="Calibri"/>
                <a:cs typeface="Calibri"/>
              </a:rPr>
              <a:t>угасания заболевания</a:t>
            </a:r>
            <a:endParaRPr sz="1500" dirty="0">
              <a:latin typeface="Calibri"/>
              <a:cs typeface="Calibri"/>
            </a:endParaRPr>
          </a:p>
        </p:txBody>
      </p:sp>
      <p:sp>
        <p:nvSpPr>
          <p:cNvPr id="104" name="object 104"/>
          <p:cNvSpPr txBox="1"/>
          <p:nvPr/>
        </p:nvSpPr>
        <p:spPr>
          <a:xfrm>
            <a:off x="7236624" y="3975023"/>
            <a:ext cx="1345565" cy="481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361315">
              <a:lnSpc>
                <a:spcPct val="100000"/>
              </a:lnSpc>
              <a:spcBef>
                <a:spcPts val="100"/>
              </a:spcBef>
            </a:pPr>
            <a:r>
              <a:rPr sz="1500" b="1" spc="-10" dirty="0">
                <a:solidFill>
                  <a:srgbClr val="1F3763"/>
                </a:solidFill>
                <a:latin typeface="Calibri"/>
                <a:cs typeface="Calibri"/>
              </a:rPr>
              <a:t>Период выздоровления</a:t>
            </a:r>
            <a:endParaRPr sz="1500" dirty="0">
              <a:latin typeface="Calibri"/>
              <a:cs typeface="Calibri"/>
            </a:endParaRPr>
          </a:p>
        </p:txBody>
      </p:sp>
      <p:sp>
        <p:nvSpPr>
          <p:cNvPr id="105" name="object 105"/>
          <p:cNvSpPr txBox="1"/>
          <p:nvPr/>
        </p:nvSpPr>
        <p:spPr>
          <a:xfrm>
            <a:off x="1069454" y="1629257"/>
            <a:ext cx="1670050" cy="10900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635" algn="ctr">
              <a:lnSpc>
                <a:spcPct val="99800"/>
              </a:lnSpc>
              <a:spcBef>
                <a:spcPts val="100"/>
              </a:spcBef>
            </a:pPr>
            <a:r>
              <a:rPr sz="1400" spc="-10" dirty="0">
                <a:latin typeface="Trebuchet MS" pitchFamily="34" charset="0"/>
                <a:cs typeface="Calibri"/>
              </a:rPr>
              <a:t>происходит проникновение болезнетворных </a:t>
            </a:r>
            <a:r>
              <a:rPr sz="1400" dirty="0">
                <a:latin typeface="Trebuchet MS" pitchFamily="34" charset="0"/>
                <a:cs typeface="Calibri"/>
              </a:rPr>
              <a:t>микробов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в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организм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106" name="object 106"/>
          <p:cNvSpPr txBox="1"/>
          <p:nvPr/>
        </p:nvSpPr>
        <p:spPr>
          <a:xfrm>
            <a:off x="3930738" y="1601546"/>
            <a:ext cx="1883410" cy="10900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2540" algn="ctr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Trebuchet MS" pitchFamily="34" charset="0"/>
                <a:cs typeface="Calibri"/>
              </a:rPr>
              <a:t>длится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с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момента </a:t>
            </a:r>
            <a:r>
              <a:rPr sz="1400" dirty="0">
                <a:latin typeface="Trebuchet MS" pitchFamily="34" charset="0"/>
                <a:cs typeface="Calibri"/>
              </a:rPr>
              <a:t>инфицирования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spc="-25" dirty="0">
                <a:latin typeface="Trebuchet MS" pitchFamily="34" charset="0"/>
                <a:cs typeface="Calibri"/>
              </a:rPr>
              <a:t>до </a:t>
            </a:r>
            <a:r>
              <a:rPr sz="1400" dirty="0">
                <a:latin typeface="Trebuchet MS" pitchFamily="34" charset="0"/>
                <a:cs typeface="Calibri"/>
              </a:rPr>
              <a:t>проявления</a:t>
            </a:r>
            <a:r>
              <a:rPr sz="1400" spc="-5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первых </a:t>
            </a:r>
            <a:r>
              <a:rPr sz="1400" dirty="0">
                <a:latin typeface="Trebuchet MS" pitchFamily="34" charset="0"/>
                <a:cs typeface="Calibri"/>
              </a:rPr>
              <a:t>симптомов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заболевания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107" name="object 107"/>
          <p:cNvSpPr txBox="1"/>
          <p:nvPr/>
        </p:nvSpPr>
        <p:spPr>
          <a:xfrm>
            <a:off x="6827659" y="1588579"/>
            <a:ext cx="1965325" cy="15209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latin typeface="Trebuchet MS" pitchFamily="34" charset="0"/>
                <a:cs typeface="Calibri"/>
              </a:rPr>
              <a:t>сопровождается </a:t>
            </a:r>
            <a:r>
              <a:rPr sz="1400" dirty="0">
                <a:latin typeface="Trebuchet MS" pitchFamily="34" charset="0"/>
                <a:cs typeface="Calibri"/>
              </a:rPr>
              <a:t>небольшим</a:t>
            </a:r>
            <a:r>
              <a:rPr sz="1400" spc="-4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повышением </a:t>
            </a:r>
            <a:r>
              <a:rPr sz="1400" dirty="0">
                <a:latin typeface="Trebuchet MS" pitchFamily="34" charset="0"/>
                <a:cs typeface="Calibri"/>
              </a:rPr>
              <a:t>температуры,</a:t>
            </a:r>
            <a:r>
              <a:rPr sz="1400" spc="-7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головной </a:t>
            </a:r>
            <a:r>
              <a:rPr sz="1400" dirty="0">
                <a:latin typeface="Trebuchet MS" pitchFamily="34" charset="0"/>
                <a:cs typeface="Calibri"/>
              </a:rPr>
              <a:t>болью,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чувством </a:t>
            </a:r>
            <a:r>
              <a:rPr sz="1400" dirty="0">
                <a:latin typeface="Trebuchet MS" pitchFamily="34" charset="0"/>
                <a:cs typeface="Calibri"/>
              </a:rPr>
              <a:t>разбитости,</a:t>
            </a:r>
            <a:r>
              <a:rPr sz="1400" spc="-6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общим недомоганием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108" name="object 108"/>
          <p:cNvSpPr txBox="1"/>
          <p:nvPr/>
        </p:nvSpPr>
        <p:spPr>
          <a:xfrm>
            <a:off x="9798024" y="1615579"/>
            <a:ext cx="1809750" cy="15209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99800"/>
              </a:lnSpc>
              <a:spcBef>
                <a:spcPts val="100"/>
              </a:spcBef>
            </a:pPr>
            <a:r>
              <a:rPr sz="1400" spc="-10" dirty="0">
                <a:latin typeface="Trebuchet MS" pitchFamily="34" charset="0"/>
                <a:cs typeface="Calibri"/>
              </a:rPr>
              <a:t>происходит последовательное </a:t>
            </a:r>
            <a:r>
              <a:rPr sz="1400" dirty="0">
                <a:latin typeface="Trebuchet MS" pitchFamily="34" charset="0"/>
                <a:cs typeface="Calibri"/>
              </a:rPr>
              <a:t>появление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признаков, </a:t>
            </a:r>
            <a:r>
              <a:rPr sz="1400" dirty="0">
                <a:latin typeface="Trebuchet MS" pitchFamily="34" charset="0"/>
                <a:cs typeface="Calibri"/>
              </a:rPr>
              <a:t>характерных</a:t>
            </a:r>
            <a:r>
              <a:rPr sz="1400" spc="-25" dirty="0">
                <a:latin typeface="Trebuchet MS" pitchFamily="34" charset="0"/>
                <a:cs typeface="Calibri"/>
              </a:rPr>
              <a:t> для </a:t>
            </a:r>
            <a:r>
              <a:rPr sz="1400" dirty="0">
                <a:latin typeface="Trebuchet MS" pitchFamily="34" charset="0"/>
                <a:cs typeface="Calibri"/>
              </a:rPr>
              <a:t>определенной</a:t>
            </a:r>
            <a:r>
              <a:rPr sz="1400" spc="-6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болезни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109" name="object 109"/>
          <p:cNvSpPr txBox="1"/>
          <p:nvPr/>
        </p:nvSpPr>
        <p:spPr>
          <a:xfrm>
            <a:off x="876134" y="4631664"/>
            <a:ext cx="1958975" cy="13054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99800"/>
              </a:lnSpc>
              <a:spcBef>
                <a:spcPts val="100"/>
              </a:spcBef>
            </a:pPr>
            <a:r>
              <a:rPr sz="1400" dirty="0">
                <a:latin typeface="Trebuchet MS" pitchFamily="34" charset="0"/>
                <a:cs typeface="Calibri"/>
              </a:rPr>
              <a:t>время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ярко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выраженного </a:t>
            </a:r>
            <a:r>
              <a:rPr sz="1400" dirty="0">
                <a:latin typeface="Trebuchet MS" pitchFamily="34" charset="0"/>
                <a:cs typeface="Calibri"/>
              </a:rPr>
              <a:t>проявления</a:t>
            </a:r>
            <a:r>
              <a:rPr sz="1400" spc="-60" dirty="0">
                <a:latin typeface="Trebuchet MS" pitchFamily="34" charset="0"/>
                <a:cs typeface="Calibri"/>
              </a:rPr>
              <a:t> </a:t>
            </a:r>
            <a:r>
              <a:rPr sz="1400" spc="-20" dirty="0">
                <a:latin typeface="Trebuchet MS" pitchFamily="34" charset="0"/>
                <a:cs typeface="Calibri"/>
              </a:rPr>
              <a:t>всех </a:t>
            </a:r>
            <a:r>
              <a:rPr sz="1400" dirty="0">
                <a:latin typeface="Trebuchet MS" pitchFamily="34" charset="0"/>
                <a:cs typeface="Calibri"/>
              </a:rPr>
              <a:t>специфических</a:t>
            </a:r>
            <a:r>
              <a:rPr sz="1400" spc="-50" dirty="0">
                <a:latin typeface="Trebuchet MS" pitchFamily="34" charset="0"/>
                <a:cs typeface="Calibri"/>
              </a:rPr>
              <a:t> </a:t>
            </a:r>
            <a:r>
              <a:rPr sz="1400" spc="-25" dirty="0">
                <a:latin typeface="Trebuchet MS" pitchFamily="34" charset="0"/>
                <a:cs typeface="Calibri"/>
              </a:rPr>
              <a:t>для </a:t>
            </a:r>
            <a:r>
              <a:rPr sz="1400" dirty="0">
                <a:latin typeface="Trebuchet MS" pitchFamily="34" charset="0"/>
                <a:cs typeface="Calibri"/>
              </a:rPr>
              <a:t>заболевания</a:t>
            </a:r>
            <a:r>
              <a:rPr sz="1400" spc="-4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симптомов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110" name="object 110"/>
          <p:cNvSpPr txBox="1"/>
          <p:nvPr/>
        </p:nvSpPr>
        <p:spPr>
          <a:xfrm>
            <a:off x="3820223" y="4662258"/>
            <a:ext cx="1927225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99800"/>
              </a:lnSpc>
              <a:spcBef>
                <a:spcPts val="100"/>
              </a:spcBef>
            </a:pPr>
            <a:r>
              <a:rPr sz="1400" spc="-10" dirty="0">
                <a:latin typeface="Trebuchet MS" pitchFamily="34" charset="0"/>
                <a:cs typeface="Calibri"/>
              </a:rPr>
              <a:t>сопровождается исчезновением </a:t>
            </a:r>
            <a:r>
              <a:rPr sz="1400" dirty="0">
                <a:latin typeface="Trebuchet MS" pitchFamily="34" charset="0"/>
                <a:cs typeface="Calibri"/>
              </a:rPr>
              <a:t>клинических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признаков </a:t>
            </a:r>
            <a:r>
              <a:rPr sz="1400" dirty="0">
                <a:latin typeface="Trebuchet MS" pitchFamily="34" charset="0"/>
                <a:cs typeface="Calibri"/>
              </a:rPr>
              <a:t>заболевания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с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быстрым </a:t>
            </a:r>
            <a:r>
              <a:rPr sz="1400" dirty="0">
                <a:latin typeface="Trebuchet MS" pitchFamily="34" charset="0"/>
                <a:cs typeface="Calibri"/>
              </a:rPr>
              <a:t>(кризис)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или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медленным </a:t>
            </a:r>
            <a:r>
              <a:rPr sz="1400" dirty="0">
                <a:latin typeface="Trebuchet MS" pitchFamily="34" charset="0"/>
                <a:cs typeface="Calibri"/>
              </a:rPr>
              <a:t>(лизис)</a:t>
            </a:r>
            <a:r>
              <a:rPr sz="1400" spc="-4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падением температуры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111" name="object 111"/>
          <p:cNvSpPr txBox="1"/>
          <p:nvPr/>
        </p:nvSpPr>
        <p:spPr>
          <a:xfrm>
            <a:off x="6898576" y="4654346"/>
            <a:ext cx="1814830" cy="17363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99900"/>
              </a:lnSpc>
              <a:spcBef>
                <a:spcPts val="100"/>
              </a:spcBef>
            </a:pPr>
            <a:r>
              <a:rPr sz="1400" spc="-10" dirty="0">
                <a:latin typeface="Trebuchet MS" pitchFamily="34" charset="0"/>
                <a:cs typeface="Calibri"/>
              </a:rPr>
              <a:t>продолжительность </a:t>
            </a:r>
            <a:r>
              <a:rPr sz="1400" dirty="0">
                <a:latin typeface="Trebuchet MS" pitchFamily="34" charset="0"/>
                <a:cs typeface="Calibri"/>
              </a:rPr>
              <a:t>зависит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от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общего </a:t>
            </a:r>
            <a:r>
              <a:rPr sz="1400" dirty="0">
                <a:latin typeface="Trebuchet MS" pitchFamily="34" charset="0"/>
                <a:cs typeface="Calibri"/>
              </a:rPr>
              <a:t>состояния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организма, </a:t>
            </a:r>
            <a:r>
              <a:rPr sz="1400" dirty="0">
                <a:latin typeface="Trebuchet MS" pitchFamily="34" charset="0"/>
                <a:cs typeface="Calibri"/>
              </a:rPr>
              <a:t>условий,</a:t>
            </a:r>
            <a:r>
              <a:rPr sz="1400" spc="-1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в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которых находится пациент, </a:t>
            </a:r>
            <a:r>
              <a:rPr sz="1400" dirty="0">
                <a:latin typeface="Trebuchet MS" pitchFamily="34" charset="0"/>
                <a:cs typeface="Calibri"/>
              </a:rPr>
              <a:t>тяжести</a:t>
            </a:r>
            <a:r>
              <a:rPr sz="1400" spc="-5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перенесенного заболевания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pic>
        <p:nvPicPr>
          <p:cNvPr id="113" name="object 11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225356" y="3510711"/>
            <a:ext cx="2563558" cy="3233166"/>
          </a:xfrm>
          <a:prstGeom prst="rect">
            <a:avLst/>
          </a:prstGeom>
        </p:spPr>
      </p:pic>
      <p:sp>
        <p:nvSpPr>
          <p:cNvPr id="115" name="object 115"/>
          <p:cNvSpPr txBox="1"/>
          <p:nvPr/>
        </p:nvSpPr>
        <p:spPr>
          <a:xfrm>
            <a:off x="9764903" y="4076547"/>
            <a:ext cx="1865630" cy="2157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99900"/>
              </a:lnSpc>
              <a:spcBef>
                <a:spcPts val="100"/>
              </a:spcBef>
            </a:pPr>
            <a:r>
              <a:rPr sz="1400" b="1" i="1" dirty="0">
                <a:latin typeface="Calibri"/>
                <a:cs typeface="Calibri"/>
              </a:rPr>
              <a:t>После</a:t>
            </a:r>
            <a:r>
              <a:rPr sz="1400" b="1" i="1" spc="-5" dirty="0">
                <a:latin typeface="Calibri"/>
                <a:cs typeface="Calibri"/>
              </a:rPr>
              <a:t> </a:t>
            </a:r>
            <a:r>
              <a:rPr sz="1400" b="1" i="1" spc="-10" dirty="0">
                <a:latin typeface="Calibri"/>
                <a:cs typeface="Calibri"/>
              </a:rPr>
              <a:t>перенесенной </a:t>
            </a:r>
            <a:r>
              <a:rPr sz="1400" b="1" i="1" dirty="0">
                <a:latin typeface="Calibri"/>
                <a:cs typeface="Calibri"/>
              </a:rPr>
              <a:t>инфекционной</a:t>
            </a:r>
            <a:r>
              <a:rPr sz="1400" b="1" i="1" spc="5" dirty="0">
                <a:latin typeface="Calibri"/>
                <a:cs typeface="Calibri"/>
              </a:rPr>
              <a:t> </a:t>
            </a:r>
            <a:r>
              <a:rPr sz="1400" b="1" i="1" spc="-10" dirty="0">
                <a:latin typeface="Calibri"/>
                <a:cs typeface="Calibri"/>
              </a:rPr>
              <a:t>болезни </a:t>
            </a:r>
            <a:r>
              <a:rPr sz="1400" b="1" i="1" dirty="0">
                <a:latin typeface="Calibri"/>
                <a:cs typeface="Calibri"/>
              </a:rPr>
              <a:t>человек</a:t>
            </a:r>
            <a:r>
              <a:rPr sz="1400" b="1" i="1" spc="-1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на</a:t>
            </a:r>
            <a:r>
              <a:rPr sz="1400" b="1" i="1" spc="-10" dirty="0">
                <a:latin typeface="Calibri"/>
                <a:cs typeface="Calibri"/>
              </a:rPr>
              <a:t> некоторое </a:t>
            </a:r>
            <a:r>
              <a:rPr sz="1400" b="1" i="1" dirty="0">
                <a:latin typeface="Calibri"/>
                <a:cs typeface="Calibri"/>
              </a:rPr>
              <a:t>время</a:t>
            </a:r>
            <a:r>
              <a:rPr sz="1400" b="1" i="1" spc="-1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или</a:t>
            </a:r>
            <a:r>
              <a:rPr sz="1400" b="1" i="1" spc="10" dirty="0">
                <a:latin typeface="Calibri"/>
                <a:cs typeface="Calibri"/>
              </a:rPr>
              <a:t> </a:t>
            </a:r>
            <a:r>
              <a:rPr sz="1400" b="1" i="1" spc="-10" dirty="0">
                <a:latin typeface="Calibri"/>
                <a:cs typeface="Calibri"/>
              </a:rPr>
              <a:t>навсегда становится </a:t>
            </a:r>
            <a:r>
              <a:rPr sz="1400" b="1" i="1" dirty="0">
                <a:latin typeface="Calibri"/>
                <a:cs typeface="Calibri"/>
              </a:rPr>
              <a:t>невосприимчивым</a:t>
            </a:r>
            <a:r>
              <a:rPr sz="1400" b="1" i="1" spc="-25" dirty="0">
                <a:latin typeface="Calibri"/>
                <a:cs typeface="Calibri"/>
              </a:rPr>
              <a:t> </a:t>
            </a:r>
            <a:r>
              <a:rPr sz="1400" b="1" i="1" spc="-50" dirty="0">
                <a:latin typeface="Calibri"/>
                <a:cs typeface="Calibri"/>
              </a:rPr>
              <a:t>к </a:t>
            </a:r>
            <a:r>
              <a:rPr sz="1400" b="1" i="1" dirty="0">
                <a:latin typeface="Calibri"/>
                <a:cs typeface="Calibri"/>
              </a:rPr>
              <a:t>воздействию </a:t>
            </a:r>
            <a:r>
              <a:rPr sz="1400" b="1" i="1" spc="-25" dirty="0">
                <a:latin typeface="Calibri"/>
                <a:cs typeface="Calibri"/>
              </a:rPr>
              <a:t>ее </a:t>
            </a:r>
            <a:r>
              <a:rPr sz="1400" b="1" i="1" spc="-10" dirty="0">
                <a:latin typeface="Calibri"/>
                <a:cs typeface="Calibri"/>
              </a:rPr>
              <a:t>возбудителей (приобретает иммунитет).</a:t>
            </a:r>
            <a:endParaRPr sz="1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"/>
            <a:ext cx="12192000" cy="6858000"/>
            <a:chOff x="0" y="12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4673"/>
              <a:ext cx="12191758" cy="685297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828794" y="146862"/>
              <a:ext cx="1225803" cy="170138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644" y="12"/>
              <a:ext cx="1097635" cy="1133271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002942" y="81267"/>
            <a:ext cx="818197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1F3763"/>
                </a:solidFill>
              </a:rPr>
              <a:t>Основные</a:t>
            </a:r>
            <a:r>
              <a:rPr spc="-60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пути</a:t>
            </a:r>
            <a:r>
              <a:rPr spc="-50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заражения</a:t>
            </a:r>
            <a:r>
              <a:rPr spc="-45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инфекционными</a:t>
            </a:r>
            <a:r>
              <a:rPr spc="-50" dirty="0">
                <a:solidFill>
                  <a:srgbClr val="1F3763"/>
                </a:solidFill>
              </a:rPr>
              <a:t> </a:t>
            </a:r>
            <a:r>
              <a:rPr spc="-10" dirty="0">
                <a:solidFill>
                  <a:srgbClr val="1F3763"/>
                </a:solidFill>
              </a:rPr>
              <a:t>заболеваниями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320535" y="728764"/>
            <a:ext cx="11641455" cy="2958465"/>
            <a:chOff x="320535" y="728764"/>
            <a:chExt cx="11641455" cy="2958465"/>
          </a:xfrm>
        </p:grpSpPr>
        <p:sp>
          <p:nvSpPr>
            <p:cNvPr id="8" name="object 8"/>
            <p:cNvSpPr/>
            <p:nvPr/>
          </p:nvSpPr>
          <p:spPr>
            <a:xfrm>
              <a:off x="8382241" y="777963"/>
              <a:ext cx="2839720" cy="1771650"/>
            </a:xfrm>
            <a:custGeom>
              <a:avLst/>
              <a:gdLst/>
              <a:ahLst/>
              <a:cxnLst/>
              <a:rect l="l" t="t" r="r" b="b"/>
              <a:pathLst>
                <a:path w="2839720" h="1771650">
                  <a:moveTo>
                    <a:pt x="2697835" y="0"/>
                  </a:moveTo>
                  <a:lnTo>
                    <a:pt x="141477" y="0"/>
                  </a:lnTo>
                  <a:lnTo>
                    <a:pt x="126720" y="711"/>
                  </a:lnTo>
                  <a:lnTo>
                    <a:pt x="83883" y="12230"/>
                  </a:lnTo>
                  <a:lnTo>
                    <a:pt x="46799" y="36360"/>
                  </a:lnTo>
                  <a:lnTo>
                    <a:pt x="19075" y="70561"/>
                  </a:lnTo>
                  <a:lnTo>
                    <a:pt x="3238" y="111950"/>
                  </a:lnTo>
                  <a:lnTo>
                    <a:pt x="0" y="141477"/>
                  </a:lnTo>
                  <a:lnTo>
                    <a:pt x="0" y="1771192"/>
                  </a:lnTo>
                  <a:lnTo>
                    <a:pt x="2839681" y="1771192"/>
                  </a:lnTo>
                  <a:lnTo>
                    <a:pt x="2839313" y="141477"/>
                  </a:lnTo>
                  <a:lnTo>
                    <a:pt x="2832480" y="97916"/>
                  </a:lnTo>
                  <a:lnTo>
                    <a:pt x="2812313" y="58318"/>
                  </a:lnTo>
                  <a:lnTo>
                    <a:pt x="2780995" y="27000"/>
                  </a:lnTo>
                  <a:lnTo>
                    <a:pt x="2741396" y="6832"/>
                  </a:lnTo>
                  <a:lnTo>
                    <a:pt x="2697835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9" name="object 9"/>
            <p:cNvSpPr/>
            <p:nvPr/>
          </p:nvSpPr>
          <p:spPr>
            <a:xfrm>
              <a:off x="8382241" y="777963"/>
              <a:ext cx="2839720" cy="1771650"/>
            </a:xfrm>
            <a:custGeom>
              <a:avLst/>
              <a:gdLst/>
              <a:ahLst/>
              <a:cxnLst/>
              <a:rect l="l" t="t" r="r" b="b"/>
              <a:pathLst>
                <a:path w="2839720" h="1771650">
                  <a:moveTo>
                    <a:pt x="141477" y="0"/>
                  </a:moveTo>
                  <a:lnTo>
                    <a:pt x="2697835" y="0"/>
                  </a:lnTo>
                  <a:lnTo>
                    <a:pt x="2705404" y="355"/>
                  </a:lnTo>
                  <a:lnTo>
                    <a:pt x="2712593" y="711"/>
                  </a:lnTo>
                  <a:lnTo>
                    <a:pt x="2755442" y="12230"/>
                  </a:lnTo>
                  <a:lnTo>
                    <a:pt x="2792514" y="36360"/>
                  </a:lnTo>
                  <a:lnTo>
                    <a:pt x="2820238" y="70916"/>
                  </a:lnTo>
                  <a:lnTo>
                    <a:pt x="2823845" y="77393"/>
                  </a:lnTo>
                  <a:lnTo>
                    <a:pt x="2837522" y="119519"/>
                  </a:lnTo>
                  <a:lnTo>
                    <a:pt x="2839681" y="1771192"/>
                  </a:lnTo>
                  <a:lnTo>
                    <a:pt x="0" y="1771192"/>
                  </a:lnTo>
                  <a:lnTo>
                    <a:pt x="0" y="141477"/>
                  </a:lnTo>
                  <a:lnTo>
                    <a:pt x="6832" y="97916"/>
                  </a:lnTo>
                  <a:lnTo>
                    <a:pt x="27000" y="58318"/>
                  </a:lnTo>
                  <a:lnTo>
                    <a:pt x="58318" y="27000"/>
                  </a:lnTo>
                  <a:lnTo>
                    <a:pt x="97917" y="6832"/>
                  </a:lnTo>
                  <a:lnTo>
                    <a:pt x="141477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0" name="object 10"/>
            <p:cNvSpPr/>
            <p:nvPr/>
          </p:nvSpPr>
          <p:spPr>
            <a:xfrm>
              <a:off x="8355596" y="751319"/>
              <a:ext cx="2839720" cy="1771650"/>
            </a:xfrm>
            <a:custGeom>
              <a:avLst/>
              <a:gdLst/>
              <a:ahLst/>
              <a:cxnLst/>
              <a:rect l="l" t="t" r="r" b="b"/>
              <a:pathLst>
                <a:path w="2839720" h="1771650">
                  <a:moveTo>
                    <a:pt x="2697848" y="0"/>
                  </a:moveTo>
                  <a:lnTo>
                    <a:pt x="141477" y="0"/>
                  </a:lnTo>
                  <a:lnTo>
                    <a:pt x="126720" y="723"/>
                  </a:lnTo>
                  <a:lnTo>
                    <a:pt x="83883" y="12242"/>
                  </a:lnTo>
                  <a:lnTo>
                    <a:pt x="46799" y="36360"/>
                  </a:lnTo>
                  <a:lnTo>
                    <a:pt x="19088" y="70561"/>
                  </a:lnTo>
                  <a:lnTo>
                    <a:pt x="3238" y="111963"/>
                  </a:lnTo>
                  <a:lnTo>
                    <a:pt x="0" y="141477"/>
                  </a:lnTo>
                  <a:lnTo>
                    <a:pt x="0" y="1771205"/>
                  </a:lnTo>
                  <a:lnTo>
                    <a:pt x="2839681" y="1771205"/>
                  </a:lnTo>
                  <a:lnTo>
                    <a:pt x="2839326" y="141477"/>
                  </a:lnTo>
                  <a:lnTo>
                    <a:pt x="2832480" y="97917"/>
                  </a:lnTo>
                  <a:lnTo>
                    <a:pt x="2812326" y="58318"/>
                  </a:lnTo>
                  <a:lnTo>
                    <a:pt x="2781007" y="27000"/>
                  </a:lnTo>
                  <a:lnTo>
                    <a:pt x="2741409" y="6845"/>
                  </a:lnTo>
                  <a:lnTo>
                    <a:pt x="26978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1" name="object 11"/>
            <p:cNvSpPr/>
            <p:nvPr/>
          </p:nvSpPr>
          <p:spPr>
            <a:xfrm>
              <a:off x="8355596" y="751319"/>
              <a:ext cx="2839720" cy="1771650"/>
            </a:xfrm>
            <a:custGeom>
              <a:avLst/>
              <a:gdLst/>
              <a:ahLst/>
              <a:cxnLst/>
              <a:rect l="l" t="t" r="r" b="b"/>
              <a:pathLst>
                <a:path w="2839720" h="1771650">
                  <a:moveTo>
                    <a:pt x="141477" y="0"/>
                  </a:moveTo>
                  <a:lnTo>
                    <a:pt x="2697848" y="0"/>
                  </a:lnTo>
                  <a:lnTo>
                    <a:pt x="2705404" y="355"/>
                  </a:lnTo>
                  <a:lnTo>
                    <a:pt x="2712605" y="723"/>
                  </a:lnTo>
                  <a:lnTo>
                    <a:pt x="2755442" y="12242"/>
                  </a:lnTo>
                  <a:lnTo>
                    <a:pt x="2786760" y="31686"/>
                  </a:lnTo>
                  <a:lnTo>
                    <a:pt x="2792526" y="36360"/>
                  </a:lnTo>
                  <a:lnTo>
                    <a:pt x="2797924" y="41401"/>
                  </a:lnTo>
                  <a:lnTo>
                    <a:pt x="2802966" y="46799"/>
                  </a:lnTo>
                  <a:lnTo>
                    <a:pt x="2807639" y="52565"/>
                  </a:lnTo>
                  <a:lnTo>
                    <a:pt x="2812326" y="58318"/>
                  </a:lnTo>
                  <a:lnTo>
                    <a:pt x="2816644" y="64439"/>
                  </a:lnTo>
                  <a:lnTo>
                    <a:pt x="2820238" y="70916"/>
                  </a:lnTo>
                  <a:lnTo>
                    <a:pt x="2823844" y="77406"/>
                  </a:lnTo>
                  <a:lnTo>
                    <a:pt x="2837522" y="119519"/>
                  </a:lnTo>
                  <a:lnTo>
                    <a:pt x="2839681" y="1771205"/>
                  </a:lnTo>
                  <a:lnTo>
                    <a:pt x="0" y="1771205"/>
                  </a:lnTo>
                  <a:lnTo>
                    <a:pt x="0" y="141477"/>
                  </a:lnTo>
                  <a:lnTo>
                    <a:pt x="6845" y="97917"/>
                  </a:lnTo>
                  <a:lnTo>
                    <a:pt x="27000" y="58318"/>
                  </a:lnTo>
                  <a:lnTo>
                    <a:pt x="31686" y="52565"/>
                  </a:lnTo>
                  <a:lnTo>
                    <a:pt x="36360" y="46799"/>
                  </a:lnTo>
                  <a:lnTo>
                    <a:pt x="41401" y="41401"/>
                  </a:lnTo>
                  <a:lnTo>
                    <a:pt x="46799" y="36360"/>
                  </a:lnTo>
                  <a:lnTo>
                    <a:pt x="52565" y="31686"/>
                  </a:lnTo>
                  <a:lnTo>
                    <a:pt x="58318" y="27000"/>
                  </a:lnTo>
                  <a:lnTo>
                    <a:pt x="97916" y="6845"/>
                  </a:lnTo>
                  <a:lnTo>
                    <a:pt x="141477" y="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2" name="object 12"/>
            <p:cNvSpPr/>
            <p:nvPr/>
          </p:nvSpPr>
          <p:spPr>
            <a:xfrm>
              <a:off x="8382597" y="2531884"/>
              <a:ext cx="2857500" cy="762000"/>
            </a:xfrm>
            <a:custGeom>
              <a:avLst/>
              <a:gdLst/>
              <a:ahLst/>
              <a:cxnLst/>
              <a:rect l="l" t="t" r="r" b="b"/>
              <a:pathLst>
                <a:path w="2857500" h="762000">
                  <a:moveTo>
                    <a:pt x="2856966" y="0"/>
                  </a:moveTo>
                  <a:lnTo>
                    <a:pt x="0" y="0"/>
                  </a:lnTo>
                  <a:lnTo>
                    <a:pt x="0" y="735114"/>
                  </a:lnTo>
                  <a:lnTo>
                    <a:pt x="0" y="761758"/>
                  </a:lnTo>
                  <a:lnTo>
                    <a:pt x="2856966" y="761758"/>
                  </a:lnTo>
                  <a:lnTo>
                    <a:pt x="2856966" y="735114"/>
                  </a:lnTo>
                  <a:lnTo>
                    <a:pt x="2856966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3" name="object 13"/>
            <p:cNvSpPr/>
            <p:nvPr/>
          </p:nvSpPr>
          <p:spPr>
            <a:xfrm>
              <a:off x="8382596" y="2531884"/>
              <a:ext cx="2857500" cy="762000"/>
            </a:xfrm>
            <a:custGeom>
              <a:avLst/>
              <a:gdLst/>
              <a:ahLst/>
              <a:cxnLst/>
              <a:rect l="l" t="t" r="r" b="b"/>
              <a:pathLst>
                <a:path w="2857500" h="762000">
                  <a:moveTo>
                    <a:pt x="0" y="0"/>
                  </a:moveTo>
                  <a:lnTo>
                    <a:pt x="2856966" y="0"/>
                  </a:lnTo>
                  <a:lnTo>
                    <a:pt x="2856966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" name="object 14"/>
            <p:cNvSpPr/>
            <p:nvPr/>
          </p:nvSpPr>
          <p:spPr>
            <a:xfrm>
              <a:off x="8355964" y="2505240"/>
              <a:ext cx="2857500" cy="762000"/>
            </a:xfrm>
            <a:custGeom>
              <a:avLst/>
              <a:gdLst/>
              <a:ahLst/>
              <a:cxnLst/>
              <a:rect l="l" t="t" r="r" b="b"/>
              <a:pathLst>
                <a:path w="2857500" h="762000">
                  <a:moveTo>
                    <a:pt x="0" y="0"/>
                  </a:moveTo>
                  <a:lnTo>
                    <a:pt x="2856953" y="0"/>
                  </a:lnTo>
                  <a:lnTo>
                    <a:pt x="2856953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5" name="object 15"/>
            <p:cNvSpPr/>
            <p:nvPr/>
          </p:nvSpPr>
          <p:spPr>
            <a:xfrm>
              <a:off x="8355964" y="2505240"/>
              <a:ext cx="2857500" cy="762000"/>
            </a:xfrm>
            <a:custGeom>
              <a:avLst/>
              <a:gdLst/>
              <a:ahLst/>
              <a:cxnLst/>
              <a:rect l="l" t="t" r="r" b="b"/>
              <a:pathLst>
                <a:path w="2857500" h="762000">
                  <a:moveTo>
                    <a:pt x="0" y="0"/>
                  </a:moveTo>
                  <a:lnTo>
                    <a:pt x="2856953" y="0"/>
                  </a:lnTo>
                  <a:lnTo>
                    <a:pt x="2856953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6" name="object 16"/>
            <p:cNvSpPr/>
            <p:nvPr/>
          </p:nvSpPr>
          <p:spPr>
            <a:xfrm>
              <a:off x="10645203" y="2402281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40" h="1278254">
                  <a:moveTo>
                    <a:pt x="655192" y="0"/>
                  </a:moveTo>
                  <a:lnTo>
                    <a:pt x="586790" y="3594"/>
                  </a:lnTo>
                  <a:lnTo>
                    <a:pt x="519112" y="14033"/>
                  </a:lnTo>
                  <a:lnTo>
                    <a:pt x="452881" y="31318"/>
                  </a:lnTo>
                  <a:lnTo>
                    <a:pt x="388797" y="55435"/>
                  </a:lnTo>
                  <a:lnTo>
                    <a:pt x="327596" y="85674"/>
                  </a:lnTo>
                  <a:lnTo>
                    <a:pt x="270357" y="122034"/>
                  </a:lnTo>
                  <a:lnTo>
                    <a:pt x="217081" y="164160"/>
                  </a:lnTo>
                  <a:lnTo>
                    <a:pt x="168478" y="211683"/>
                  </a:lnTo>
                  <a:lnTo>
                    <a:pt x="125272" y="263525"/>
                  </a:lnTo>
                  <a:lnTo>
                    <a:pt x="88201" y="319684"/>
                  </a:lnTo>
                  <a:lnTo>
                    <a:pt x="56870" y="379082"/>
                  </a:lnTo>
                  <a:lnTo>
                    <a:pt x="32397" y="441718"/>
                  </a:lnTo>
                  <a:lnTo>
                    <a:pt x="14757" y="506158"/>
                  </a:lnTo>
                  <a:lnTo>
                    <a:pt x="3962" y="572401"/>
                  </a:lnTo>
                  <a:lnTo>
                    <a:pt x="355" y="639000"/>
                  </a:lnTo>
                  <a:lnTo>
                    <a:pt x="0" y="639000"/>
                  </a:lnTo>
                  <a:lnTo>
                    <a:pt x="3594" y="705599"/>
                  </a:lnTo>
                  <a:lnTo>
                    <a:pt x="14401" y="771842"/>
                  </a:lnTo>
                  <a:lnTo>
                    <a:pt x="32042" y="836282"/>
                  </a:lnTo>
                  <a:lnTo>
                    <a:pt x="56870" y="898918"/>
                  </a:lnTo>
                  <a:lnTo>
                    <a:pt x="87833" y="958316"/>
                  </a:lnTo>
                  <a:lnTo>
                    <a:pt x="125272" y="1014476"/>
                  </a:lnTo>
                  <a:lnTo>
                    <a:pt x="168478" y="1066317"/>
                  </a:lnTo>
                  <a:lnTo>
                    <a:pt x="217081" y="1113472"/>
                  </a:lnTo>
                  <a:lnTo>
                    <a:pt x="270357" y="1155598"/>
                  </a:lnTo>
                  <a:lnTo>
                    <a:pt x="327596" y="1191958"/>
                  </a:lnTo>
                  <a:lnTo>
                    <a:pt x="388797" y="1222552"/>
                  </a:lnTo>
                  <a:lnTo>
                    <a:pt x="452881" y="1246314"/>
                  </a:lnTo>
                  <a:lnTo>
                    <a:pt x="519112" y="1263599"/>
                  </a:lnTo>
                  <a:lnTo>
                    <a:pt x="586790" y="1274038"/>
                  </a:lnTo>
                  <a:lnTo>
                    <a:pt x="655192" y="1277632"/>
                  </a:lnTo>
                  <a:lnTo>
                    <a:pt x="655192" y="1278001"/>
                  </a:lnTo>
                  <a:lnTo>
                    <a:pt x="723595" y="1274394"/>
                  </a:lnTo>
                  <a:lnTo>
                    <a:pt x="791273" y="1263954"/>
                  </a:lnTo>
                  <a:lnTo>
                    <a:pt x="857516" y="1246682"/>
                  </a:lnTo>
                  <a:lnTo>
                    <a:pt x="921600" y="1222552"/>
                  </a:lnTo>
                  <a:lnTo>
                    <a:pt x="982802" y="1192314"/>
                  </a:lnTo>
                  <a:lnTo>
                    <a:pt x="1040041" y="1155953"/>
                  </a:lnTo>
                  <a:lnTo>
                    <a:pt x="1093317" y="1113840"/>
                  </a:lnTo>
                  <a:lnTo>
                    <a:pt x="1141920" y="1066317"/>
                  </a:lnTo>
                  <a:lnTo>
                    <a:pt x="1185113" y="1014476"/>
                  </a:lnTo>
                  <a:lnTo>
                    <a:pt x="1222197" y="958316"/>
                  </a:lnTo>
                  <a:lnTo>
                    <a:pt x="1253515" y="898918"/>
                  </a:lnTo>
                  <a:lnTo>
                    <a:pt x="1278001" y="836282"/>
                  </a:lnTo>
                  <a:lnTo>
                    <a:pt x="1295641" y="771842"/>
                  </a:lnTo>
                  <a:lnTo>
                    <a:pt x="1306436" y="705599"/>
                  </a:lnTo>
                  <a:lnTo>
                    <a:pt x="1310030" y="639000"/>
                  </a:lnTo>
                  <a:lnTo>
                    <a:pt x="1309319" y="605523"/>
                  </a:lnTo>
                  <a:lnTo>
                    <a:pt x="1302118" y="538924"/>
                  </a:lnTo>
                  <a:lnTo>
                    <a:pt x="1287716" y="473760"/>
                  </a:lnTo>
                  <a:lnTo>
                    <a:pt x="1266482" y="410044"/>
                  </a:lnTo>
                  <a:lnTo>
                    <a:pt x="1238757" y="348843"/>
                  </a:lnTo>
                  <a:lnTo>
                    <a:pt x="1204556" y="290880"/>
                  </a:lnTo>
                  <a:lnTo>
                    <a:pt x="1164234" y="236880"/>
                  </a:lnTo>
                  <a:lnTo>
                    <a:pt x="1118158" y="187198"/>
                  </a:lnTo>
                  <a:lnTo>
                    <a:pt x="1067396" y="142557"/>
                  </a:lnTo>
                  <a:lnTo>
                    <a:pt x="1011961" y="102958"/>
                  </a:lnTo>
                  <a:lnTo>
                    <a:pt x="952550" y="69481"/>
                  </a:lnTo>
                  <a:lnTo>
                    <a:pt x="889914" y="42481"/>
                  </a:lnTo>
                  <a:lnTo>
                    <a:pt x="824750" y="21602"/>
                  </a:lnTo>
                  <a:lnTo>
                    <a:pt x="757796" y="7924"/>
                  </a:lnTo>
                  <a:lnTo>
                    <a:pt x="689394" y="723"/>
                  </a:lnTo>
                  <a:lnTo>
                    <a:pt x="65519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7" name="object 17"/>
            <p:cNvSpPr/>
            <p:nvPr/>
          </p:nvSpPr>
          <p:spPr>
            <a:xfrm>
              <a:off x="10645203" y="2402281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40" h="1278254">
                  <a:moveTo>
                    <a:pt x="355" y="639000"/>
                  </a:moveTo>
                  <a:lnTo>
                    <a:pt x="1079" y="605523"/>
                  </a:lnTo>
                  <a:lnTo>
                    <a:pt x="3962" y="572401"/>
                  </a:lnTo>
                  <a:lnTo>
                    <a:pt x="14757" y="506158"/>
                  </a:lnTo>
                  <a:lnTo>
                    <a:pt x="32397" y="441718"/>
                  </a:lnTo>
                  <a:lnTo>
                    <a:pt x="56870" y="379082"/>
                  </a:lnTo>
                  <a:lnTo>
                    <a:pt x="88201" y="319684"/>
                  </a:lnTo>
                  <a:lnTo>
                    <a:pt x="125272" y="263525"/>
                  </a:lnTo>
                  <a:lnTo>
                    <a:pt x="168478" y="211683"/>
                  </a:lnTo>
                  <a:lnTo>
                    <a:pt x="217081" y="164160"/>
                  </a:lnTo>
                  <a:lnTo>
                    <a:pt x="270357" y="122034"/>
                  </a:lnTo>
                  <a:lnTo>
                    <a:pt x="327596" y="85674"/>
                  </a:lnTo>
                  <a:lnTo>
                    <a:pt x="388797" y="55435"/>
                  </a:lnTo>
                  <a:lnTo>
                    <a:pt x="452881" y="31318"/>
                  </a:lnTo>
                  <a:lnTo>
                    <a:pt x="519112" y="14033"/>
                  </a:lnTo>
                  <a:lnTo>
                    <a:pt x="586790" y="3594"/>
                  </a:lnTo>
                  <a:lnTo>
                    <a:pt x="655192" y="0"/>
                  </a:lnTo>
                  <a:lnTo>
                    <a:pt x="723595" y="3594"/>
                  </a:lnTo>
                  <a:lnTo>
                    <a:pt x="791273" y="14033"/>
                  </a:lnTo>
                  <a:lnTo>
                    <a:pt x="857516" y="31318"/>
                  </a:lnTo>
                  <a:lnTo>
                    <a:pt x="921600" y="55079"/>
                  </a:lnTo>
                  <a:lnTo>
                    <a:pt x="982802" y="85674"/>
                  </a:lnTo>
                  <a:lnTo>
                    <a:pt x="1040041" y="122034"/>
                  </a:lnTo>
                  <a:lnTo>
                    <a:pt x="1093317" y="164160"/>
                  </a:lnTo>
                  <a:lnTo>
                    <a:pt x="1141920" y="211315"/>
                  </a:lnTo>
                  <a:lnTo>
                    <a:pt x="1185113" y="263525"/>
                  </a:lnTo>
                  <a:lnTo>
                    <a:pt x="1222197" y="319684"/>
                  </a:lnTo>
                  <a:lnTo>
                    <a:pt x="1253515" y="379082"/>
                  </a:lnTo>
                  <a:lnTo>
                    <a:pt x="1278001" y="441363"/>
                  </a:lnTo>
                  <a:lnTo>
                    <a:pt x="1295641" y="506158"/>
                  </a:lnTo>
                  <a:lnTo>
                    <a:pt x="1306436" y="572033"/>
                  </a:lnTo>
                  <a:lnTo>
                    <a:pt x="1310030" y="639000"/>
                  </a:lnTo>
                  <a:lnTo>
                    <a:pt x="1306436" y="705599"/>
                  </a:lnTo>
                  <a:lnTo>
                    <a:pt x="1295641" y="771842"/>
                  </a:lnTo>
                  <a:lnTo>
                    <a:pt x="1278001" y="836282"/>
                  </a:lnTo>
                  <a:lnTo>
                    <a:pt x="1253515" y="898918"/>
                  </a:lnTo>
                  <a:lnTo>
                    <a:pt x="1222197" y="958316"/>
                  </a:lnTo>
                  <a:lnTo>
                    <a:pt x="1185113" y="1014476"/>
                  </a:lnTo>
                  <a:lnTo>
                    <a:pt x="1141920" y="1066317"/>
                  </a:lnTo>
                  <a:lnTo>
                    <a:pt x="1093317" y="1113840"/>
                  </a:lnTo>
                  <a:lnTo>
                    <a:pt x="1040041" y="1155953"/>
                  </a:lnTo>
                  <a:lnTo>
                    <a:pt x="982802" y="1192314"/>
                  </a:lnTo>
                  <a:lnTo>
                    <a:pt x="921600" y="1222552"/>
                  </a:lnTo>
                  <a:lnTo>
                    <a:pt x="857516" y="1246682"/>
                  </a:lnTo>
                  <a:lnTo>
                    <a:pt x="791273" y="1263954"/>
                  </a:lnTo>
                  <a:lnTo>
                    <a:pt x="723595" y="1274394"/>
                  </a:lnTo>
                  <a:lnTo>
                    <a:pt x="655192" y="1278001"/>
                  </a:lnTo>
                  <a:lnTo>
                    <a:pt x="655192" y="1277632"/>
                  </a:lnTo>
                  <a:lnTo>
                    <a:pt x="620991" y="1276921"/>
                  </a:lnTo>
                  <a:lnTo>
                    <a:pt x="552602" y="1269720"/>
                  </a:lnTo>
                  <a:lnTo>
                    <a:pt x="485635" y="1256042"/>
                  </a:lnTo>
                  <a:lnTo>
                    <a:pt x="420471" y="1235163"/>
                  </a:lnTo>
                  <a:lnTo>
                    <a:pt x="357835" y="1208163"/>
                  </a:lnTo>
                  <a:lnTo>
                    <a:pt x="298437" y="1174673"/>
                  </a:lnTo>
                  <a:lnTo>
                    <a:pt x="243001" y="1135443"/>
                  </a:lnTo>
                  <a:lnTo>
                    <a:pt x="191871" y="1090434"/>
                  </a:lnTo>
                  <a:lnTo>
                    <a:pt x="146151" y="1040764"/>
                  </a:lnTo>
                  <a:lnTo>
                    <a:pt x="105841" y="986764"/>
                  </a:lnTo>
                  <a:lnTo>
                    <a:pt x="71640" y="928801"/>
                  </a:lnTo>
                  <a:lnTo>
                    <a:pt x="43560" y="867956"/>
                  </a:lnTo>
                  <a:lnTo>
                    <a:pt x="22313" y="804240"/>
                  </a:lnTo>
                  <a:lnTo>
                    <a:pt x="8280" y="739076"/>
                  </a:lnTo>
                  <a:lnTo>
                    <a:pt x="1079" y="672477"/>
                  </a:lnTo>
                  <a:lnTo>
                    <a:pt x="0" y="639000"/>
                  </a:lnTo>
                  <a:lnTo>
                    <a:pt x="355" y="63900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8" name="object 18"/>
            <p:cNvSpPr/>
            <p:nvPr/>
          </p:nvSpPr>
          <p:spPr>
            <a:xfrm>
              <a:off x="353517" y="764641"/>
              <a:ext cx="2772410" cy="1771650"/>
            </a:xfrm>
            <a:custGeom>
              <a:avLst/>
              <a:gdLst/>
              <a:ahLst/>
              <a:cxnLst/>
              <a:rect l="l" t="t" r="r" b="b"/>
              <a:pathLst>
                <a:path w="2772410" h="1771650">
                  <a:moveTo>
                    <a:pt x="2630157" y="0"/>
                  </a:moveTo>
                  <a:lnTo>
                    <a:pt x="141478" y="0"/>
                  </a:lnTo>
                  <a:lnTo>
                    <a:pt x="126720" y="723"/>
                  </a:lnTo>
                  <a:lnTo>
                    <a:pt x="83883" y="12242"/>
                  </a:lnTo>
                  <a:lnTo>
                    <a:pt x="46799" y="36360"/>
                  </a:lnTo>
                  <a:lnTo>
                    <a:pt x="19088" y="70561"/>
                  </a:lnTo>
                  <a:lnTo>
                    <a:pt x="3238" y="111963"/>
                  </a:lnTo>
                  <a:lnTo>
                    <a:pt x="0" y="141477"/>
                  </a:lnTo>
                  <a:lnTo>
                    <a:pt x="0" y="1771192"/>
                  </a:lnTo>
                  <a:lnTo>
                    <a:pt x="2772003" y="1771192"/>
                  </a:lnTo>
                  <a:lnTo>
                    <a:pt x="2771648" y="141477"/>
                  </a:lnTo>
                  <a:lnTo>
                    <a:pt x="2764802" y="97916"/>
                  </a:lnTo>
                  <a:lnTo>
                    <a:pt x="2744647" y="58318"/>
                  </a:lnTo>
                  <a:lnTo>
                    <a:pt x="2713316" y="27000"/>
                  </a:lnTo>
                  <a:lnTo>
                    <a:pt x="2673718" y="6832"/>
                  </a:lnTo>
                  <a:lnTo>
                    <a:pt x="2630157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9" name="object 19"/>
            <p:cNvSpPr/>
            <p:nvPr/>
          </p:nvSpPr>
          <p:spPr>
            <a:xfrm>
              <a:off x="353517" y="764641"/>
              <a:ext cx="2772410" cy="1771650"/>
            </a:xfrm>
            <a:custGeom>
              <a:avLst/>
              <a:gdLst/>
              <a:ahLst/>
              <a:cxnLst/>
              <a:rect l="l" t="t" r="r" b="b"/>
              <a:pathLst>
                <a:path w="2772410" h="1771650">
                  <a:moveTo>
                    <a:pt x="141478" y="0"/>
                  </a:moveTo>
                  <a:lnTo>
                    <a:pt x="2630157" y="0"/>
                  </a:lnTo>
                  <a:lnTo>
                    <a:pt x="2637726" y="355"/>
                  </a:lnTo>
                  <a:lnTo>
                    <a:pt x="2644927" y="723"/>
                  </a:lnTo>
                  <a:lnTo>
                    <a:pt x="2687764" y="12242"/>
                  </a:lnTo>
                  <a:lnTo>
                    <a:pt x="2724848" y="36360"/>
                  </a:lnTo>
                  <a:lnTo>
                    <a:pt x="2739961" y="52552"/>
                  </a:lnTo>
                  <a:lnTo>
                    <a:pt x="2744647" y="58318"/>
                  </a:lnTo>
                  <a:lnTo>
                    <a:pt x="2748965" y="64439"/>
                  </a:lnTo>
                  <a:lnTo>
                    <a:pt x="2752559" y="70916"/>
                  </a:lnTo>
                  <a:lnTo>
                    <a:pt x="2756166" y="77393"/>
                  </a:lnTo>
                  <a:lnTo>
                    <a:pt x="2769844" y="119519"/>
                  </a:lnTo>
                  <a:lnTo>
                    <a:pt x="2772003" y="1771192"/>
                  </a:lnTo>
                  <a:lnTo>
                    <a:pt x="0" y="1771192"/>
                  </a:lnTo>
                  <a:lnTo>
                    <a:pt x="0" y="141477"/>
                  </a:lnTo>
                  <a:lnTo>
                    <a:pt x="6845" y="97916"/>
                  </a:lnTo>
                  <a:lnTo>
                    <a:pt x="27000" y="58318"/>
                  </a:lnTo>
                  <a:lnTo>
                    <a:pt x="31686" y="52552"/>
                  </a:lnTo>
                  <a:lnTo>
                    <a:pt x="36360" y="46799"/>
                  </a:lnTo>
                  <a:lnTo>
                    <a:pt x="70916" y="19075"/>
                  </a:lnTo>
                  <a:lnTo>
                    <a:pt x="111963" y="3238"/>
                  </a:lnTo>
                  <a:lnTo>
                    <a:pt x="141478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0" name="object 20"/>
            <p:cNvSpPr/>
            <p:nvPr/>
          </p:nvSpPr>
          <p:spPr>
            <a:xfrm>
              <a:off x="326885" y="737996"/>
              <a:ext cx="2772410" cy="1771650"/>
            </a:xfrm>
            <a:custGeom>
              <a:avLst/>
              <a:gdLst/>
              <a:ahLst/>
              <a:cxnLst/>
              <a:rect l="l" t="t" r="r" b="b"/>
              <a:pathLst>
                <a:path w="2772410" h="1771650">
                  <a:moveTo>
                    <a:pt x="2630157" y="0"/>
                  </a:moveTo>
                  <a:lnTo>
                    <a:pt x="141477" y="0"/>
                  </a:lnTo>
                  <a:lnTo>
                    <a:pt x="126720" y="723"/>
                  </a:lnTo>
                  <a:lnTo>
                    <a:pt x="83870" y="12242"/>
                  </a:lnTo>
                  <a:lnTo>
                    <a:pt x="46799" y="36360"/>
                  </a:lnTo>
                  <a:lnTo>
                    <a:pt x="19075" y="70561"/>
                  </a:lnTo>
                  <a:lnTo>
                    <a:pt x="3238" y="111963"/>
                  </a:lnTo>
                  <a:lnTo>
                    <a:pt x="0" y="141477"/>
                  </a:lnTo>
                  <a:lnTo>
                    <a:pt x="0" y="1771205"/>
                  </a:lnTo>
                  <a:lnTo>
                    <a:pt x="2771990" y="1771205"/>
                  </a:lnTo>
                  <a:lnTo>
                    <a:pt x="2771635" y="141477"/>
                  </a:lnTo>
                  <a:lnTo>
                    <a:pt x="2764790" y="97916"/>
                  </a:lnTo>
                  <a:lnTo>
                    <a:pt x="2744635" y="58318"/>
                  </a:lnTo>
                  <a:lnTo>
                    <a:pt x="2713316" y="27000"/>
                  </a:lnTo>
                  <a:lnTo>
                    <a:pt x="2673718" y="6845"/>
                  </a:lnTo>
                  <a:lnTo>
                    <a:pt x="26301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1" name="object 21"/>
            <p:cNvSpPr/>
            <p:nvPr/>
          </p:nvSpPr>
          <p:spPr>
            <a:xfrm>
              <a:off x="326885" y="737996"/>
              <a:ext cx="2772410" cy="1771650"/>
            </a:xfrm>
            <a:custGeom>
              <a:avLst/>
              <a:gdLst/>
              <a:ahLst/>
              <a:cxnLst/>
              <a:rect l="l" t="t" r="r" b="b"/>
              <a:pathLst>
                <a:path w="2772410" h="1771650">
                  <a:moveTo>
                    <a:pt x="141477" y="0"/>
                  </a:moveTo>
                  <a:lnTo>
                    <a:pt x="2630157" y="0"/>
                  </a:lnTo>
                  <a:lnTo>
                    <a:pt x="2637713" y="368"/>
                  </a:lnTo>
                  <a:lnTo>
                    <a:pt x="2644914" y="723"/>
                  </a:lnTo>
                  <a:lnTo>
                    <a:pt x="2687751" y="12242"/>
                  </a:lnTo>
                  <a:lnTo>
                    <a:pt x="2719070" y="31686"/>
                  </a:lnTo>
                  <a:lnTo>
                    <a:pt x="2724835" y="36360"/>
                  </a:lnTo>
                  <a:lnTo>
                    <a:pt x="2730233" y="41401"/>
                  </a:lnTo>
                  <a:lnTo>
                    <a:pt x="2735275" y="46799"/>
                  </a:lnTo>
                  <a:lnTo>
                    <a:pt x="2739948" y="52565"/>
                  </a:lnTo>
                  <a:lnTo>
                    <a:pt x="2744635" y="58318"/>
                  </a:lnTo>
                  <a:lnTo>
                    <a:pt x="2764790" y="97916"/>
                  </a:lnTo>
                  <a:lnTo>
                    <a:pt x="2771635" y="141477"/>
                  </a:lnTo>
                  <a:lnTo>
                    <a:pt x="2771990" y="1771205"/>
                  </a:lnTo>
                  <a:lnTo>
                    <a:pt x="0" y="1771205"/>
                  </a:lnTo>
                  <a:lnTo>
                    <a:pt x="0" y="141477"/>
                  </a:lnTo>
                  <a:lnTo>
                    <a:pt x="6832" y="97916"/>
                  </a:lnTo>
                  <a:lnTo>
                    <a:pt x="27000" y="58318"/>
                  </a:lnTo>
                  <a:lnTo>
                    <a:pt x="52552" y="31686"/>
                  </a:lnTo>
                  <a:lnTo>
                    <a:pt x="58318" y="27000"/>
                  </a:lnTo>
                  <a:lnTo>
                    <a:pt x="64439" y="22682"/>
                  </a:lnTo>
                  <a:lnTo>
                    <a:pt x="70916" y="19088"/>
                  </a:lnTo>
                  <a:lnTo>
                    <a:pt x="77393" y="15481"/>
                  </a:lnTo>
                  <a:lnTo>
                    <a:pt x="119519" y="1803"/>
                  </a:lnTo>
                  <a:lnTo>
                    <a:pt x="141477" y="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2" name="object 22"/>
            <p:cNvSpPr/>
            <p:nvPr/>
          </p:nvSpPr>
          <p:spPr>
            <a:xfrm>
              <a:off x="353517" y="2531884"/>
              <a:ext cx="2772410" cy="762000"/>
            </a:xfrm>
            <a:custGeom>
              <a:avLst/>
              <a:gdLst/>
              <a:ahLst/>
              <a:cxnLst/>
              <a:rect l="l" t="t" r="r" b="b"/>
              <a:pathLst>
                <a:path w="2772410" h="762000">
                  <a:moveTo>
                    <a:pt x="2772003" y="0"/>
                  </a:moveTo>
                  <a:lnTo>
                    <a:pt x="0" y="0"/>
                  </a:lnTo>
                  <a:lnTo>
                    <a:pt x="0" y="735114"/>
                  </a:lnTo>
                  <a:lnTo>
                    <a:pt x="0" y="761758"/>
                  </a:lnTo>
                  <a:lnTo>
                    <a:pt x="2772003" y="761758"/>
                  </a:lnTo>
                  <a:lnTo>
                    <a:pt x="2772003" y="735114"/>
                  </a:lnTo>
                  <a:lnTo>
                    <a:pt x="2772003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3" name="object 23"/>
            <p:cNvSpPr/>
            <p:nvPr/>
          </p:nvSpPr>
          <p:spPr>
            <a:xfrm>
              <a:off x="353517" y="2531884"/>
              <a:ext cx="2772410" cy="762000"/>
            </a:xfrm>
            <a:custGeom>
              <a:avLst/>
              <a:gdLst/>
              <a:ahLst/>
              <a:cxnLst/>
              <a:rect l="l" t="t" r="r" b="b"/>
              <a:pathLst>
                <a:path w="2772410" h="762000">
                  <a:moveTo>
                    <a:pt x="0" y="0"/>
                  </a:moveTo>
                  <a:lnTo>
                    <a:pt x="2772003" y="0"/>
                  </a:lnTo>
                  <a:lnTo>
                    <a:pt x="2772003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4" name="object 24"/>
            <p:cNvSpPr/>
            <p:nvPr/>
          </p:nvSpPr>
          <p:spPr>
            <a:xfrm>
              <a:off x="326885" y="2505240"/>
              <a:ext cx="2772410" cy="762000"/>
            </a:xfrm>
            <a:custGeom>
              <a:avLst/>
              <a:gdLst/>
              <a:ahLst/>
              <a:cxnLst/>
              <a:rect l="l" t="t" r="r" b="b"/>
              <a:pathLst>
                <a:path w="2772410" h="762000">
                  <a:moveTo>
                    <a:pt x="0" y="0"/>
                  </a:moveTo>
                  <a:lnTo>
                    <a:pt x="2771990" y="0"/>
                  </a:lnTo>
                  <a:lnTo>
                    <a:pt x="2771990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5" name="object 25"/>
            <p:cNvSpPr/>
            <p:nvPr/>
          </p:nvSpPr>
          <p:spPr>
            <a:xfrm>
              <a:off x="326885" y="2505240"/>
              <a:ext cx="2772410" cy="762000"/>
            </a:xfrm>
            <a:custGeom>
              <a:avLst/>
              <a:gdLst/>
              <a:ahLst/>
              <a:cxnLst/>
              <a:rect l="l" t="t" r="r" b="b"/>
              <a:pathLst>
                <a:path w="2772410" h="762000">
                  <a:moveTo>
                    <a:pt x="0" y="0"/>
                  </a:moveTo>
                  <a:lnTo>
                    <a:pt x="2771990" y="0"/>
                  </a:lnTo>
                  <a:lnTo>
                    <a:pt x="2771990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6" name="object 26"/>
            <p:cNvSpPr/>
            <p:nvPr/>
          </p:nvSpPr>
          <p:spPr>
            <a:xfrm>
              <a:off x="4334039" y="761758"/>
              <a:ext cx="2839720" cy="1771650"/>
            </a:xfrm>
            <a:custGeom>
              <a:avLst/>
              <a:gdLst/>
              <a:ahLst/>
              <a:cxnLst/>
              <a:rect l="l" t="t" r="r" b="b"/>
              <a:pathLst>
                <a:path w="2839720" h="1771650">
                  <a:moveTo>
                    <a:pt x="2697835" y="0"/>
                  </a:moveTo>
                  <a:lnTo>
                    <a:pt x="141478" y="0"/>
                  </a:lnTo>
                  <a:lnTo>
                    <a:pt x="126720" y="723"/>
                  </a:lnTo>
                  <a:lnTo>
                    <a:pt x="83883" y="12242"/>
                  </a:lnTo>
                  <a:lnTo>
                    <a:pt x="46799" y="36360"/>
                  </a:lnTo>
                  <a:lnTo>
                    <a:pt x="19075" y="70561"/>
                  </a:lnTo>
                  <a:lnTo>
                    <a:pt x="3238" y="111963"/>
                  </a:lnTo>
                  <a:lnTo>
                    <a:pt x="0" y="141477"/>
                  </a:lnTo>
                  <a:lnTo>
                    <a:pt x="0" y="1771205"/>
                  </a:lnTo>
                  <a:lnTo>
                    <a:pt x="2839681" y="1771205"/>
                  </a:lnTo>
                  <a:lnTo>
                    <a:pt x="2839313" y="141477"/>
                  </a:lnTo>
                  <a:lnTo>
                    <a:pt x="2832481" y="97916"/>
                  </a:lnTo>
                  <a:lnTo>
                    <a:pt x="2812326" y="58318"/>
                  </a:lnTo>
                  <a:lnTo>
                    <a:pt x="2780995" y="27000"/>
                  </a:lnTo>
                  <a:lnTo>
                    <a:pt x="2741396" y="6845"/>
                  </a:lnTo>
                  <a:lnTo>
                    <a:pt x="2697835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7" name="object 27"/>
            <p:cNvSpPr/>
            <p:nvPr/>
          </p:nvSpPr>
          <p:spPr>
            <a:xfrm>
              <a:off x="4334039" y="761758"/>
              <a:ext cx="2839720" cy="1771650"/>
            </a:xfrm>
            <a:custGeom>
              <a:avLst/>
              <a:gdLst/>
              <a:ahLst/>
              <a:cxnLst/>
              <a:rect l="l" t="t" r="r" b="b"/>
              <a:pathLst>
                <a:path w="2839720" h="1771650">
                  <a:moveTo>
                    <a:pt x="141478" y="0"/>
                  </a:moveTo>
                  <a:lnTo>
                    <a:pt x="2697835" y="0"/>
                  </a:lnTo>
                  <a:lnTo>
                    <a:pt x="2705404" y="355"/>
                  </a:lnTo>
                  <a:lnTo>
                    <a:pt x="2712605" y="723"/>
                  </a:lnTo>
                  <a:lnTo>
                    <a:pt x="2755442" y="12242"/>
                  </a:lnTo>
                  <a:lnTo>
                    <a:pt x="2786761" y="31686"/>
                  </a:lnTo>
                  <a:lnTo>
                    <a:pt x="2792514" y="36360"/>
                  </a:lnTo>
                  <a:lnTo>
                    <a:pt x="2797924" y="41401"/>
                  </a:lnTo>
                  <a:lnTo>
                    <a:pt x="2802966" y="46799"/>
                  </a:lnTo>
                  <a:lnTo>
                    <a:pt x="2807639" y="52565"/>
                  </a:lnTo>
                  <a:lnTo>
                    <a:pt x="2812326" y="58318"/>
                  </a:lnTo>
                  <a:lnTo>
                    <a:pt x="2816644" y="64439"/>
                  </a:lnTo>
                  <a:lnTo>
                    <a:pt x="2820238" y="70916"/>
                  </a:lnTo>
                  <a:lnTo>
                    <a:pt x="2823845" y="77406"/>
                  </a:lnTo>
                  <a:lnTo>
                    <a:pt x="2837522" y="119519"/>
                  </a:lnTo>
                  <a:lnTo>
                    <a:pt x="2839681" y="1771205"/>
                  </a:lnTo>
                  <a:lnTo>
                    <a:pt x="0" y="1771205"/>
                  </a:lnTo>
                  <a:lnTo>
                    <a:pt x="0" y="141477"/>
                  </a:lnTo>
                  <a:lnTo>
                    <a:pt x="6845" y="97916"/>
                  </a:lnTo>
                  <a:lnTo>
                    <a:pt x="27000" y="58318"/>
                  </a:lnTo>
                  <a:lnTo>
                    <a:pt x="52565" y="31686"/>
                  </a:lnTo>
                  <a:lnTo>
                    <a:pt x="58318" y="27000"/>
                  </a:lnTo>
                  <a:lnTo>
                    <a:pt x="97917" y="6845"/>
                  </a:lnTo>
                  <a:lnTo>
                    <a:pt x="141478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8" name="object 28"/>
            <p:cNvSpPr/>
            <p:nvPr/>
          </p:nvSpPr>
          <p:spPr>
            <a:xfrm>
              <a:off x="4307395" y="735114"/>
              <a:ext cx="2839720" cy="1771650"/>
            </a:xfrm>
            <a:custGeom>
              <a:avLst/>
              <a:gdLst/>
              <a:ahLst/>
              <a:cxnLst/>
              <a:rect l="l" t="t" r="r" b="b"/>
              <a:pathLst>
                <a:path w="2839720" h="1771650">
                  <a:moveTo>
                    <a:pt x="2697848" y="0"/>
                  </a:moveTo>
                  <a:lnTo>
                    <a:pt x="141490" y="0"/>
                  </a:lnTo>
                  <a:lnTo>
                    <a:pt x="126720" y="723"/>
                  </a:lnTo>
                  <a:lnTo>
                    <a:pt x="83883" y="12242"/>
                  </a:lnTo>
                  <a:lnTo>
                    <a:pt x="46799" y="36360"/>
                  </a:lnTo>
                  <a:lnTo>
                    <a:pt x="19088" y="70561"/>
                  </a:lnTo>
                  <a:lnTo>
                    <a:pt x="3238" y="111963"/>
                  </a:lnTo>
                  <a:lnTo>
                    <a:pt x="0" y="141490"/>
                  </a:lnTo>
                  <a:lnTo>
                    <a:pt x="0" y="1771205"/>
                  </a:lnTo>
                  <a:lnTo>
                    <a:pt x="2839681" y="1771205"/>
                  </a:lnTo>
                  <a:lnTo>
                    <a:pt x="2839326" y="141490"/>
                  </a:lnTo>
                  <a:lnTo>
                    <a:pt x="2832481" y="97929"/>
                  </a:lnTo>
                  <a:lnTo>
                    <a:pt x="2812326" y="58331"/>
                  </a:lnTo>
                  <a:lnTo>
                    <a:pt x="2781007" y="27000"/>
                  </a:lnTo>
                  <a:lnTo>
                    <a:pt x="2741409" y="6845"/>
                  </a:lnTo>
                  <a:lnTo>
                    <a:pt x="269784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pic>
          <p:nvPicPr>
            <p:cNvPr id="29" name="object 2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96324" y="2256129"/>
              <a:ext cx="1402372" cy="1405966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4307395" y="735114"/>
              <a:ext cx="2839720" cy="1771650"/>
            </a:xfrm>
            <a:custGeom>
              <a:avLst/>
              <a:gdLst/>
              <a:ahLst/>
              <a:cxnLst/>
              <a:rect l="l" t="t" r="r" b="b"/>
              <a:pathLst>
                <a:path w="2839720" h="1771650">
                  <a:moveTo>
                    <a:pt x="141490" y="0"/>
                  </a:moveTo>
                  <a:lnTo>
                    <a:pt x="2697848" y="0"/>
                  </a:lnTo>
                  <a:lnTo>
                    <a:pt x="2705404" y="368"/>
                  </a:lnTo>
                  <a:lnTo>
                    <a:pt x="2712605" y="723"/>
                  </a:lnTo>
                  <a:lnTo>
                    <a:pt x="2755442" y="12242"/>
                  </a:lnTo>
                  <a:lnTo>
                    <a:pt x="2786761" y="31686"/>
                  </a:lnTo>
                  <a:lnTo>
                    <a:pt x="2792526" y="36360"/>
                  </a:lnTo>
                  <a:lnTo>
                    <a:pt x="2797924" y="41401"/>
                  </a:lnTo>
                  <a:lnTo>
                    <a:pt x="2802966" y="46812"/>
                  </a:lnTo>
                  <a:lnTo>
                    <a:pt x="2807639" y="52565"/>
                  </a:lnTo>
                  <a:lnTo>
                    <a:pt x="2812326" y="58331"/>
                  </a:lnTo>
                  <a:lnTo>
                    <a:pt x="2816644" y="64439"/>
                  </a:lnTo>
                  <a:lnTo>
                    <a:pt x="2820238" y="70929"/>
                  </a:lnTo>
                  <a:lnTo>
                    <a:pt x="2823844" y="77406"/>
                  </a:lnTo>
                  <a:lnTo>
                    <a:pt x="2837522" y="119519"/>
                  </a:lnTo>
                  <a:lnTo>
                    <a:pt x="2839681" y="1771205"/>
                  </a:lnTo>
                  <a:lnTo>
                    <a:pt x="0" y="1771205"/>
                  </a:lnTo>
                  <a:lnTo>
                    <a:pt x="0" y="141490"/>
                  </a:lnTo>
                  <a:lnTo>
                    <a:pt x="6845" y="97929"/>
                  </a:lnTo>
                  <a:lnTo>
                    <a:pt x="27000" y="58331"/>
                  </a:lnTo>
                  <a:lnTo>
                    <a:pt x="31686" y="52565"/>
                  </a:lnTo>
                  <a:lnTo>
                    <a:pt x="36360" y="46812"/>
                  </a:lnTo>
                  <a:lnTo>
                    <a:pt x="41401" y="41401"/>
                  </a:lnTo>
                  <a:lnTo>
                    <a:pt x="46799" y="36360"/>
                  </a:lnTo>
                  <a:lnTo>
                    <a:pt x="52565" y="31686"/>
                  </a:lnTo>
                  <a:lnTo>
                    <a:pt x="58318" y="27000"/>
                  </a:lnTo>
                  <a:lnTo>
                    <a:pt x="64439" y="22682"/>
                  </a:lnTo>
                  <a:lnTo>
                    <a:pt x="70929" y="19088"/>
                  </a:lnTo>
                  <a:lnTo>
                    <a:pt x="77406" y="15481"/>
                  </a:lnTo>
                  <a:lnTo>
                    <a:pt x="119519" y="1803"/>
                  </a:lnTo>
                  <a:lnTo>
                    <a:pt x="141490" y="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1" name="object 31"/>
            <p:cNvSpPr/>
            <p:nvPr/>
          </p:nvSpPr>
          <p:spPr>
            <a:xfrm>
              <a:off x="4334040" y="2525394"/>
              <a:ext cx="2839720" cy="762000"/>
            </a:xfrm>
            <a:custGeom>
              <a:avLst/>
              <a:gdLst/>
              <a:ahLst/>
              <a:cxnLst/>
              <a:rect l="l" t="t" r="r" b="b"/>
              <a:pathLst>
                <a:path w="2839720" h="762000">
                  <a:moveTo>
                    <a:pt x="2839682" y="0"/>
                  </a:moveTo>
                  <a:lnTo>
                    <a:pt x="0" y="0"/>
                  </a:lnTo>
                  <a:lnTo>
                    <a:pt x="0" y="735126"/>
                  </a:lnTo>
                  <a:lnTo>
                    <a:pt x="0" y="761758"/>
                  </a:lnTo>
                  <a:lnTo>
                    <a:pt x="2839682" y="761758"/>
                  </a:lnTo>
                  <a:lnTo>
                    <a:pt x="2839682" y="735126"/>
                  </a:lnTo>
                  <a:lnTo>
                    <a:pt x="2839682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2" name="object 32"/>
            <p:cNvSpPr/>
            <p:nvPr/>
          </p:nvSpPr>
          <p:spPr>
            <a:xfrm>
              <a:off x="4334039" y="2525394"/>
              <a:ext cx="2839720" cy="762000"/>
            </a:xfrm>
            <a:custGeom>
              <a:avLst/>
              <a:gdLst/>
              <a:ahLst/>
              <a:cxnLst/>
              <a:rect l="l" t="t" r="r" b="b"/>
              <a:pathLst>
                <a:path w="2839720" h="762000">
                  <a:moveTo>
                    <a:pt x="0" y="0"/>
                  </a:moveTo>
                  <a:lnTo>
                    <a:pt x="2839681" y="0"/>
                  </a:lnTo>
                  <a:lnTo>
                    <a:pt x="2839681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3" name="object 33"/>
            <p:cNvSpPr/>
            <p:nvPr/>
          </p:nvSpPr>
          <p:spPr>
            <a:xfrm>
              <a:off x="4307395" y="2498763"/>
              <a:ext cx="2839720" cy="762000"/>
            </a:xfrm>
            <a:custGeom>
              <a:avLst/>
              <a:gdLst/>
              <a:ahLst/>
              <a:cxnLst/>
              <a:rect l="l" t="t" r="r" b="b"/>
              <a:pathLst>
                <a:path w="2839720" h="762000">
                  <a:moveTo>
                    <a:pt x="0" y="0"/>
                  </a:moveTo>
                  <a:lnTo>
                    <a:pt x="2839681" y="0"/>
                  </a:lnTo>
                  <a:lnTo>
                    <a:pt x="2839681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4" name="object 34"/>
            <p:cNvSpPr/>
            <p:nvPr/>
          </p:nvSpPr>
          <p:spPr>
            <a:xfrm>
              <a:off x="4307395" y="2498763"/>
              <a:ext cx="2839720" cy="762000"/>
            </a:xfrm>
            <a:custGeom>
              <a:avLst/>
              <a:gdLst/>
              <a:ahLst/>
              <a:cxnLst/>
              <a:rect l="l" t="t" r="r" b="b"/>
              <a:pathLst>
                <a:path w="2839720" h="762000">
                  <a:moveTo>
                    <a:pt x="0" y="0"/>
                  </a:moveTo>
                  <a:lnTo>
                    <a:pt x="2839681" y="0"/>
                  </a:lnTo>
                  <a:lnTo>
                    <a:pt x="2839681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5" name="object 35"/>
            <p:cNvSpPr/>
            <p:nvPr/>
          </p:nvSpPr>
          <p:spPr>
            <a:xfrm>
              <a:off x="6636600" y="2398318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40" h="1278254">
                  <a:moveTo>
                    <a:pt x="655193" y="0"/>
                  </a:moveTo>
                  <a:lnTo>
                    <a:pt x="586803" y="3606"/>
                  </a:lnTo>
                  <a:lnTo>
                    <a:pt x="519125" y="14046"/>
                  </a:lnTo>
                  <a:lnTo>
                    <a:pt x="452881" y="31318"/>
                  </a:lnTo>
                  <a:lnTo>
                    <a:pt x="388797" y="55435"/>
                  </a:lnTo>
                  <a:lnTo>
                    <a:pt x="327596" y="85686"/>
                  </a:lnTo>
                  <a:lnTo>
                    <a:pt x="270357" y="122047"/>
                  </a:lnTo>
                  <a:lnTo>
                    <a:pt x="217081" y="164160"/>
                  </a:lnTo>
                  <a:lnTo>
                    <a:pt x="168478" y="211683"/>
                  </a:lnTo>
                  <a:lnTo>
                    <a:pt x="125272" y="263525"/>
                  </a:lnTo>
                  <a:lnTo>
                    <a:pt x="88201" y="319684"/>
                  </a:lnTo>
                  <a:lnTo>
                    <a:pt x="56883" y="379082"/>
                  </a:lnTo>
                  <a:lnTo>
                    <a:pt x="32397" y="441718"/>
                  </a:lnTo>
                  <a:lnTo>
                    <a:pt x="14757" y="506158"/>
                  </a:lnTo>
                  <a:lnTo>
                    <a:pt x="3962" y="572401"/>
                  </a:lnTo>
                  <a:lnTo>
                    <a:pt x="355" y="639000"/>
                  </a:lnTo>
                  <a:lnTo>
                    <a:pt x="0" y="639000"/>
                  </a:lnTo>
                  <a:lnTo>
                    <a:pt x="3594" y="705599"/>
                  </a:lnTo>
                  <a:lnTo>
                    <a:pt x="14401" y="771842"/>
                  </a:lnTo>
                  <a:lnTo>
                    <a:pt x="32042" y="836282"/>
                  </a:lnTo>
                  <a:lnTo>
                    <a:pt x="56883" y="898918"/>
                  </a:lnTo>
                  <a:lnTo>
                    <a:pt x="87833" y="958316"/>
                  </a:lnTo>
                  <a:lnTo>
                    <a:pt x="125272" y="1014476"/>
                  </a:lnTo>
                  <a:lnTo>
                    <a:pt x="168478" y="1066317"/>
                  </a:lnTo>
                  <a:lnTo>
                    <a:pt x="217081" y="1113485"/>
                  </a:lnTo>
                  <a:lnTo>
                    <a:pt x="270357" y="1155598"/>
                  </a:lnTo>
                  <a:lnTo>
                    <a:pt x="327596" y="1191958"/>
                  </a:lnTo>
                  <a:lnTo>
                    <a:pt x="388797" y="1222565"/>
                  </a:lnTo>
                  <a:lnTo>
                    <a:pt x="452881" y="1246327"/>
                  </a:lnTo>
                  <a:lnTo>
                    <a:pt x="519125" y="1263599"/>
                  </a:lnTo>
                  <a:lnTo>
                    <a:pt x="586803" y="1274038"/>
                  </a:lnTo>
                  <a:lnTo>
                    <a:pt x="655193" y="1277645"/>
                  </a:lnTo>
                  <a:lnTo>
                    <a:pt x="655193" y="1278001"/>
                  </a:lnTo>
                  <a:lnTo>
                    <a:pt x="723595" y="1274406"/>
                  </a:lnTo>
                  <a:lnTo>
                    <a:pt x="791273" y="1263967"/>
                  </a:lnTo>
                  <a:lnTo>
                    <a:pt x="857516" y="1246682"/>
                  </a:lnTo>
                  <a:lnTo>
                    <a:pt x="921600" y="1222565"/>
                  </a:lnTo>
                  <a:lnTo>
                    <a:pt x="982802" y="1192326"/>
                  </a:lnTo>
                  <a:lnTo>
                    <a:pt x="1040041" y="1155966"/>
                  </a:lnTo>
                  <a:lnTo>
                    <a:pt x="1093317" y="1113840"/>
                  </a:lnTo>
                  <a:lnTo>
                    <a:pt x="1141920" y="1066317"/>
                  </a:lnTo>
                  <a:lnTo>
                    <a:pt x="1185113" y="1014476"/>
                  </a:lnTo>
                  <a:lnTo>
                    <a:pt x="1222197" y="958316"/>
                  </a:lnTo>
                  <a:lnTo>
                    <a:pt x="1253515" y="898918"/>
                  </a:lnTo>
                  <a:lnTo>
                    <a:pt x="1278001" y="836282"/>
                  </a:lnTo>
                  <a:lnTo>
                    <a:pt x="1295641" y="771842"/>
                  </a:lnTo>
                  <a:lnTo>
                    <a:pt x="1306436" y="705599"/>
                  </a:lnTo>
                  <a:lnTo>
                    <a:pt x="1310043" y="639000"/>
                  </a:lnTo>
                  <a:lnTo>
                    <a:pt x="1309319" y="605523"/>
                  </a:lnTo>
                  <a:lnTo>
                    <a:pt x="1302118" y="538924"/>
                  </a:lnTo>
                  <a:lnTo>
                    <a:pt x="1287716" y="473760"/>
                  </a:lnTo>
                  <a:lnTo>
                    <a:pt x="1266482" y="410044"/>
                  </a:lnTo>
                  <a:lnTo>
                    <a:pt x="1238757" y="348843"/>
                  </a:lnTo>
                  <a:lnTo>
                    <a:pt x="1204556" y="290880"/>
                  </a:lnTo>
                  <a:lnTo>
                    <a:pt x="1164234" y="236880"/>
                  </a:lnTo>
                  <a:lnTo>
                    <a:pt x="1118158" y="187198"/>
                  </a:lnTo>
                  <a:lnTo>
                    <a:pt x="1067396" y="142557"/>
                  </a:lnTo>
                  <a:lnTo>
                    <a:pt x="1011961" y="102958"/>
                  </a:lnTo>
                  <a:lnTo>
                    <a:pt x="952563" y="69481"/>
                  </a:lnTo>
                  <a:lnTo>
                    <a:pt x="889914" y="42481"/>
                  </a:lnTo>
                  <a:lnTo>
                    <a:pt x="824763" y="21602"/>
                  </a:lnTo>
                  <a:lnTo>
                    <a:pt x="757796" y="7924"/>
                  </a:lnTo>
                  <a:lnTo>
                    <a:pt x="689394" y="723"/>
                  </a:lnTo>
                  <a:lnTo>
                    <a:pt x="655193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6" name="object 36"/>
            <p:cNvSpPr/>
            <p:nvPr/>
          </p:nvSpPr>
          <p:spPr>
            <a:xfrm>
              <a:off x="6636600" y="2398318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40" h="1278254">
                  <a:moveTo>
                    <a:pt x="355" y="639000"/>
                  </a:moveTo>
                  <a:lnTo>
                    <a:pt x="1079" y="605523"/>
                  </a:lnTo>
                  <a:lnTo>
                    <a:pt x="3962" y="572401"/>
                  </a:lnTo>
                  <a:lnTo>
                    <a:pt x="14757" y="506158"/>
                  </a:lnTo>
                  <a:lnTo>
                    <a:pt x="32397" y="441718"/>
                  </a:lnTo>
                  <a:lnTo>
                    <a:pt x="56883" y="379082"/>
                  </a:lnTo>
                  <a:lnTo>
                    <a:pt x="88201" y="319684"/>
                  </a:lnTo>
                  <a:lnTo>
                    <a:pt x="125272" y="263525"/>
                  </a:lnTo>
                  <a:lnTo>
                    <a:pt x="168478" y="211683"/>
                  </a:lnTo>
                  <a:lnTo>
                    <a:pt x="217081" y="164160"/>
                  </a:lnTo>
                  <a:lnTo>
                    <a:pt x="270357" y="122047"/>
                  </a:lnTo>
                  <a:lnTo>
                    <a:pt x="327596" y="85686"/>
                  </a:lnTo>
                  <a:lnTo>
                    <a:pt x="388797" y="55435"/>
                  </a:lnTo>
                  <a:lnTo>
                    <a:pt x="452881" y="31318"/>
                  </a:lnTo>
                  <a:lnTo>
                    <a:pt x="519125" y="14046"/>
                  </a:lnTo>
                  <a:lnTo>
                    <a:pt x="586803" y="3606"/>
                  </a:lnTo>
                  <a:lnTo>
                    <a:pt x="655193" y="0"/>
                  </a:lnTo>
                  <a:lnTo>
                    <a:pt x="723595" y="3606"/>
                  </a:lnTo>
                  <a:lnTo>
                    <a:pt x="791273" y="14046"/>
                  </a:lnTo>
                  <a:lnTo>
                    <a:pt x="857516" y="31318"/>
                  </a:lnTo>
                  <a:lnTo>
                    <a:pt x="921600" y="55079"/>
                  </a:lnTo>
                  <a:lnTo>
                    <a:pt x="982802" y="85686"/>
                  </a:lnTo>
                  <a:lnTo>
                    <a:pt x="1040041" y="122047"/>
                  </a:lnTo>
                  <a:lnTo>
                    <a:pt x="1093317" y="164160"/>
                  </a:lnTo>
                  <a:lnTo>
                    <a:pt x="1141920" y="211315"/>
                  </a:lnTo>
                  <a:lnTo>
                    <a:pt x="1185113" y="263525"/>
                  </a:lnTo>
                  <a:lnTo>
                    <a:pt x="1222197" y="319684"/>
                  </a:lnTo>
                  <a:lnTo>
                    <a:pt x="1253515" y="379082"/>
                  </a:lnTo>
                  <a:lnTo>
                    <a:pt x="1278001" y="441363"/>
                  </a:lnTo>
                  <a:lnTo>
                    <a:pt x="1295641" y="506158"/>
                  </a:lnTo>
                  <a:lnTo>
                    <a:pt x="1306436" y="572046"/>
                  </a:lnTo>
                  <a:lnTo>
                    <a:pt x="1310043" y="639000"/>
                  </a:lnTo>
                  <a:lnTo>
                    <a:pt x="1306436" y="705599"/>
                  </a:lnTo>
                  <a:lnTo>
                    <a:pt x="1295641" y="771842"/>
                  </a:lnTo>
                  <a:lnTo>
                    <a:pt x="1278001" y="836282"/>
                  </a:lnTo>
                  <a:lnTo>
                    <a:pt x="1253515" y="898918"/>
                  </a:lnTo>
                  <a:lnTo>
                    <a:pt x="1222197" y="958316"/>
                  </a:lnTo>
                  <a:lnTo>
                    <a:pt x="1185113" y="1014476"/>
                  </a:lnTo>
                  <a:lnTo>
                    <a:pt x="1141920" y="1066317"/>
                  </a:lnTo>
                  <a:lnTo>
                    <a:pt x="1093317" y="1113840"/>
                  </a:lnTo>
                  <a:lnTo>
                    <a:pt x="1040041" y="1155966"/>
                  </a:lnTo>
                  <a:lnTo>
                    <a:pt x="982802" y="1192326"/>
                  </a:lnTo>
                  <a:lnTo>
                    <a:pt x="921600" y="1222565"/>
                  </a:lnTo>
                  <a:lnTo>
                    <a:pt x="857516" y="1246682"/>
                  </a:lnTo>
                  <a:lnTo>
                    <a:pt x="791273" y="1263967"/>
                  </a:lnTo>
                  <a:lnTo>
                    <a:pt x="723595" y="1274406"/>
                  </a:lnTo>
                  <a:lnTo>
                    <a:pt x="655193" y="1278001"/>
                  </a:lnTo>
                  <a:lnTo>
                    <a:pt x="655193" y="1277645"/>
                  </a:lnTo>
                  <a:lnTo>
                    <a:pt x="621004" y="1276921"/>
                  </a:lnTo>
                  <a:lnTo>
                    <a:pt x="552602" y="1269720"/>
                  </a:lnTo>
                  <a:lnTo>
                    <a:pt x="485635" y="1256042"/>
                  </a:lnTo>
                  <a:lnTo>
                    <a:pt x="420484" y="1235163"/>
                  </a:lnTo>
                  <a:lnTo>
                    <a:pt x="357835" y="1208163"/>
                  </a:lnTo>
                  <a:lnTo>
                    <a:pt x="298437" y="1174686"/>
                  </a:lnTo>
                  <a:lnTo>
                    <a:pt x="243001" y="1135443"/>
                  </a:lnTo>
                  <a:lnTo>
                    <a:pt x="191884" y="1090447"/>
                  </a:lnTo>
                  <a:lnTo>
                    <a:pt x="146164" y="1040764"/>
                  </a:lnTo>
                  <a:lnTo>
                    <a:pt x="105841" y="986764"/>
                  </a:lnTo>
                  <a:lnTo>
                    <a:pt x="71640" y="928801"/>
                  </a:lnTo>
                  <a:lnTo>
                    <a:pt x="43560" y="867956"/>
                  </a:lnTo>
                  <a:lnTo>
                    <a:pt x="22313" y="804240"/>
                  </a:lnTo>
                  <a:lnTo>
                    <a:pt x="8280" y="739076"/>
                  </a:lnTo>
                  <a:lnTo>
                    <a:pt x="1079" y="672477"/>
                  </a:lnTo>
                  <a:lnTo>
                    <a:pt x="0" y="639000"/>
                  </a:lnTo>
                  <a:lnTo>
                    <a:pt x="355" y="63900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7" name="object 37"/>
            <p:cNvSpPr/>
            <p:nvPr/>
          </p:nvSpPr>
          <p:spPr>
            <a:xfrm>
              <a:off x="6609956" y="2371674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40" h="1278254">
                  <a:moveTo>
                    <a:pt x="655205" y="0"/>
                  </a:moveTo>
                  <a:lnTo>
                    <a:pt x="586803" y="3606"/>
                  </a:lnTo>
                  <a:lnTo>
                    <a:pt x="519125" y="14046"/>
                  </a:lnTo>
                  <a:lnTo>
                    <a:pt x="452881" y="31330"/>
                  </a:lnTo>
                  <a:lnTo>
                    <a:pt x="388797" y="55448"/>
                  </a:lnTo>
                  <a:lnTo>
                    <a:pt x="327609" y="85686"/>
                  </a:lnTo>
                  <a:lnTo>
                    <a:pt x="270357" y="122047"/>
                  </a:lnTo>
                  <a:lnTo>
                    <a:pt x="217081" y="164160"/>
                  </a:lnTo>
                  <a:lnTo>
                    <a:pt x="168478" y="211683"/>
                  </a:lnTo>
                  <a:lnTo>
                    <a:pt x="125285" y="263525"/>
                  </a:lnTo>
                  <a:lnTo>
                    <a:pt x="88201" y="319684"/>
                  </a:lnTo>
                  <a:lnTo>
                    <a:pt x="56883" y="379082"/>
                  </a:lnTo>
                  <a:lnTo>
                    <a:pt x="32397" y="441731"/>
                  </a:lnTo>
                  <a:lnTo>
                    <a:pt x="14757" y="506171"/>
                  </a:lnTo>
                  <a:lnTo>
                    <a:pt x="3962" y="572401"/>
                  </a:lnTo>
                  <a:lnTo>
                    <a:pt x="368" y="639000"/>
                  </a:lnTo>
                  <a:lnTo>
                    <a:pt x="0" y="639000"/>
                  </a:lnTo>
                  <a:lnTo>
                    <a:pt x="3606" y="705612"/>
                  </a:lnTo>
                  <a:lnTo>
                    <a:pt x="14401" y="771842"/>
                  </a:lnTo>
                  <a:lnTo>
                    <a:pt x="32042" y="836282"/>
                  </a:lnTo>
                  <a:lnTo>
                    <a:pt x="56883" y="898931"/>
                  </a:lnTo>
                  <a:lnTo>
                    <a:pt x="87845" y="958329"/>
                  </a:lnTo>
                  <a:lnTo>
                    <a:pt x="125285" y="1014488"/>
                  </a:lnTo>
                  <a:lnTo>
                    <a:pt x="168478" y="1066330"/>
                  </a:lnTo>
                  <a:lnTo>
                    <a:pt x="217081" y="1113485"/>
                  </a:lnTo>
                  <a:lnTo>
                    <a:pt x="270357" y="1155611"/>
                  </a:lnTo>
                  <a:lnTo>
                    <a:pt x="327609" y="1191971"/>
                  </a:lnTo>
                  <a:lnTo>
                    <a:pt x="388797" y="1222565"/>
                  </a:lnTo>
                  <a:lnTo>
                    <a:pt x="452881" y="1246327"/>
                  </a:lnTo>
                  <a:lnTo>
                    <a:pt x="519125" y="1263611"/>
                  </a:lnTo>
                  <a:lnTo>
                    <a:pt x="586803" y="1274051"/>
                  </a:lnTo>
                  <a:lnTo>
                    <a:pt x="655205" y="1277645"/>
                  </a:lnTo>
                  <a:lnTo>
                    <a:pt x="655205" y="1278001"/>
                  </a:lnTo>
                  <a:lnTo>
                    <a:pt x="723607" y="1274406"/>
                  </a:lnTo>
                  <a:lnTo>
                    <a:pt x="791286" y="1263967"/>
                  </a:lnTo>
                  <a:lnTo>
                    <a:pt x="857529" y="1246682"/>
                  </a:lnTo>
                  <a:lnTo>
                    <a:pt x="921600" y="1222565"/>
                  </a:lnTo>
                  <a:lnTo>
                    <a:pt x="982802" y="1192326"/>
                  </a:lnTo>
                  <a:lnTo>
                    <a:pt x="1040041" y="1155966"/>
                  </a:lnTo>
                  <a:lnTo>
                    <a:pt x="1093317" y="1113840"/>
                  </a:lnTo>
                  <a:lnTo>
                    <a:pt x="1141920" y="1066330"/>
                  </a:lnTo>
                  <a:lnTo>
                    <a:pt x="1185125" y="1014488"/>
                  </a:lnTo>
                  <a:lnTo>
                    <a:pt x="1222209" y="958329"/>
                  </a:lnTo>
                  <a:lnTo>
                    <a:pt x="1253528" y="898931"/>
                  </a:lnTo>
                  <a:lnTo>
                    <a:pt x="1278001" y="836282"/>
                  </a:lnTo>
                  <a:lnTo>
                    <a:pt x="1295641" y="771842"/>
                  </a:lnTo>
                  <a:lnTo>
                    <a:pt x="1306449" y="705612"/>
                  </a:lnTo>
                  <a:lnTo>
                    <a:pt x="1310043" y="639000"/>
                  </a:lnTo>
                  <a:lnTo>
                    <a:pt x="1309319" y="605523"/>
                  </a:lnTo>
                  <a:lnTo>
                    <a:pt x="1302118" y="538924"/>
                  </a:lnTo>
                  <a:lnTo>
                    <a:pt x="1287729" y="473760"/>
                  </a:lnTo>
                  <a:lnTo>
                    <a:pt x="1266482" y="410044"/>
                  </a:lnTo>
                  <a:lnTo>
                    <a:pt x="1238757" y="348843"/>
                  </a:lnTo>
                  <a:lnTo>
                    <a:pt x="1204569" y="290880"/>
                  </a:lnTo>
                  <a:lnTo>
                    <a:pt x="1164247" y="236880"/>
                  </a:lnTo>
                  <a:lnTo>
                    <a:pt x="1118158" y="187210"/>
                  </a:lnTo>
                  <a:lnTo>
                    <a:pt x="1067409" y="142570"/>
                  </a:lnTo>
                  <a:lnTo>
                    <a:pt x="1011961" y="102971"/>
                  </a:lnTo>
                  <a:lnTo>
                    <a:pt x="952563" y="69481"/>
                  </a:lnTo>
                  <a:lnTo>
                    <a:pt x="889927" y="42481"/>
                  </a:lnTo>
                  <a:lnTo>
                    <a:pt x="824763" y="21602"/>
                  </a:lnTo>
                  <a:lnTo>
                    <a:pt x="757808" y="7924"/>
                  </a:lnTo>
                  <a:lnTo>
                    <a:pt x="689406" y="723"/>
                  </a:lnTo>
                  <a:lnTo>
                    <a:pt x="6552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8" name="object 38"/>
            <p:cNvSpPr/>
            <p:nvPr/>
          </p:nvSpPr>
          <p:spPr>
            <a:xfrm>
              <a:off x="6609956" y="2371674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40" h="1278254">
                  <a:moveTo>
                    <a:pt x="368" y="639000"/>
                  </a:moveTo>
                  <a:lnTo>
                    <a:pt x="1079" y="605523"/>
                  </a:lnTo>
                  <a:lnTo>
                    <a:pt x="3962" y="572401"/>
                  </a:lnTo>
                  <a:lnTo>
                    <a:pt x="14757" y="506171"/>
                  </a:lnTo>
                  <a:lnTo>
                    <a:pt x="32397" y="441731"/>
                  </a:lnTo>
                  <a:lnTo>
                    <a:pt x="56883" y="379082"/>
                  </a:lnTo>
                  <a:lnTo>
                    <a:pt x="88201" y="319684"/>
                  </a:lnTo>
                  <a:lnTo>
                    <a:pt x="125285" y="263525"/>
                  </a:lnTo>
                  <a:lnTo>
                    <a:pt x="168478" y="211683"/>
                  </a:lnTo>
                  <a:lnTo>
                    <a:pt x="217081" y="164160"/>
                  </a:lnTo>
                  <a:lnTo>
                    <a:pt x="270357" y="122047"/>
                  </a:lnTo>
                  <a:lnTo>
                    <a:pt x="327609" y="85686"/>
                  </a:lnTo>
                  <a:lnTo>
                    <a:pt x="388797" y="55448"/>
                  </a:lnTo>
                  <a:lnTo>
                    <a:pt x="452881" y="31330"/>
                  </a:lnTo>
                  <a:lnTo>
                    <a:pt x="519125" y="14046"/>
                  </a:lnTo>
                  <a:lnTo>
                    <a:pt x="586803" y="3606"/>
                  </a:lnTo>
                  <a:lnTo>
                    <a:pt x="655205" y="0"/>
                  </a:lnTo>
                  <a:lnTo>
                    <a:pt x="723607" y="3606"/>
                  </a:lnTo>
                  <a:lnTo>
                    <a:pt x="791286" y="14046"/>
                  </a:lnTo>
                  <a:lnTo>
                    <a:pt x="857529" y="31330"/>
                  </a:lnTo>
                  <a:lnTo>
                    <a:pt x="921600" y="55079"/>
                  </a:lnTo>
                  <a:lnTo>
                    <a:pt x="982802" y="85686"/>
                  </a:lnTo>
                  <a:lnTo>
                    <a:pt x="1040041" y="122047"/>
                  </a:lnTo>
                  <a:lnTo>
                    <a:pt x="1093317" y="164160"/>
                  </a:lnTo>
                  <a:lnTo>
                    <a:pt x="1141920" y="211328"/>
                  </a:lnTo>
                  <a:lnTo>
                    <a:pt x="1185125" y="263525"/>
                  </a:lnTo>
                  <a:lnTo>
                    <a:pt x="1222209" y="319684"/>
                  </a:lnTo>
                  <a:lnTo>
                    <a:pt x="1253528" y="379082"/>
                  </a:lnTo>
                  <a:lnTo>
                    <a:pt x="1278001" y="441363"/>
                  </a:lnTo>
                  <a:lnTo>
                    <a:pt x="1295641" y="506171"/>
                  </a:lnTo>
                  <a:lnTo>
                    <a:pt x="1306449" y="572046"/>
                  </a:lnTo>
                  <a:lnTo>
                    <a:pt x="1310043" y="639000"/>
                  </a:lnTo>
                  <a:lnTo>
                    <a:pt x="1306449" y="705612"/>
                  </a:lnTo>
                  <a:lnTo>
                    <a:pt x="1295641" y="771842"/>
                  </a:lnTo>
                  <a:lnTo>
                    <a:pt x="1278001" y="836282"/>
                  </a:lnTo>
                  <a:lnTo>
                    <a:pt x="1253528" y="898931"/>
                  </a:lnTo>
                  <a:lnTo>
                    <a:pt x="1222209" y="958329"/>
                  </a:lnTo>
                  <a:lnTo>
                    <a:pt x="1185125" y="1014488"/>
                  </a:lnTo>
                  <a:lnTo>
                    <a:pt x="1141920" y="1066330"/>
                  </a:lnTo>
                  <a:lnTo>
                    <a:pt x="1093317" y="1113840"/>
                  </a:lnTo>
                  <a:lnTo>
                    <a:pt x="1040041" y="1155966"/>
                  </a:lnTo>
                  <a:lnTo>
                    <a:pt x="982802" y="1192326"/>
                  </a:lnTo>
                  <a:lnTo>
                    <a:pt x="921600" y="1222565"/>
                  </a:lnTo>
                  <a:lnTo>
                    <a:pt x="857529" y="1246682"/>
                  </a:lnTo>
                  <a:lnTo>
                    <a:pt x="791286" y="1263967"/>
                  </a:lnTo>
                  <a:lnTo>
                    <a:pt x="723607" y="1274406"/>
                  </a:lnTo>
                  <a:lnTo>
                    <a:pt x="655205" y="1278001"/>
                  </a:lnTo>
                  <a:lnTo>
                    <a:pt x="655205" y="1277645"/>
                  </a:lnTo>
                  <a:lnTo>
                    <a:pt x="621004" y="1276921"/>
                  </a:lnTo>
                  <a:lnTo>
                    <a:pt x="552602" y="1269720"/>
                  </a:lnTo>
                  <a:lnTo>
                    <a:pt x="485647" y="1256042"/>
                  </a:lnTo>
                  <a:lnTo>
                    <a:pt x="420484" y="1235163"/>
                  </a:lnTo>
                  <a:lnTo>
                    <a:pt x="357847" y="1208163"/>
                  </a:lnTo>
                  <a:lnTo>
                    <a:pt x="298450" y="1174686"/>
                  </a:lnTo>
                  <a:lnTo>
                    <a:pt x="243001" y="1135443"/>
                  </a:lnTo>
                  <a:lnTo>
                    <a:pt x="191884" y="1090447"/>
                  </a:lnTo>
                  <a:lnTo>
                    <a:pt x="146164" y="1040765"/>
                  </a:lnTo>
                  <a:lnTo>
                    <a:pt x="105841" y="986764"/>
                  </a:lnTo>
                  <a:lnTo>
                    <a:pt x="71640" y="928801"/>
                  </a:lnTo>
                  <a:lnTo>
                    <a:pt x="43560" y="867968"/>
                  </a:lnTo>
                  <a:lnTo>
                    <a:pt x="22326" y="804240"/>
                  </a:lnTo>
                  <a:lnTo>
                    <a:pt x="8280" y="739089"/>
                  </a:lnTo>
                  <a:lnTo>
                    <a:pt x="1079" y="672490"/>
                  </a:lnTo>
                  <a:lnTo>
                    <a:pt x="0" y="639000"/>
                  </a:lnTo>
                  <a:lnTo>
                    <a:pt x="368" y="63900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333185" y="2687294"/>
            <a:ext cx="27927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5275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Гемоконтактный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53517" y="897737"/>
            <a:ext cx="2772410" cy="15209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99900"/>
              </a:lnSpc>
              <a:spcBef>
                <a:spcPts val="100"/>
              </a:spcBef>
            </a:pPr>
            <a:r>
              <a:rPr sz="1400" dirty="0">
                <a:latin typeface="Trebuchet MS" pitchFamily="34" charset="0"/>
                <a:cs typeface="Calibri"/>
              </a:rPr>
              <a:t>Заражение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происходит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spc="-20" dirty="0">
                <a:latin typeface="Trebuchet MS" pitchFamily="34" charset="0"/>
                <a:cs typeface="Calibri"/>
              </a:rPr>
              <a:t>через </a:t>
            </a:r>
            <a:r>
              <a:rPr sz="1400" dirty="0">
                <a:latin typeface="Trebuchet MS" pitchFamily="34" charset="0"/>
                <a:cs typeface="Calibri"/>
              </a:rPr>
              <a:t>контакт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с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кровью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(переливание </a:t>
            </a:r>
            <a:r>
              <a:rPr sz="1400" dirty="0">
                <a:latin typeface="Trebuchet MS" pitchFamily="34" charset="0"/>
                <a:cs typeface="Calibri"/>
              </a:rPr>
              <a:t>зараженной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крови, </a:t>
            </a:r>
            <a:r>
              <a:rPr sz="1400" dirty="0">
                <a:latin typeface="Trebuchet MS" pitchFamily="34" charset="0"/>
                <a:cs typeface="Calibri"/>
              </a:rPr>
              <a:t>использование</a:t>
            </a:r>
            <a:r>
              <a:rPr sz="1400" spc="-4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нестерильного </a:t>
            </a:r>
            <a:r>
              <a:rPr sz="1400" dirty="0">
                <a:latin typeface="Trebuchet MS" pitchFamily="34" charset="0"/>
                <a:cs typeface="Calibri"/>
              </a:rPr>
              <a:t>медицинского</a:t>
            </a:r>
            <a:r>
              <a:rPr sz="1400" spc="-6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инструментария, </a:t>
            </a:r>
            <a:r>
              <a:rPr sz="1400" dirty="0">
                <a:latin typeface="Trebuchet MS" pitchFamily="34" charset="0"/>
                <a:cs typeface="Calibri"/>
              </a:rPr>
              <a:t>использование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чужих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средств </a:t>
            </a:r>
            <a:r>
              <a:rPr sz="1400" dirty="0">
                <a:latin typeface="Trebuchet MS" pitchFamily="34" charset="0"/>
                <a:cs typeface="Calibri"/>
              </a:rPr>
              <a:t>личной</a:t>
            </a:r>
            <a:r>
              <a:rPr sz="1400" spc="-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гигиены).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458855" y="2682265"/>
            <a:ext cx="197738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Контактно-бытовой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6656755" y="2379243"/>
            <a:ext cx="5337810" cy="1254125"/>
            <a:chOff x="6656755" y="2379243"/>
            <a:chExt cx="5337810" cy="1254125"/>
          </a:xfrm>
        </p:grpSpPr>
        <p:pic>
          <p:nvPicPr>
            <p:cNvPr id="43" name="object 4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656755" y="2379243"/>
              <a:ext cx="1144435" cy="1032116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560240" y="2525763"/>
              <a:ext cx="1141920" cy="913320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306886" y="3207600"/>
              <a:ext cx="425157" cy="425157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505603" y="2871355"/>
              <a:ext cx="488518" cy="488518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330635" y="2616111"/>
              <a:ext cx="419404" cy="419404"/>
            </a:xfrm>
            <a:prstGeom prst="rect">
              <a:avLst/>
            </a:prstGeom>
          </p:spPr>
        </p:pic>
      </p:grpSp>
      <p:sp>
        <p:nvSpPr>
          <p:cNvPr id="48" name="object 48"/>
          <p:cNvSpPr txBox="1"/>
          <p:nvPr/>
        </p:nvSpPr>
        <p:spPr>
          <a:xfrm>
            <a:off x="8450541" y="2662097"/>
            <a:ext cx="22059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Воздушно-капельный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8473579" y="925817"/>
            <a:ext cx="2594610" cy="1090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540" algn="ctr">
              <a:lnSpc>
                <a:spcPct val="99800"/>
              </a:lnSpc>
              <a:spcBef>
                <a:spcPts val="100"/>
              </a:spcBef>
            </a:pPr>
            <a:r>
              <a:rPr sz="1400" dirty="0">
                <a:latin typeface="Trebuchet MS" pitchFamily="34" charset="0"/>
                <a:cs typeface="Calibri"/>
              </a:rPr>
              <a:t>Заражение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происходит</a:t>
            </a:r>
            <a:r>
              <a:rPr sz="1400" spc="-20" dirty="0">
                <a:latin typeface="Trebuchet MS" pitchFamily="34" charset="0"/>
                <a:cs typeface="Calibri"/>
              </a:rPr>
              <a:t> через </a:t>
            </a:r>
            <a:r>
              <a:rPr sz="1400" dirty="0">
                <a:latin typeface="Trebuchet MS" pitchFamily="34" charset="0"/>
                <a:cs typeface="Calibri"/>
              </a:rPr>
              <a:t>воздух</a:t>
            </a:r>
            <a:r>
              <a:rPr sz="1400" spc="-1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и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верхние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дыхательные </a:t>
            </a:r>
            <a:r>
              <a:rPr sz="1400" dirty="0">
                <a:latin typeface="Trebuchet MS" pitchFamily="34" charset="0"/>
                <a:cs typeface="Calibri"/>
              </a:rPr>
              <a:t>пути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(грипп,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ОРВИ,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ветряная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оспа, </a:t>
            </a:r>
            <a:r>
              <a:rPr sz="1400" dirty="0">
                <a:latin typeface="Trebuchet MS" pitchFamily="34" charset="0"/>
                <a:cs typeface="Calibri"/>
              </a:rPr>
              <a:t>краснуха,</a:t>
            </a:r>
            <a:r>
              <a:rPr sz="1400" spc="-5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корь,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скарлатина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spc="-50" dirty="0">
                <a:latin typeface="Trebuchet MS" pitchFamily="34" charset="0"/>
                <a:cs typeface="Calibri"/>
              </a:rPr>
              <a:t>и </a:t>
            </a:r>
            <a:r>
              <a:rPr sz="1400" spc="-10" dirty="0">
                <a:latin typeface="Trebuchet MS" pitchFamily="34" charset="0"/>
                <a:cs typeface="Calibri"/>
              </a:rPr>
              <a:t>другие).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2201887" y="3739806"/>
            <a:ext cx="7865109" cy="2868930"/>
            <a:chOff x="2201887" y="3739806"/>
            <a:chExt cx="7865109" cy="2868930"/>
          </a:xfrm>
        </p:grpSpPr>
        <p:sp>
          <p:nvSpPr>
            <p:cNvPr id="51" name="object 51"/>
            <p:cNvSpPr/>
            <p:nvPr/>
          </p:nvSpPr>
          <p:spPr>
            <a:xfrm>
              <a:off x="2234882" y="3775316"/>
              <a:ext cx="2772410" cy="1771650"/>
            </a:xfrm>
            <a:custGeom>
              <a:avLst/>
              <a:gdLst/>
              <a:ahLst/>
              <a:cxnLst/>
              <a:rect l="l" t="t" r="r" b="b"/>
              <a:pathLst>
                <a:path w="2772410" h="1771650">
                  <a:moveTo>
                    <a:pt x="2630157" y="0"/>
                  </a:moveTo>
                  <a:lnTo>
                    <a:pt x="141478" y="0"/>
                  </a:lnTo>
                  <a:lnTo>
                    <a:pt x="126720" y="723"/>
                  </a:lnTo>
                  <a:lnTo>
                    <a:pt x="83883" y="12242"/>
                  </a:lnTo>
                  <a:lnTo>
                    <a:pt x="46799" y="36360"/>
                  </a:lnTo>
                  <a:lnTo>
                    <a:pt x="19075" y="70561"/>
                  </a:lnTo>
                  <a:lnTo>
                    <a:pt x="3238" y="111963"/>
                  </a:lnTo>
                  <a:lnTo>
                    <a:pt x="0" y="141477"/>
                  </a:lnTo>
                  <a:lnTo>
                    <a:pt x="0" y="1771205"/>
                  </a:lnTo>
                  <a:lnTo>
                    <a:pt x="2772003" y="1771205"/>
                  </a:lnTo>
                  <a:lnTo>
                    <a:pt x="2771635" y="141477"/>
                  </a:lnTo>
                  <a:lnTo>
                    <a:pt x="2764802" y="97929"/>
                  </a:lnTo>
                  <a:lnTo>
                    <a:pt x="2744635" y="58318"/>
                  </a:lnTo>
                  <a:lnTo>
                    <a:pt x="2713316" y="27000"/>
                  </a:lnTo>
                  <a:lnTo>
                    <a:pt x="2673718" y="6845"/>
                  </a:lnTo>
                  <a:lnTo>
                    <a:pt x="2630157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2" name="object 52"/>
            <p:cNvSpPr/>
            <p:nvPr/>
          </p:nvSpPr>
          <p:spPr>
            <a:xfrm>
              <a:off x="2234882" y="3775316"/>
              <a:ext cx="2772410" cy="1771650"/>
            </a:xfrm>
            <a:custGeom>
              <a:avLst/>
              <a:gdLst/>
              <a:ahLst/>
              <a:cxnLst/>
              <a:rect l="l" t="t" r="r" b="b"/>
              <a:pathLst>
                <a:path w="2772410" h="1771650">
                  <a:moveTo>
                    <a:pt x="141478" y="0"/>
                  </a:moveTo>
                  <a:lnTo>
                    <a:pt x="2630157" y="0"/>
                  </a:lnTo>
                  <a:lnTo>
                    <a:pt x="2637713" y="368"/>
                  </a:lnTo>
                  <a:lnTo>
                    <a:pt x="2644914" y="723"/>
                  </a:lnTo>
                  <a:lnTo>
                    <a:pt x="2687751" y="12242"/>
                  </a:lnTo>
                  <a:lnTo>
                    <a:pt x="2719082" y="31686"/>
                  </a:lnTo>
                  <a:lnTo>
                    <a:pt x="2724835" y="36360"/>
                  </a:lnTo>
                  <a:lnTo>
                    <a:pt x="2752559" y="70929"/>
                  </a:lnTo>
                  <a:lnTo>
                    <a:pt x="2768396" y="111963"/>
                  </a:lnTo>
                  <a:lnTo>
                    <a:pt x="2772003" y="1771205"/>
                  </a:lnTo>
                  <a:lnTo>
                    <a:pt x="0" y="1771205"/>
                  </a:lnTo>
                  <a:lnTo>
                    <a:pt x="0" y="141477"/>
                  </a:lnTo>
                  <a:lnTo>
                    <a:pt x="6832" y="97929"/>
                  </a:lnTo>
                  <a:lnTo>
                    <a:pt x="27000" y="58318"/>
                  </a:lnTo>
                  <a:lnTo>
                    <a:pt x="52552" y="31686"/>
                  </a:lnTo>
                  <a:lnTo>
                    <a:pt x="58318" y="27000"/>
                  </a:lnTo>
                  <a:lnTo>
                    <a:pt x="64439" y="22682"/>
                  </a:lnTo>
                  <a:lnTo>
                    <a:pt x="70916" y="19088"/>
                  </a:lnTo>
                  <a:lnTo>
                    <a:pt x="77393" y="15481"/>
                  </a:lnTo>
                  <a:lnTo>
                    <a:pt x="119519" y="1803"/>
                  </a:lnTo>
                  <a:lnTo>
                    <a:pt x="141478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3" name="object 53"/>
            <p:cNvSpPr/>
            <p:nvPr/>
          </p:nvSpPr>
          <p:spPr>
            <a:xfrm>
              <a:off x="2208237" y="3748684"/>
              <a:ext cx="2772410" cy="1771650"/>
            </a:xfrm>
            <a:custGeom>
              <a:avLst/>
              <a:gdLst/>
              <a:ahLst/>
              <a:cxnLst/>
              <a:rect l="l" t="t" r="r" b="b"/>
              <a:pathLst>
                <a:path w="2772410" h="1771650">
                  <a:moveTo>
                    <a:pt x="2630157" y="0"/>
                  </a:moveTo>
                  <a:lnTo>
                    <a:pt x="141477" y="0"/>
                  </a:lnTo>
                  <a:lnTo>
                    <a:pt x="126720" y="711"/>
                  </a:lnTo>
                  <a:lnTo>
                    <a:pt x="83883" y="12230"/>
                  </a:lnTo>
                  <a:lnTo>
                    <a:pt x="46799" y="36360"/>
                  </a:lnTo>
                  <a:lnTo>
                    <a:pt x="19088" y="70561"/>
                  </a:lnTo>
                  <a:lnTo>
                    <a:pt x="3238" y="111950"/>
                  </a:lnTo>
                  <a:lnTo>
                    <a:pt x="0" y="141477"/>
                  </a:lnTo>
                  <a:lnTo>
                    <a:pt x="0" y="1771192"/>
                  </a:lnTo>
                  <a:lnTo>
                    <a:pt x="2772003" y="1771192"/>
                  </a:lnTo>
                  <a:lnTo>
                    <a:pt x="2771648" y="141477"/>
                  </a:lnTo>
                  <a:lnTo>
                    <a:pt x="2764802" y="97916"/>
                  </a:lnTo>
                  <a:lnTo>
                    <a:pt x="2744647" y="58318"/>
                  </a:lnTo>
                  <a:lnTo>
                    <a:pt x="2713316" y="27000"/>
                  </a:lnTo>
                  <a:lnTo>
                    <a:pt x="2673718" y="6832"/>
                  </a:lnTo>
                  <a:lnTo>
                    <a:pt x="26301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4" name="object 54"/>
            <p:cNvSpPr/>
            <p:nvPr/>
          </p:nvSpPr>
          <p:spPr>
            <a:xfrm>
              <a:off x="2208237" y="3748684"/>
              <a:ext cx="2772410" cy="1771650"/>
            </a:xfrm>
            <a:custGeom>
              <a:avLst/>
              <a:gdLst/>
              <a:ahLst/>
              <a:cxnLst/>
              <a:rect l="l" t="t" r="r" b="b"/>
              <a:pathLst>
                <a:path w="2772410" h="1771650">
                  <a:moveTo>
                    <a:pt x="141477" y="0"/>
                  </a:moveTo>
                  <a:lnTo>
                    <a:pt x="2630157" y="0"/>
                  </a:lnTo>
                  <a:lnTo>
                    <a:pt x="2637726" y="355"/>
                  </a:lnTo>
                  <a:lnTo>
                    <a:pt x="2644927" y="711"/>
                  </a:lnTo>
                  <a:lnTo>
                    <a:pt x="2687764" y="12230"/>
                  </a:lnTo>
                  <a:lnTo>
                    <a:pt x="2724835" y="36360"/>
                  </a:lnTo>
                  <a:lnTo>
                    <a:pt x="2739961" y="52552"/>
                  </a:lnTo>
                  <a:lnTo>
                    <a:pt x="2744647" y="58318"/>
                  </a:lnTo>
                  <a:lnTo>
                    <a:pt x="2748965" y="64439"/>
                  </a:lnTo>
                  <a:lnTo>
                    <a:pt x="2752559" y="70916"/>
                  </a:lnTo>
                  <a:lnTo>
                    <a:pt x="2756166" y="77393"/>
                  </a:lnTo>
                  <a:lnTo>
                    <a:pt x="2769844" y="119519"/>
                  </a:lnTo>
                  <a:lnTo>
                    <a:pt x="2772003" y="1771192"/>
                  </a:lnTo>
                  <a:lnTo>
                    <a:pt x="0" y="1771192"/>
                  </a:lnTo>
                  <a:lnTo>
                    <a:pt x="0" y="141477"/>
                  </a:lnTo>
                  <a:lnTo>
                    <a:pt x="6845" y="97916"/>
                  </a:lnTo>
                  <a:lnTo>
                    <a:pt x="27000" y="58318"/>
                  </a:lnTo>
                  <a:lnTo>
                    <a:pt x="31686" y="52552"/>
                  </a:lnTo>
                  <a:lnTo>
                    <a:pt x="36360" y="46799"/>
                  </a:lnTo>
                  <a:lnTo>
                    <a:pt x="70916" y="19075"/>
                  </a:lnTo>
                  <a:lnTo>
                    <a:pt x="111963" y="3238"/>
                  </a:lnTo>
                  <a:lnTo>
                    <a:pt x="141477" y="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5" name="object 55"/>
            <p:cNvSpPr/>
            <p:nvPr/>
          </p:nvSpPr>
          <p:spPr>
            <a:xfrm>
              <a:off x="2234882" y="5550115"/>
              <a:ext cx="2772410" cy="762000"/>
            </a:xfrm>
            <a:custGeom>
              <a:avLst/>
              <a:gdLst/>
              <a:ahLst/>
              <a:cxnLst/>
              <a:rect l="l" t="t" r="r" b="b"/>
              <a:pathLst>
                <a:path w="2772410" h="762000">
                  <a:moveTo>
                    <a:pt x="2772003" y="0"/>
                  </a:moveTo>
                  <a:lnTo>
                    <a:pt x="0" y="0"/>
                  </a:lnTo>
                  <a:lnTo>
                    <a:pt x="0" y="735126"/>
                  </a:lnTo>
                  <a:lnTo>
                    <a:pt x="0" y="761758"/>
                  </a:lnTo>
                  <a:lnTo>
                    <a:pt x="2772003" y="761758"/>
                  </a:lnTo>
                  <a:lnTo>
                    <a:pt x="2772003" y="735126"/>
                  </a:lnTo>
                  <a:lnTo>
                    <a:pt x="2772003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6" name="object 56"/>
            <p:cNvSpPr/>
            <p:nvPr/>
          </p:nvSpPr>
          <p:spPr>
            <a:xfrm>
              <a:off x="2234882" y="5550115"/>
              <a:ext cx="2772410" cy="762000"/>
            </a:xfrm>
            <a:custGeom>
              <a:avLst/>
              <a:gdLst/>
              <a:ahLst/>
              <a:cxnLst/>
              <a:rect l="l" t="t" r="r" b="b"/>
              <a:pathLst>
                <a:path w="2772410" h="762000">
                  <a:moveTo>
                    <a:pt x="0" y="0"/>
                  </a:moveTo>
                  <a:lnTo>
                    <a:pt x="2772003" y="0"/>
                  </a:lnTo>
                  <a:lnTo>
                    <a:pt x="2772003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7" name="object 57"/>
            <p:cNvSpPr/>
            <p:nvPr/>
          </p:nvSpPr>
          <p:spPr>
            <a:xfrm>
              <a:off x="2208237" y="5523483"/>
              <a:ext cx="2772410" cy="762000"/>
            </a:xfrm>
            <a:custGeom>
              <a:avLst/>
              <a:gdLst/>
              <a:ahLst/>
              <a:cxnLst/>
              <a:rect l="l" t="t" r="r" b="b"/>
              <a:pathLst>
                <a:path w="2772410" h="762000">
                  <a:moveTo>
                    <a:pt x="0" y="0"/>
                  </a:moveTo>
                  <a:lnTo>
                    <a:pt x="2772003" y="0"/>
                  </a:lnTo>
                  <a:lnTo>
                    <a:pt x="2772003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8" name="object 58"/>
            <p:cNvSpPr/>
            <p:nvPr/>
          </p:nvSpPr>
          <p:spPr>
            <a:xfrm>
              <a:off x="2208237" y="5523483"/>
              <a:ext cx="2772410" cy="762000"/>
            </a:xfrm>
            <a:custGeom>
              <a:avLst/>
              <a:gdLst/>
              <a:ahLst/>
              <a:cxnLst/>
              <a:rect l="l" t="t" r="r" b="b"/>
              <a:pathLst>
                <a:path w="2772410" h="762000">
                  <a:moveTo>
                    <a:pt x="0" y="0"/>
                  </a:moveTo>
                  <a:lnTo>
                    <a:pt x="2772003" y="0"/>
                  </a:lnTo>
                  <a:lnTo>
                    <a:pt x="2772003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9" name="object 59"/>
            <p:cNvSpPr/>
            <p:nvPr/>
          </p:nvSpPr>
          <p:spPr>
            <a:xfrm>
              <a:off x="6441833" y="3772801"/>
              <a:ext cx="2772410" cy="1771650"/>
            </a:xfrm>
            <a:custGeom>
              <a:avLst/>
              <a:gdLst/>
              <a:ahLst/>
              <a:cxnLst/>
              <a:rect l="l" t="t" r="r" b="b"/>
              <a:pathLst>
                <a:path w="2772409" h="1771650">
                  <a:moveTo>
                    <a:pt x="2630170" y="0"/>
                  </a:moveTo>
                  <a:lnTo>
                    <a:pt x="141490" y="0"/>
                  </a:lnTo>
                  <a:lnTo>
                    <a:pt x="126720" y="723"/>
                  </a:lnTo>
                  <a:lnTo>
                    <a:pt x="83883" y="12242"/>
                  </a:lnTo>
                  <a:lnTo>
                    <a:pt x="46812" y="36360"/>
                  </a:lnTo>
                  <a:lnTo>
                    <a:pt x="19088" y="70561"/>
                  </a:lnTo>
                  <a:lnTo>
                    <a:pt x="3251" y="111963"/>
                  </a:lnTo>
                  <a:lnTo>
                    <a:pt x="0" y="141477"/>
                  </a:lnTo>
                  <a:lnTo>
                    <a:pt x="0" y="1771192"/>
                  </a:lnTo>
                  <a:lnTo>
                    <a:pt x="2772003" y="1771192"/>
                  </a:lnTo>
                  <a:lnTo>
                    <a:pt x="2771648" y="141477"/>
                  </a:lnTo>
                  <a:lnTo>
                    <a:pt x="2764802" y="97916"/>
                  </a:lnTo>
                  <a:lnTo>
                    <a:pt x="2744647" y="58318"/>
                  </a:lnTo>
                  <a:lnTo>
                    <a:pt x="2713329" y="27000"/>
                  </a:lnTo>
                  <a:lnTo>
                    <a:pt x="2673730" y="6832"/>
                  </a:lnTo>
                  <a:lnTo>
                    <a:pt x="2630170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0" name="object 60"/>
            <p:cNvSpPr/>
            <p:nvPr/>
          </p:nvSpPr>
          <p:spPr>
            <a:xfrm>
              <a:off x="6441833" y="3772801"/>
              <a:ext cx="2772410" cy="1771650"/>
            </a:xfrm>
            <a:custGeom>
              <a:avLst/>
              <a:gdLst/>
              <a:ahLst/>
              <a:cxnLst/>
              <a:rect l="l" t="t" r="r" b="b"/>
              <a:pathLst>
                <a:path w="2772409" h="1771650">
                  <a:moveTo>
                    <a:pt x="141490" y="0"/>
                  </a:moveTo>
                  <a:lnTo>
                    <a:pt x="2630170" y="0"/>
                  </a:lnTo>
                  <a:lnTo>
                    <a:pt x="2637726" y="355"/>
                  </a:lnTo>
                  <a:lnTo>
                    <a:pt x="2644927" y="723"/>
                  </a:lnTo>
                  <a:lnTo>
                    <a:pt x="2687764" y="12242"/>
                  </a:lnTo>
                  <a:lnTo>
                    <a:pt x="2724848" y="36360"/>
                  </a:lnTo>
                  <a:lnTo>
                    <a:pt x="2739961" y="52552"/>
                  </a:lnTo>
                  <a:lnTo>
                    <a:pt x="2744647" y="58318"/>
                  </a:lnTo>
                  <a:lnTo>
                    <a:pt x="2764802" y="97916"/>
                  </a:lnTo>
                  <a:lnTo>
                    <a:pt x="2771648" y="141477"/>
                  </a:lnTo>
                  <a:lnTo>
                    <a:pt x="2772003" y="1771192"/>
                  </a:lnTo>
                  <a:lnTo>
                    <a:pt x="0" y="1771192"/>
                  </a:lnTo>
                  <a:lnTo>
                    <a:pt x="0" y="141477"/>
                  </a:lnTo>
                  <a:lnTo>
                    <a:pt x="6845" y="97916"/>
                  </a:lnTo>
                  <a:lnTo>
                    <a:pt x="27000" y="58318"/>
                  </a:lnTo>
                  <a:lnTo>
                    <a:pt x="31686" y="52552"/>
                  </a:lnTo>
                  <a:lnTo>
                    <a:pt x="36360" y="46799"/>
                  </a:lnTo>
                  <a:lnTo>
                    <a:pt x="70929" y="19075"/>
                  </a:lnTo>
                  <a:lnTo>
                    <a:pt x="111963" y="3238"/>
                  </a:lnTo>
                  <a:lnTo>
                    <a:pt x="14149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1" name="object 61"/>
            <p:cNvSpPr/>
            <p:nvPr/>
          </p:nvSpPr>
          <p:spPr>
            <a:xfrm>
              <a:off x="6415201" y="3746156"/>
              <a:ext cx="2772410" cy="1771650"/>
            </a:xfrm>
            <a:custGeom>
              <a:avLst/>
              <a:gdLst/>
              <a:ahLst/>
              <a:cxnLst/>
              <a:rect l="l" t="t" r="r" b="b"/>
              <a:pathLst>
                <a:path w="2772409" h="1771650">
                  <a:moveTo>
                    <a:pt x="2630157" y="0"/>
                  </a:moveTo>
                  <a:lnTo>
                    <a:pt x="141477" y="0"/>
                  </a:lnTo>
                  <a:lnTo>
                    <a:pt x="126720" y="723"/>
                  </a:lnTo>
                  <a:lnTo>
                    <a:pt x="83883" y="12242"/>
                  </a:lnTo>
                  <a:lnTo>
                    <a:pt x="46799" y="36360"/>
                  </a:lnTo>
                  <a:lnTo>
                    <a:pt x="19075" y="70561"/>
                  </a:lnTo>
                  <a:lnTo>
                    <a:pt x="3238" y="111963"/>
                  </a:lnTo>
                  <a:lnTo>
                    <a:pt x="0" y="141477"/>
                  </a:lnTo>
                  <a:lnTo>
                    <a:pt x="0" y="1771205"/>
                  </a:lnTo>
                  <a:lnTo>
                    <a:pt x="2772003" y="1771205"/>
                  </a:lnTo>
                  <a:lnTo>
                    <a:pt x="2771635" y="141477"/>
                  </a:lnTo>
                  <a:lnTo>
                    <a:pt x="2764802" y="97916"/>
                  </a:lnTo>
                  <a:lnTo>
                    <a:pt x="2744635" y="58318"/>
                  </a:lnTo>
                  <a:lnTo>
                    <a:pt x="2713316" y="27000"/>
                  </a:lnTo>
                  <a:lnTo>
                    <a:pt x="2673718" y="6845"/>
                  </a:lnTo>
                  <a:lnTo>
                    <a:pt x="263015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2" name="object 62"/>
            <p:cNvSpPr/>
            <p:nvPr/>
          </p:nvSpPr>
          <p:spPr>
            <a:xfrm>
              <a:off x="6415201" y="3746156"/>
              <a:ext cx="2772410" cy="1771650"/>
            </a:xfrm>
            <a:custGeom>
              <a:avLst/>
              <a:gdLst/>
              <a:ahLst/>
              <a:cxnLst/>
              <a:rect l="l" t="t" r="r" b="b"/>
              <a:pathLst>
                <a:path w="2772409" h="1771650">
                  <a:moveTo>
                    <a:pt x="141477" y="0"/>
                  </a:moveTo>
                  <a:lnTo>
                    <a:pt x="2630157" y="0"/>
                  </a:lnTo>
                  <a:lnTo>
                    <a:pt x="2637713" y="368"/>
                  </a:lnTo>
                  <a:lnTo>
                    <a:pt x="2644914" y="723"/>
                  </a:lnTo>
                  <a:lnTo>
                    <a:pt x="2687764" y="12242"/>
                  </a:lnTo>
                  <a:lnTo>
                    <a:pt x="2719082" y="31686"/>
                  </a:lnTo>
                  <a:lnTo>
                    <a:pt x="2724835" y="36360"/>
                  </a:lnTo>
                  <a:lnTo>
                    <a:pt x="2752559" y="70916"/>
                  </a:lnTo>
                  <a:lnTo>
                    <a:pt x="2768396" y="111963"/>
                  </a:lnTo>
                  <a:lnTo>
                    <a:pt x="2772003" y="1771205"/>
                  </a:lnTo>
                  <a:lnTo>
                    <a:pt x="0" y="1771205"/>
                  </a:lnTo>
                  <a:lnTo>
                    <a:pt x="0" y="141477"/>
                  </a:lnTo>
                  <a:lnTo>
                    <a:pt x="6832" y="97916"/>
                  </a:lnTo>
                  <a:lnTo>
                    <a:pt x="27000" y="58318"/>
                  </a:lnTo>
                  <a:lnTo>
                    <a:pt x="52552" y="31686"/>
                  </a:lnTo>
                  <a:lnTo>
                    <a:pt x="58318" y="27000"/>
                  </a:lnTo>
                  <a:lnTo>
                    <a:pt x="64439" y="22682"/>
                  </a:lnTo>
                  <a:lnTo>
                    <a:pt x="70916" y="19088"/>
                  </a:lnTo>
                  <a:lnTo>
                    <a:pt x="77393" y="15481"/>
                  </a:lnTo>
                  <a:lnTo>
                    <a:pt x="119519" y="1803"/>
                  </a:lnTo>
                  <a:lnTo>
                    <a:pt x="141477" y="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3" name="object 63"/>
            <p:cNvSpPr/>
            <p:nvPr/>
          </p:nvSpPr>
          <p:spPr>
            <a:xfrm>
              <a:off x="6441834" y="5543994"/>
              <a:ext cx="2772410" cy="762000"/>
            </a:xfrm>
            <a:custGeom>
              <a:avLst/>
              <a:gdLst/>
              <a:ahLst/>
              <a:cxnLst/>
              <a:rect l="l" t="t" r="r" b="b"/>
              <a:pathLst>
                <a:path w="2772409" h="762000">
                  <a:moveTo>
                    <a:pt x="2772003" y="0"/>
                  </a:moveTo>
                  <a:lnTo>
                    <a:pt x="0" y="0"/>
                  </a:lnTo>
                  <a:lnTo>
                    <a:pt x="0" y="735126"/>
                  </a:lnTo>
                  <a:lnTo>
                    <a:pt x="0" y="761771"/>
                  </a:lnTo>
                  <a:lnTo>
                    <a:pt x="2772003" y="761771"/>
                  </a:lnTo>
                  <a:lnTo>
                    <a:pt x="2772003" y="735126"/>
                  </a:lnTo>
                  <a:lnTo>
                    <a:pt x="2772003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4" name="object 64"/>
            <p:cNvSpPr/>
            <p:nvPr/>
          </p:nvSpPr>
          <p:spPr>
            <a:xfrm>
              <a:off x="6441833" y="5543994"/>
              <a:ext cx="2772410" cy="762000"/>
            </a:xfrm>
            <a:custGeom>
              <a:avLst/>
              <a:gdLst/>
              <a:ahLst/>
              <a:cxnLst/>
              <a:rect l="l" t="t" r="r" b="b"/>
              <a:pathLst>
                <a:path w="2772409" h="762000">
                  <a:moveTo>
                    <a:pt x="0" y="0"/>
                  </a:moveTo>
                  <a:lnTo>
                    <a:pt x="2772003" y="0"/>
                  </a:lnTo>
                  <a:lnTo>
                    <a:pt x="2772003" y="761771"/>
                  </a:lnTo>
                  <a:lnTo>
                    <a:pt x="0" y="761771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5" name="object 65"/>
            <p:cNvSpPr/>
            <p:nvPr/>
          </p:nvSpPr>
          <p:spPr>
            <a:xfrm>
              <a:off x="6415201" y="5517362"/>
              <a:ext cx="2772410" cy="762000"/>
            </a:xfrm>
            <a:custGeom>
              <a:avLst/>
              <a:gdLst/>
              <a:ahLst/>
              <a:cxnLst/>
              <a:rect l="l" t="t" r="r" b="b"/>
              <a:pathLst>
                <a:path w="2772409" h="762000">
                  <a:moveTo>
                    <a:pt x="0" y="0"/>
                  </a:moveTo>
                  <a:lnTo>
                    <a:pt x="2772003" y="0"/>
                  </a:lnTo>
                  <a:lnTo>
                    <a:pt x="2772003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6" name="object 66"/>
            <p:cNvSpPr/>
            <p:nvPr/>
          </p:nvSpPr>
          <p:spPr>
            <a:xfrm>
              <a:off x="6415201" y="5517362"/>
              <a:ext cx="2772410" cy="762000"/>
            </a:xfrm>
            <a:custGeom>
              <a:avLst/>
              <a:gdLst/>
              <a:ahLst/>
              <a:cxnLst/>
              <a:rect l="l" t="t" r="r" b="b"/>
              <a:pathLst>
                <a:path w="2772409" h="762000">
                  <a:moveTo>
                    <a:pt x="0" y="0"/>
                  </a:moveTo>
                  <a:lnTo>
                    <a:pt x="2772003" y="0"/>
                  </a:lnTo>
                  <a:lnTo>
                    <a:pt x="2772003" y="761758"/>
                  </a:lnTo>
                  <a:lnTo>
                    <a:pt x="0" y="76175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7" name="object 67"/>
            <p:cNvSpPr/>
            <p:nvPr/>
          </p:nvSpPr>
          <p:spPr>
            <a:xfrm>
              <a:off x="4558322" y="5305323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39" h="1278254">
                  <a:moveTo>
                    <a:pt x="655192" y="0"/>
                  </a:moveTo>
                  <a:lnTo>
                    <a:pt x="586803" y="3594"/>
                  </a:lnTo>
                  <a:lnTo>
                    <a:pt x="519112" y="14033"/>
                  </a:lnTo>
                  <a:lnTo>
                    <a:pt x="452882" y="31318"/>
                  </a:lnTo>
                  <a:lnTo>
                    <a:pt x="388797" y="55435"/>
                  </a:lnTo>
                  <a:lnTo>
                    <a:pt x="327596" y="85674"/>
                  </a:lnTo>
                  <a:lnTo>
                    <a:pt x="270357" y="122034"/>
                  </a:lnTo>
                  <a:lnTo>
                    <a:pt x="217081" y="164160"/>
                  </a:lnTo>
                  <a:lnTo>
                    <a:pt x="168478" y="211670"/>
                  </a:lnTo>
                  <a:lnTo>
                    <a:pt x="125272" y="263512"/>
                  </a:lnTo>
                  <a:lnTo>
                    <a:pt x="88201" y="319671"/>
                  </a:lnTo>
                  <a:lnTo>
                    <a:pt x="56883" y="379082"/>
                  </a:lnTo>
                  <a:lnTo>
                    <a:pt x="32397" y="441718"/>
                  </a:lnTo>
                  <a:lnTo>
                    <a:pt x="14757" y="506158"/>
                  </a:lnTo>
                  <a:lnTo>
                    <a:pt x="3962" y="572401"/>
                  </a:lnTo>
                  <a:lnTo>
                    <a:pt x="355" y="639000"/>
                  </a:lnTo>
                  <a:lnTo>
                    <a:pt x="0" y="639000"/>
                  </a:lnTo>
                  <a:lnTo>
                    <a:pt x="3594" y="705599"/>
                  </a:lnTo>
                  <a:lnTo>
                    <a:pt x="14401" y="771842"/>
                  </a:lnTo>
                  <a:lnTo>
                    <a:pt x="32042" y="836282"/>
                  </a:lnTo>
                  <a:lnTo>
                    <a:pt x="56883" y="898918"/>
                  </a:lnTo>
                  <a:lnTo>
                    <a:pt x="87833" y="958316"/>
                  </a:lnTo>
                  <a:lnTo>
                    <a:pt x="125272" y="1014475"/>
                  </a:lnTo>
                  <a:lnTo>
                    <a:pt x="168478" y="1066317"/>
                  </a:lnTo>
                  <a:lnTo>
                    <a:pt x="217081" y="1113472"/>
                  </a:lnTo>
                  <a:lnTo>
                    <a:pt x="270357" y="1155598"/>
                  </a:lnTo>
                  <a:lnTo>
                    <a:pt x="327596" y="1191958"/>
                  </a:lnTo>
                  <a:lnTo>
                    <a:pt x="388797" y="1222552"/>
                  </a:lnTo>
                  <a:lnTo>
                    <a:pt x="452882" y="1246314"/>
                  </a:lnTo>
                  <a:lnTo>
                    <a:pt x="519112" y="1263599"/>
                  </a:lnTo>
                  <a:lnTo>
                    <a:pt x="586803" y="1274038"/>
                  </a:lnTo>
                  <a:lnTo>
                    <a:pt x="655192" y="1277632"/>
                  </a:lnTo>
                  <a:lnTo>
                    <a:pt x="655192" y="1278000"/>
                  </a:lnTo>
                  <a:lnTo>
                    <a:pt x="723595" y="1274394"/>
                  </a:lnTo>
                  <a:lnTo>
                    <a:pt x="791273" y="1263954"/>
                  </a:lnTo>
                  <a:lnTo>
                    <a:pt x="857516" y="1246682"/>
                  </a:lnTo>
                  <a:lnTo>
                    <a:pt x="921600" y="1222552"/>
                  </a:lnTo>
                  <a:lnTo>
                    <a:pt x="982802" y="1192314"/>
                  </a:lnTo>
                  <a:lnTo>
                    <a:pt x="1040041" y="1155953"/>
                  </a:lnTo>
                  <a:lnTo>
                    <a:pt x="1093317" y="1113840"/>
                  </a:lnTo>
                  <a:lnTo>
                    <a:pt x="1141920" y="1066317"/>
                  </a:lnTo>
                  <a:lnTo>
                    <a:pt x="1185113" y="1014475"/>
                  </a:lnTo>
                  <a:lnTo>
                    <a:pt x="1222197" y="958316"/>
                  </a:lnTo>
                  <a:lnTo>
                    <a:pt x="1253515" y="898918"/>
                  </a:lnTo>
                  <a:lnTo>
                    <a:pt x="1278001" y="836282"/>
                  </a:lnTo>
                  <a:lnTo>
                    <a:pt x="1295641" y="771842"/>
                  </a:lnTo>
                  <a:lnTo>
                    <a:pt x="1306436" y="705599"/>
                  </a:lnTo>
                  <a:lnTo>
                    <a:pt x="1310043" y="639000"/>
                  </a:lnTo>
                  <a:lnTo>
                    <a:pt x="1309319" y="605510"/>
                  </a:lnTo>
                  <a:lnTo>
                    <a:pt x="1302118" y="538911"/>
                  </a:lnTo>
                  <a:lnTo>
                    <a:pt x="1287716" y="473760"/>
                  </a:lnTo>
                  <a:lnTo>
                    <a:pt x="1266482" y="410032"/>
                  </a:lnTo>
                  <a:lnTo>
                    <a:pt x="1238758" y="348830"/>
                  </a:lnTo>
                  <a:lnTo>
                    <a:pt x="1204556" y="290880"/>
                  </a:lnTo>
                  <a:lnTo>
                    <a:pt x="1164234" y="236880"/>
                  </a:lnTo>
                  <a:lnTo>
                    <a:pt x="1118158" y="187197"/>
                  </a:lnTo>
                  <a:lnTo>
                    <a:pt x="1067396" y="142557"/>
                  </a:lnTo>
                  <a:lnTo>
                    <a:pt x="1011961" y="102958"/>
                  </a:lnTo>
                  <a:lnTo>
                    <a:pt x="952563" y="69481"/>
                  </a:lnTo>
                  <a:lnTo>
                    <a:pt x="889914" y="42481"/>
                  </a:lnTo>
                  <a:lnTo>
                    <a:pt x="824763" y="21602"/>
                  </a:lnTo>
                  <a:lnTo>
                    <a:pt x="757796" y="7912"/>
                  </a:lnTo>
                  <a:lnTo>
                    <a:pt x="689394" y="711"/>
                  </a:lnTo>
                  <a:lnTo>
                    <a:pt x="655192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8" name="object 68"/>
            <p:cNvSpPr/>
            <p:nvPr/>
          </p:nvSpPr>
          <p:spPr>
            <a:xfrm>
              <a:off x="4558322" y="5305323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39" h="1278254">
                  <a:moveTo>
                    <a:pt x="355" y="639000"/>
                  </a:moveTo>
                  <a:lnTo>
                    <a:pt x="1079" y="605510"/>
                  </a:lnTo>
                  <a:lnTo>
                    <a:pt x="3962" y="572401"/>
                  </a:lnTo>
                  <a:lnTo>
                    <a:pt x="14757" y="506158"/>
                  </a:lnTo>
                  <a:lnTo>
                    <a:pt x="32397" y="441718"/>
                  </a:lnTo>
                  <a:lnTo>
                    <a:pt x="56883" y="379082"/>
                  </a:lnTo>
                  <a:lnTo>
                    <a:pt x="88201" y="319671"/>
                  </a:lnTo>
                  <a:lnTo>
                    <a:pt x="125272" y="263512"/>
                  </a:lnTo>
                  <a:lnTo>
                    <a:pt x="168478" y="211670"/>
                  </a:lnTo>
                  <a:lnTo>
                    <a:pt x="217081" y="164160"/>
                  </a:lnTo>
                  <a:lnTo>
                    <a:pt x="270357" y="122034"/>
                  </a:lnTo>
                  <a:lnTo>
                    <a:pt x="327596" y="85674"/>
                  </a:lnTo>
                  <a:lnTo>
                    <a:pt x="388797" y="55435"/>
                  </a:lnTo>
                  <a:lnTo>
                    <a:pt x="452882" y="31318"/>
                  </a:lnTo>
                  <a:lnTo>
                    <a:pt x="519112" y="14033"/>
                  </a:lnTo>
                  <a:lnTo>
                    <a:pt x="586803" y="3594"/>
                  </a:lnTo>
                  <a:lnTo>
                    <a:pt x="655192" y="0"/>
                  </a:lnTo>
                  <a:lnTo>
                    <a:pt x="723595" y="3594"/>
                  </a:lnTo>
                  <a:lnTo>
                    <a:pt x="791273" y="14033"/>
                  </a:lnTo>
                  <a:lnTo>
                    <a:pt x="857516" y="31318"/>
                  </a:lnTo>
                  <a:lnTo>
                    <a:pt x="921600" y="55079"/>
                  </a:lnTo>
                  <a:lnTo>
                    <a:pt x="982802" y="85674"/>
                  </a:lnTo>
                  <a:lnTo>
                    <a:pt x="1040041" y="122034"/>
                  </a:lnTo>
                  <a:lnTo>
                    <a:pt x="1093317" y="164160"/>
                  </a:lnTo>
                  <a:lnTo>
                    <a:pt x="1141920" y="211315"/>
                  </a:lnTo>
                  <a:lnTo>
                    <a:pt x="1185113" y="263512"/>
                  </a:lnTo>
                  <a:lnTo>
                    <a:pt x="1222197" y="319671"/>
                  </a:lnTo>
                  <a:lnTo>
                    <a:pt x="1253515" y="379082"/>
                  </a:lnTo>
                  <a:lnTo>
                    <a:pt x="1278001" y="441350"/>
                  </a:lnTo>
                  <a:lnTo>
                    <a:pt x="1295641" y="506158"/>
                  </a:lnTo>
                  <a:lnTo>
                    <a:pt x="1306436" y="572033"/>
                  </a:lnTo>
                  <a:lnTo>
                    <a:pt x="1310043" y="639000"/>
                  </a:lnTo>
                  <a:lnTo>
                    <a:pt x="1306436" y="705599"/>
                  </a:lnTo>
                  <a:lnTo>
                    <a:pt x="1295641" y="771842"/>
                  </a:lnTo>
                  <a:lnTo>
                    <a:pt x="1278001" y="836282"/>
                  </a:lnTo>
                  <a:lnTo>
                    <a:pt x="1253515" y="898918"/>
                  </a:lnTo>
                  <a:lnTo>
                    <a:pt x="1222197" y="958316"/>
                  </a:lnTo>
                  <a:lnTo>
                    <a:pt x="1185113" y="1014475"/>
                  </a:lnTo>
                  <a:lnTo>
                    <a:pt x="1141920" y="1066317"/>
                  </a:lnTo>
                  <a:lnTo>
                    <a:pt x="1093317" y="1113840"/>
                  </a:lnTo>
                  <a:lnTo>
                    <a:pt x="1040041" y="1155953"/>
                  </a:lnTo>
                  <a:lnTo>
                    <a:pt x="982802" y="1192314"/>
                  </a:lnTo>
                  <a:lnTo>
                    <a:pt x="921600" y="1222552"/>
                  </a:lnTo>
                  <a:lnTo>
                    <a:pt x="857516" y="1246682"/>
                  </a:lnTo>
                  <a:lnTo>
                    <a:pt x="791273" y="1263954"/>
                  </a:lnTo>
                  <a:lnTo>
                    <a:pt x="723595" y="1274394"/>
                  </a:lnTo>
                  <a:lnTo>
                    <a:pt x="655192" y="1278000"/>
                  </a:lnTo>
                  <a:lnTo>
                    <a:pt x="655192" y="1277632"/>
                  </a:lnTo>
                  <a:lnTo>
                    <a:pt x="620991" y="1276921"/>
                  </a:lnTo>
                  <a:lnTo>
                    <a:pt x="552602" y="1269720"/>
                  </a:lnTo>
                  <a:lnTo>
                    <a:pt x="485635" y="1256042"/>
                  </a:lnTo>
                  <a:lnTo>
                    <a:pt x="420471" y="1235151"/>
                  </a:lnTo>
                  <a:lnTo>
                    <a:pt x="357835" y="1208150"/>
                  </a:lnTo>
                  <a:lnTo>
                    <a:pt x="298437" y="1174673"/>
                  </a:lnTo>
                  <a:lnTo>
                    <a:pt x="243001" y="1135430"/>
                  </a:lnTo>
                  <a:lnTo>
                    <a:pt x="191871" y="1090434"/>
                  </a:lnTo>
                  <a:lnTo>
                    <a:pt x="146151" y="1040752"/>
                  </a:lnTo>
                  <a:lnTo>
                    <a:pt x="105841" y="986751"/>
                  </a:lnTo>
                  <a:lnTo>
                    <a:pt x="71640" y="928801"/>
                  </a:lnTo>
                  <a:lnTo>
                    <a:pt x="43561" y="867956"/>
                  </a:lnTo>
                  <a:lnTo>
                    <a:pt x="22313" y="804240"/>
                  </a:lnTo>
                  <a:lnTo>
                    <a:pt x="8280" y="739076"/>
                  </a:lnTo>
                  <a:lnTo>
                    <a:pt x="1079" y="672477"/>
                  </a:lnTo>
                  <a:lnTo>
                    <a:pt x="0" y="639000"/>
                  </a:lnTo>
                  <a:lnTo>
                    <a:pt x="355" y="63900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9" name="object 69"/>
            <p:cNvSpPr/>
            <p:nvPr/>
          </p:nvSpPr>
          <p:spPr>
            <a:xfrm>
              <a:off x="4531677" y="5278678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39" h="1278254">
                  <a:moveTo>
                    <a:pt x="655205" y="0"/>
                  </a:moveTo>
                  <a:lnTo>
                    <a:pt x="586803" y="3606"/>
                  </a:lnTo>
                  <a:lnTo>
                    <a:pt x="519125" y="14046"/>
                  </a:lnTo>
                  <a:lnTo>
                    <a:pt x="452882" y="31318"/>
                  </a:lnTo>
                  <a:lnTo>
                    <a:pt x="388797" y="55435"/>
                  </a:lnTo>
                  <a:lnTo>
                    <a:pt x="327596" y="85686"/>
                  </a:lnTo>
                  <a:lnTo>
                    <a:pt x="270357" y="122047"/>
                  </a:lnTo>
                  <a:lnTo>
                    <a:pt x="217081" y="164160"/>
                  </a:lnTo>
                  <a:lnTo>
                    <a:pt x="168478" y="211683"/>
                  </a:lnTo>
                  <a:lnTo>
                    <a:pt x="125285" y="263525"/>
                  </a:lnTo>
                  <a:lnTo>
                    <a:pt x="88201" y="319684"/>
                  </a:lnTo>
                  <a:lnTo>
                    <a:pt x="56883" y="379082"/>
                  </a:lnTo>
                  <a:lnTo>
                    <a:pt x="32397" y="441718"/>
                  </a:lnTo>
                  <a:lnTo>
                    <a:pt x="14757" y="506158"/>
                  </a:lnTo>
                  <a:lnTo>
                    <a:pt x="3962" y="572401"/>
                  </a:lnTo>
                  <a:lnTo>
                    <a:pt x="368" y="639000"/>
                  </a:lnTo>
                  <a:lnTo>
                    <a:pt x="0" y="639000"/>
                  </a:lnTo>
                  <a:lnTo>
                    <a:pt x="3606" y="705599"/>
                  </a:lnTo>
                  <a:lnTo>
                    <a:pt x="14401" y="771842"/>
                  </a:lnTo>
                  <a:lnTo>
                    <a:pt x="32042" y="836282"/>
                  </a:lnTo>
                  <a:lnTo>
                    <a:pt x="56883" y="898918"/>
                  </a:lnTo>
                  <a:lnTo>
                    <a:pt x="87845" y="958316"/>
                  </a:lnTo>
                  <a:lnTo>
                    <a:pt x="125285" y="1014476"/>
                  </a:lnTo>
                  <a:lnTo>
                    <a:pt x="168478" y="1066317"/>
                  </a:lnTo>
                  <a:lnTo>
                    <a:pt x="217081" y="1113485"/>
                  </a:lnTo>
                  <a:lnTo>
                    <a:pt x="270357" y="1155598"/>
                  </a:lnTo>
                  <a:lnTo>
                    <a:pt x="327596" y="1191958"/>
                  </a:lnTo>
                  <a:lnTo>
                    <a:pt x="388797" y="1222565"/>
                  </a:lnTo>
                  <a:lnTo>
                    <a:pt x="452882" y="1246327"/>
                  </a:lnTo>
                  <a:lnTo>
                    <a:pt x="519125" y="1263599"/>
                  </a:lnTo>
                  <a:lnTo>
                    <a:pt x="586803" y="1274038"/>
                  </a:lnTo>
                  <a:lnTo>
                    <a:pt x="655205" y="1277645"/>
                  </a:lnTo>
                  <a:lnTo>
                    <a:pt x="655205" y="1278001"/>
                  </a:lnTo>
                  <a:lnTo>
                    <a:pt x="723607" y="1274406"/>
                  </a:lnTo>
                  <a:lnTo>
                    <a:pt x="791286" y="1263967"/>
                  </a:lnTo>
                  <a:lnTo>
                    <a:pt x="857516" y="1246682"/>
                  </a:lnTo>
                  <a:lnTo>
                    <a:pt x="921600" y="1222565"/>
                  </a:lnTo>
                  <a:lnTo>
                    <a:pt x="982802" y="1192326"/>
                  </a:lnTo>
                  <a:lnTo>
                    <a:pt x="1040041" y="1155966"/>
                  </a:lnTo>
                  <a:lnTo>
                    <a:pt x="1093317" y="1113840"/>
                  </a:lnTo>
                  <a:lnTo>
                    <a:pt x="1141920" y="1066317"/>
                  </a:lnTo>
                  <a:lnTo>
                    <a:pt x="1185125" y="1014476"/>
                  </a:lnTo>
                  <a:lnTo>
                    <a:pt x="1222197" y="958316"/>
                  </a:lnTo>
                  <a:lnTo>
                    <a:pt x="1253528" y="898918"/>
                  </a:lnTo>
                  <a:lnTo>
                    <a:pt x="1278001" y="836282"/>
                  </a:lnTo>
                  <a:lnTo>
                    <a:pt x="1295641" y="771842"/>
                  </a:lnTo>
                  <a:lnTo>
                    <a:pt x="1306436" y="705599"/>
                  </a:lnTo>
                  <a:lnTo>
                    <a:pt x="1310043" y="639000"/>
                  </a:lnTo>
                  <a:lnTo>
                    <a:pt x="1309319" y="605523"/>
                  </a:lnTo>
                  <a:lnTo>
                    <a:pt x="1302118" y="538924"/>
                  </a:lnTo>
                  <a:lnTo>
                    <a:pt x="1287716" y="473760"/>
                  </a:lnTo>
                  <a:lnTo>
                    <a:pt x="1266482" y="410044"/>
                  </a:lnTo>
                  <a:lnTo>
                    <a:pt x="1238758" y="348843"/>
                  </a:lnTo>
                  <a:lnTo>
                    <a:pt x="1204556" y="290880"/>
                  </a:lnTo>
                  <a:lnTo>
                    <a:pt x="1164247" y="236880"/>
                  </a:lnTo>
                  <a:lnTo>
                    <a:pt x="1118158" y="187197"/>
                  </a:lnTo>
                  <a:lnTo>
                    <a:pt x="1067396" y="142557"/>
                  </a:lnTo>
                  <a:lnTo>
                    <a:pt x="1011961" y="102958"/>
                  </a:lnTo>
                  <a:lnTo>
                    <a:pt x="952563" y="69481"/>
                  </a:lnTo>
                  <a:lnTo>
                    <a:pt x="889927" y="42481"/>
                  </a:lnTo>
                  <a:lnTo>
                    <a:pt x="824763" y="21602"/>
                  </a:lnTo>
                  <a:lnTo>
                    <a:pt x="757796" y="7924"/>
                  </a:lnTo>
                  <a:lnTo>
                    <a:pt x="689406" y="723"/>
                  </a:lnTo>
                  <a:lnTo>
                    <a:pt x="6552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0" name="object 70"/>
            <p:cNvSpPr/>
            <p:nvPr/>
          </p:nvSpPr>
          <p:spPr>
            <a:xfrm>
              <a:off x="4531677" y="5278678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39" h="1278254">
                  <a:moveTo>
                    <a:pt x="368" y="639000"/>
                  </a:moveTo>
                  <a:lnTo>
                    <a:pt x="1079" y="605523"/>
                  </a:lnTo>
                  <a:lnTo>
                    <a:pt x="3962" y="572401"/>
                  </a:lnTo>
                  <a:lnTo>
                    <a:pt x="14757" y="506158"/>
                  </a:lnTo>
                  <a:lnTo>
                    <a:pt x="32397" y="441718"/>
                  </a:lnTo>
                  <a:lnTo>
                    <a:pt x="56883" y="379082"/>
                  </a:lnTo>
                  <a:lnTo>
                    <a:pt x="88201" y="319684"/>
                  </a:lnTo>
                  <a:lnTo>
                    <a:pt x="125285" y="263525"/>
                  </a:lnTo>
                  <a:lnTo>
                    <a:pt x="168478" y="211683"/>
                  </a:lnTo>
                  <a:lnTo>
                    <a:pt x="217081" y="164160"/>
                  </a:lnTo>
                  <a:lnTo>
                    <a:pt x="270357" y="122047"/>
                  </a:lnTo>
                  <a:lnTo>
                    <a:pt x="327596" y="85686"/>
                  </a:lnTo>
                  <a:lnTo>
                    <a:pt x="388797" y="55435"/>
                  </a:lnTo>
                  <a:lnTo>
                    <a:pt x="452882" y="31318"/>
                  </a:lnTo>
                  <a:lnTo>
                    <a:pt x="519125" y="14046"/>
                  </a:lnTo>
                  <a:lnTo>
                    <a:pt x="586803" y="3606"/>
                  </a:lnTo>
                  <a:lnTo>
                    <a:pt x="655205" y="0"/>
                  </a:lnTo>
                  <a:lnTo>
                    <a:pt x="723607" y="3606"/>
                  </a:lnTo>
                  <a:lnTo>
                    <a:pt x="791286" y="14046"/>
                  </a:lnTo>
                  <a:lnTo>
                    <a:pt x="857516" y="31318"/>
                  </a:lnTo>
                  <a:lnTo>
                    <a:pt x="921600" y="55079"/>
                  </a:lnTo>
                  <a:lnTo>
                    <a:pt x="982802" y="85686"/>
                  </a:lnTo>
                  <a:lnTo>
                    <a:pt x="1040041" y="122047"/>
                  </a:lnTo>
                  <a:lnTo>
                    <a:pt x="1093317" y="164160"/>
                  </a:lnTo>
                  <a:lnTo>
                    <a:pt x="1141920" y="211315"/>
                  </a:lnTo>
                  <a:lnTo>
                    <a:pt x="1185125" y="263525"/>
                  </a:lnTo>
                  <a:lnTo>
                    <a:pt x="1222197" y="319684"/>
                  </a:lnTo>
                  <a:lnTo>
                    <a:pt x="1253528" y="379082"/>
                  </a:lnTo>
                  <a:lnTo>
                    <a:pt x="1278001" y="441363"/>
                  </a:lnTo>
                  <a:lnTo>
                    <a:pt x="1295641" y="506158"/>
                  </a:lnTo>
                  <a:lnTo>
                    <a:pt x="1306436" y="572046"/>
                  </a:lnTo>
                  <a:lnTo>
                    <a:pt x="1310043" y="639000"/>
                  </a:lnTo>
                  <a:lnTo>
                    <a:pt x="1306436" y="705599"/>
                  </a:lnTo>
                  <a:lnTo>
                    <a:pt x="1295641" y="771842"/>
                  </a:lnTo>
                  <a:lnTo>
                    <a:pt x="1278001" y="836282"/>
                  </a:lnTo>
                  <a:lnTo>
                    <a:pt x="1253528" y="898918"/>
                  </a:lnTo>
                  <a:lnTo>
                    <a:pt x="1222197" y="958316"/>
                  </a:lnTo>
                  <a:lnTo>
                    <a:pt x="1185125" y="1014476"/>
                  </a:lnTo>
                  <a:lnTo>
                    <a:pt x="1141920" y="1066317"/>
                  </a:lnTo>
                  <a:lnTo>
                    <a:pt x="1093317" y="1113840"/>
                  </a:lnTo>
                  <a:lnTo>
                    <a:pt x="1040041" y="1155966"/>
                  </a:lnTo>
                  <a:lnTo>
                    <a:pt x="982802" y="1192326"/>
                  </a:lnTo>
                  <a:lnTo>
                    <a:pt x="921600" y="1222565"/>
                  </a:lnTo>
                  <a:lnTo>
                    <a:pt x="857516" y="1246682"/>
                  </a:lnTo>
                  <a:lnTo>
                    <a:pt x="791286" y="1263967"/>
                  </a:lnTo>
                  <a:lnTo>
                    <a:pt x="723607" y="1274406"/>
                  </a:lnTo>
                  <a:lnTo>
                    <a:pt x="655205" y="1278001"/>
                  </a:lnTo>
                  <a:lnTo>
                    <a:pt x="655205" y="1277645"/>
                  </a:lnTo>
                  <a:lnTo>
                    <a:pt x="621004" y="1276921"/>
                  </a:lnTo>
                  <a:lnTo>
                    <a:pt x="552602" y="1269720"/>
                  </a:lnTo>
                  <a:lnTo>
                    <a:pt x="485648" y="1256042"/>
                  </a:lnTo>
                  <a:lnTo>
                    <a:pt x="420484" y="1235163"/>
                  </a:lnTo>
                  <a:lnTo>
                    <a:pt x="357847" y="1208163"/>
                  </a:lnTo>
                  <a:lnTo>
                    <a:pt x="298437" y="1174686"/>
                  </a:lnTo>
                  <a:lnTo>
                    <a:pt x="243001" y="1135443"/>
                  </a:lnTo>
                  <a:lnTo>
                    <a:pt x="191884" y="1090447"/>
                  </a:lnTo>
                  <a:lnTo>
                    <a:pt x="146164" y="1040764"/>
                  </a:lnTo>
                  <a:lnTo>
                    <a:pt x="105841" y="986764"/>
                  </a:lnTo>
                  <a:lnTo>
                    <a:pt x="71640" y="928801"/>
                  </a:lnTo>
                  <a:lnTo>
                    <a:pt x="43561" y="867956"/>
                  </a:lnTo>
                  <a:lnTo>
                    <a:pt x="22326" y="804240"/>
                  </a:lnTo>
                  <a:lnTo>
                    <a:pt x="8280" y="739076"/>
                  </a:lnTo>
                  <a:lnTo>
                    <a:pt x="1079" y="672477"/>
                  </a:lnTo>
                  <a:lnTo>
                    <a:pt x="0" y="639000"/>
                  </a:lnTo>
                  <a:lnTo>
                    <a:pt x="368" y="63900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1" name="object 71"/>
            <p:cNvSpPr/>
            <p:nvPr/>
          </p:nvSpPr>
          <p:spPr>
            <a:xfrm>
              <a:off x="8750516" y="5324043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40" h="1278254">
                  <a:moveTo>
                    <a:pt x="655205" y="0"/>
                  </a:moveTo>
                  <a:lnTo>
                    <a:pt x="586803" y="3594"/>
                  </a:lnTo>
                  <a:lnTo>
                    <a:pt x="519125" y="14033"/>
                  </a:lnTo>
                  <a:lnTo>
                    <a:pt x="452881" y="31318"/>
                  </a:lnTo>
                  <a:lnTo>
                    <a:pt x="388797" y="55435"/>
                  </a:lnTo>
                  <a:lnTo>
                    <a:pt x="327609" y="85674"/>
                  </a:lnTo>
                  <a:lnTo>
                    <a:pt x="270370" y="122034"/>
                  </a:lnTo>
                  <a:lnTo>
                    <a:pt x="217081" y="164160"/>
                  </a:lnTo>
                  <a:lnTo>
                    <a:pt x="168478" y="211670"/>
                  </a:lnTo>
                  <a:lnTo>
                    <a:pt x="125285" y="263512"/>
                  </a:lnTo>
                  <a:lnTo>
                    <a:pt x="88201" y="319671"/>
                  </a:lnTo>
                  <a:lnTo>
                    <a:pt x="56883" y="379082"/>
                  </a:lnTo>
                  <a:lnTo>
                    <a:pt x="32410" y="441718"/>
                  </a:lnTo>
                  <a:lnTo>
                    <a:pt x="14770" y="506158"/>
                  </a:lnTo>
                  <a:lnTo>
                    <a:pt x="3962" y="572401"/>
                  </a:lnTo>
                  <a:lnTo>
                    <a:pt x="368" y="639000"/>
                  </a:lnTo>
                  <a:lnTo>
                    <a:pt x="0" y="639000"/>
                  </a:lnTo>
                  <a:lnTo>
                    <a:pt x="3606" y="705599"/>
                  </a:lnTo>
                  <a:lnTo>
                    <a:pt x="14401" y="771842"/>
                  </a:lnTo>
                  <a:lnTo>
                    <a:pt x="32042" y="836282"/>
                  </a:lnTo>
                  <a:lnTo>
                    <a:pt x="56883" y="898918"/>
                  </a:lnTo>
                  <a:lnTo>
                    <a:pt x="87845" y="958316"/>
                  </a:lnTo>
                  <a:lnTo>
                    <a:pt x="125285" y="1014476"/>
                  </a:lnTo>
                  <a:lnTo>
                    <a:pt x="168478" y="1066317"/>
                  </a:lnTo>
                  <a:lnTo>
                    <a:pt x="217081" y="1113472"/>
                  </a:lnTo>
                  <a:lnTo>
                    <a:pt x="270370" y="1155598"/>
                  </a:lnTo>
                  <a:lnTo>
                    <a:pt x="327609" y="1191958"/>
                  </a:lnTo>
                  <a:lnTo>
                    <a:pt x="388797" y="1222552"/>
                  </a:lnTo>
                  <a:lnTo>
                    <a:pt x="452881" y="1246314"/>
                  </a:lnTo>
                  <a:lnTo>
                    <a:pt x="519125" y="1263599"/>
                  </a:lnTo>
                  <a:lnTo>
                    <a:pt x="586803" y="1274038"/>
                  </a:lnTo>
                  <a:lnTo>
                    <a:pt x="655205" y="1277632"/>
                  </a:lnTo>
                  <a:lnTo>
                    <a:pt x="655205" y="1278001"/>
                  </a:lnTo>
                  <a:lnTo>
                    <a:pt x="723607" y="1274394"/>
                  </a:lnTo>
                  <a:lnTo>
                    <a:pt x="791286" y="1263954"/>
                  </a:lnTo>
                  <a:lnTo>
                    <a:pt x="857529" y="1246682"/>
                  </a:lnTo>
                  <a:lnTo>
                    <a:pt x="921600" y="1222552"/>
                  </a:lnTo>
                  <a:lnTo>
                    <a:pt x="982802" y="1192314"/>
                  </a:lnTo>
                  <a:lnTo>
                    <a:pt x="1040041" y="1155954"/>
                  </a:lnTo>
                  <a:lnTo>
                    <a:pt x="1093330" y="1113840"/>
                  </a:lnTo>
                  <a:lnTo>
                    <a:pt x="1141920" y="1066317"/>
                  </a:lnTo>
                  <a:lnTo>
                    <a:pt x="1185125" y="1014476"/>
                  </a:lnTo>
                  <a:lnTo>
                    <a:pt x="1222209" y="958316"/>
                  </a:lnTo>
                  <a:lnTo>
                    <a:pt x="1253528" y="898918"/>
                  </a:lnTo>
                  <a:lnTo>
                    <a:pt x="1278001" y="836282"/>
                  </a:lnTo>
                  <a:lnTo>
                    <a:pt x="1295641" y="771842"/>
                  </a:lnTo>
                  <a:lnTo>
                    <a:pt x="1306448" y="705599"/>
                  </a:lnTo>
                  <a:lnTo>
                    <a:pt x="1310043" y="639000"/>
                  </a:lnTo>
                  <a:lnTo>
                    <a:pt x="1309319" y="605510"/>
                  </a:lnTo>
                  <a:lnTo>
                    <a:pt x="1302118" y="538911"/>
                  </a:lnTo>
                  <a:lnTo>
                    <a:pt x="1287729" y="473760"/>
                  </a:lnTo>
                  <a:lnTo>
                    <a:pt x="1266482" y="410032"/>
                  </a:lnTo>
                  <a:lnTo>
                    <a:pt x="1238757" y="348830"/>
                  </a:lnTo>
                  <a:lnTo>
                    <a:pt x="1204569" y="290880"/>
                  </a:lnTo>
                  <a:lnTo>
                    <a:pt x="1164247" y="236880"/>
                  </a:lnTo>
                  <a:lnTo>
                    <a:pt x="1118158" y="187197"/>
                  </a:lnTo>
                  <a:lnTo>
                    <a:pt x="1067409" y="142557"/>
                  </a:lnTo>
                  <a:lnTo>
                    <a:pt x="1011961" y="102958"/>
                  </a:lnTo>
                  <a:lnTo>
                    <a:pt x="952563" y="69481"/>
                  </a:lnTo>
                  <a:lnTo>
                    <a:pt x="889927" y="42481"/>
                  </a:lnTo>
                  <a:lnTo>
                    <a:pt x="824763" y="21602"/>
                  </a:lnTo>
                  <a:lnTo>
                    <a:pt x="757808" y="7912"/>
                  </a:lnTo>
                  <a:lnTo>
                    <a:pt x="689406" y="711"/>
                  </a:lnTo>
                  <a:lnTo>
                    <a:pt x="655205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2" name="object 72"/>
            <p:cNvSpPr/>
            <p:nvPr/>
          </p:nvSpPr>
          <p:spPr>
            <a:xfrm>
              <a:off x="8750516" y="5324043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40" h="1278254">
                  <a:moveTo>
                    <a:pt x="368" y="639000"/>
                  </a:moveTo>
                  <a:lnTo>
                    <a:pt x="1079" y="605510"/>
                  </a:lnTo>
                  <a:lnTo>
                    <a:pt x="3962" y="572401"/>
                  </a:lnTo>
                  <a:lnTo>
                    <a:pt x="14770" y="506158"/>
                  </a:lnTo>
                  <a:lnTo>
                    <a:pt x="32410" y="441718"/>
                  </a:lnTo>
                  <a:lnTo>
                    <a:pt x="56883" y="379082"/>
                  </a:lnTo>
                  <a:lnTo>
                    <a:pt x="88201" y="319671"/>
                  </a:lnTo>
                  <a:lnTo>
                    <a:pt x="125285" y="263512"/>
                  </a:lnTo>
                  <a:lnTo>
                    <a:pt x="168478" y="211670"/>
                  </a:lnTo>
                  <a:lnTo>
                    <a:pt x="217081" y="164160"/>
                  </a:lnTo>
                  <a:lnTo>
                    <a:pt x="270370" y="122034"/>
                  </a:lnTo>
                  <a:lnTo>
                    <a:pt x="327609" y="85674"/>
                  </a:lnTo>
                  <a:lnTo>
                    <a:pt x="388797" y="55435"/>
                  </a:lnTo>
                  <a:lnTo>
                    <a:pt x="452881" y="31318"/>
                  </a:lnTo>
                  <a:lnTo>
                    <a:pt x="519125" y="14033"/>
                  </a:lnTo>
                  <a:lnTo>
                    <a:pt x="586803" y="3594"/>
                  </a:lnTo>
                  <a:lnTo>
                    <a:pt x="655205" y="0"/>
                  </a:lnTo>
                  <a:lnTo>
                    <a:pt x="723607" y="3594"/>
                  </a:lnTo>
                  <a:lnTo>
                    <a:pt x="791286" y="14033"/>
                  </a:lnTo>
                  <a:lnTo>
                    <a:pt x="857529" y="31318"/>
                  </a:lnTo>
                  <a:lnTo>
                    <a:pt x="921600" y="55079"/>
                  </a:lnTo>
                  <a:lnTo>
                    <a:pt x="982802" y="85674"/>
                  </a:lnTo>
                  <a:lnTo>
                    <a:pt x="1040041" y="122034"/>
                  </a:lnTo>
                  <a:lnTo>
                    <a:pt x="1093330" y="164160"/>
                  </a:lnTo>
                  <a:lnTo>
                    <a:pt x="1141920" y="211315"/>
                  </a:lnTo>
                  <a:lnTo>
                    <a:pt x="1185125" y="263512"/>
                  </a:lnTo>
                  <a:lnTo>
                    <a:pt x="1222209" y="319671"/>
                  </a:lnTo>
                  <a:lnTo>
                    <a:pt x="1253528" y="379082"/>
                  </a:lnTo>
                  <a:lnTo>
                    <a:pt x="1278001" y="441363"/>
                  </a:lnTo>
                  <a:lnTo>
                    <a:pt x="1295641" y="506158"/>
                  </a:lnTo>
                  <a:lnTo>
                    <a:pt x="1306448" y="572033"/>
                  </a:lnTo>
                  <a:lnTo>
                    <a:pt x="1310043" y="639000"/>
                  </a:lnTo>
                  <a:lnTo>
                    <a:pt x="1306448" y="705599"/>
                  </a:lnTo>
                  <a:lnTo>
                    <a:pt x="1295641" y="771842"/>
                  </a:lnTo>
                  <a:lnTo>
                    <a:pt x="1278001" y="836282"/>
                  </a:lnTo>
                  <a:lnTo>
                    <a:pt x="1253528" y="898918"/>
                  </a:lnTo>
                  <a:lnTo>
                    <a:pt x="1222209" y="958316"/>
                  </a:lnTo>
                  <a:lnTo>
                    <a:pt x="1185125" y="1014476"/>
                  </a:lnTo>
                  <a:lnTo>
                    <a:pt x="1141920" y="1066317"/>
                  </a:lnTo>
                  <a:lnTo>
                    <a:pt x="1093330" y="1113840"/>
                  </a:lnTo>
                  <a:lnTo>
                    <a:pt x="1040041" y="1155954"/>
                  </a:lnTo>
                  <a:lnTo>
                    <a:pt x="982802" y="1192314"/>
                  </a:lnTo>
                  <a:lnTo>
                    <a:pt x="921600" y="1222552"/>
                  </a:lnTo>
                  <a:lnTo>
                    <a:pt x="857529" y="1246682"/>
                  </a:lnTo>
                  <a:lnTo>
                    <a:pt x="791286" y="1263954"/>
                  </a:lnTo>
                  <a:lnTo>
                    <a:pt x="723607" y="1274394"/>
                  </a:lnTo>
                  <a:lnTo>
                    <a:pt x="655205" y="1278001"/>
                  </a:lnTo>
                  <a:lnTo>
                    <a:pt x="655205" y="1277632"/>
                  </a:lnTo>
                  <a:lnTo>
                    <a:pt x="621004" y="1276921"/>
                  </a:lnTo>
                  <a:lnTo>
                    <a:pt x="552602" y="1269720"/>
                  </a:lnTo>
                  <a:lnTo>
                    <a:pt x="485647" y="1256042"/>
                  </a:lnTo>
                  <a:lnTo>
                    <a:pt x="420484" y="1235151"/>
                  </a:lnTo>
                  <a:lnTo>
                    <a:pt x="357847" y="1208151"/>
                  </a:lnTo>
                  <a:lnTo>
                    <a:pt x="298450" y="1174673"/>
                  </a:lnTo>
                  <a:lnTo>
                    <a:pt x="243001" y="1135430"/>
                  </a:lnTo>
                  <a:lnTo>
                    <a:pt x="191884" y="1090434"/>
                  </a:lnTo>
                  <a:lnTo>
                    <a:pt x="146164" y="1040752"/>
                  </a:lnTo>
                  <a:lnTo>
                    <a:pt x="105841" y="986751"/>
                  </a:lnTo>
                  <a:lnTo>
                    <a:pt x="71640" y="928801"/>
                  </a:lnTo>
                  <a:lnTo>
                    <a:pt x="43560" y="867956"/>
                  </a:lnTo>
                  <a:lnTo>
                    <a:pt x="22326" y="804240"/>
                  </a:lnTo>
                  <a:lnTo>
                    <a:pt x="8280" y="739076"/>
                  </a:lnTo>
                  <a:lnTo>
                    <a:pt x="1079" y="672477"/>
                  </a:lnTo>
                  <a:lnTo>
                    <a:pt x="0" y="639000"/>
                  </a:lnTo>
                  <a:lnTo>
                    <a:pt x="368" y="63900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3" name="object 73"/>
            <p:cNvSpPr/>
            <p:nvPr/>
          </p:nvSpPr>
          <p:spPr>
            <a:xfrm>
              <a:off x="8723884" y="5297398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40" h="1278254">
                  <a:moveTo>
                    <a:pt x="655193" y="0"/>
                  </a:moveTo>
                  <a:lnTo>
                    <a:pt x="586790" y="3606"/>
                  </a:lnTo>
                  <a:lnTo>
                    <a:pt x="519112" y="14046"/>
                  </a:lnTo>
                  <a:lnTo>
                    <a:pt x="452882" y="31318"/>
                  </a:lnTo>
                  <a:lnTo>
                    <a:pt x="388797" y="55435"/>
                  </a:lnTo>
                  <a:lnTo>
                    <a:pt x="327596" y="85686"/>
                  </a:lnTo>
                  <a:lnTo>
                    <a:pt x="270357" y="122047"/>
                  </a:lnTo>
                  <a:lnTo>
                    <a:pt x="217081" y="164160"/>
                  </a:lnTo>
                  <a:lnTo>
                    <a:pt x="168478" y="211683"/>
                  </a:lnTo>
                  <a:lnTo>
                    <a:pt x="125272" y="263525"/>
                  </a:lnTo>
                  <a:lnTo>
                    <a:pt x="88201" y="319684"/>
                  </a:lnTo>
                  <a:lnTo>
                    <a:pt x="56870" y="379082"/>
                  </a:lnTo>
                  <a:lnTo>
                    <a:pt x="32397" y="441718"/>
                  </a:lnTo>
                  <a:lnTo>
                    <a:pt x="14757" y="506158"/>
                  </a:lnTo>
                  <a:lnTo>
                    <a:pt x="3949" y="572401"/>
                  </a:lnTo>
                  <a:lnTo>
                    <a:pt x="355" y="639000"/>
                  </a:lnTo>
                  <a:lnTo>
                    <a:pt x="0" y="639000"/>
                  </a:lnTo>
                  <a:lnTo>
                    <a:pt x="3594" y="705599"/>
                  </a:lnTo>
                  <a:lnTo>
                    <a:pt x="14401" y="771842"/>
                  </a:lnTo>
                  <a:lnTo>
                    <a:pt x="32042" y="836282"/>
                  </a:lnTo>
                  <a:lnTo>
                    <a:pt x="56870" y="898918"/>
                  </a:lnTo>
                  <a:lnTo>
                    <a:pt x="87833" y="958316"/>
                  </a:lnTo>
                  <a:lnTo>
                    <a:pt x="125272" y="1014476"/>
                  </a:lnTo>
                  <a:lnTo>
                    <a:pt x="168478" y="1066317"/>
                  </a:lnTo>
                  <a:lnTo>
                    <a:pt x="217081" y="1113485"/>
                  </a:lnTo>
                  <a:lnTo>
                    <a:pt x="270357" y="1155598"/>
                  </a:lnTo>
                  <a:lnTo>
                    <a:pt x="327596" y="1191958"/>
                  </a:lnTo>
                  <a:lnTo>
                    <a:pt x="388797" y="1222565"/>
                  </a:lnTo>
                  <a:lnTo>
                    <a:pt x="452882" y="1246327"/>
                  </a:lnTo>
                  <a:lnTo>
                    <a:pt x="519112" y="1263599"/>
                  </a:lnTo>
                  <a:lnTo>
                    <a:pt x="586790" y="1274038"/>
                  </a:lnTo>
                  <a:lnTo>
                    <a:pt x="655193" y="1277645"/>
                  </a:lnTo>
                  <a:lnTo>
                    <a:pt x="655193" y="1278001"/>
                  </a:lnTo>
                  <a:lnTo>
                    <a:pt x="723595" y="1274406"/>
                  </a:lnTo>
                  <a:lnTo>
                    <a:pt x="791273" y="1263967"/>
                  </a:lnTo>
                  <a:lnTo>
                    <a:pt x="857516" y="1246682"/>
                  </a:lnTo>
                  <a:lnTo>
                    <a:pt x="921600" y="1222565"/>
                  </a:lnTo>
                  <a:lnTo>
                    <a:pt x="982802" y="1192326"/>
                  </a:lnTo>
                  <a:lnTo>
                    <a:pt x="1040041" y="1155966"/>
                  </a:lnTo>
                  <a:lnTo>
                    <a:pt x="1093317" y="1113840"/>
                  </a:lnTo>
                  <a:lnTo>
                    <a:pt x="1141920" y="1066317"/>
                  </a:lnTo>
                  <a:lnTo>
                    <a:pt x="1185113" y="1014476"/>
                  </a:lnTo>
                  <a:lnTo>
                    <a:pt x="1222197" y="958316"/>
                  </a:lnTo>
                  <a:lnTo>
                    <a:pt x="1253515" y="898918"/>
                  </a:lnTo>
                  <a:lnTo>
                    <a:pt x="1278001" y="836282"/>
                  </a:lnTo>
                  <a:lnTo>
                    <a:pt x="1295641" y="771842"/>
                  </a:lnTo>
                  <a:lnTo>
                    <a:pt x="1306436" y="705599"/>
                  </a:lnTo>
                  <a:lnTo>
                    <a:pt x="1310030" y="639000"/>
                  </a:lnTo>
                  <a:lnTo>
                    <a:pt x="1309319" y="605523"/>
                  </a:lnTo>
                  <a:lnTo>
                    <a:pt x="1302118" y="538924"/>
                  </a:lnTo>
                  <a:lnTo>
                    <a:pt x="1287716" y="473760"/>
                  </a:lnTo>
                  <a:lnTo>
                    <a:pt x="1266482" y="410044"/>
                  </a:lnTo>
                  <a:lnTo>
                    <a:pt x="1238758" y="348843"/>
                  </a:lnTo>
                  <a:lnTo>
                    <a:pt x="1204556" y="290880"/>
                  </a:lnTo>
                  <a:lnTo>
                    <a:pt x="1164234" y="236880"/>
                  </a:lnTo>
                  <a:lnTo>
                    <a:pt x="1118158" y="187198"/>
                  </a:lnTo>
                  <a:lnTo>
                    <a:pt x="1067396" y="142557"/>
                  </a:lnTo>
                  <a:lnTo>
                    <a:pt x="1011961" y="102958"/>
                  </a:lnTo>
                  <a:lnTo>
                    <a:pt x="952550" y="69481"/>
                  </a:lnTo>
                  <a:lnTo>
                    <a:pt x="889914" y="42481"/>
                  </a:lnTo>
                  <a:lnTo>
                    <a:pt x="824750" y="21602"/>
                  </a:lnTo>
                  <a:lnTo>
                    <a:pt x="757796" y="7924"/>
                  </a:lnTo>
                  <a:lnTo>
                    <a:pt x="689394" y="723"/>
                  </a:lnTo>
                  <a:lnTo>
                    <a:pt x="65519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4" name="object 74"/>
            <p:cNvSpPr/>
            <p:nvPr/>
          </p:nvSpPr>
          <p:spPr>
            <a:xfrm>
              <a:off x="8723884" y="5297398"/>
              <a:ext cx="1310640" cy="1278255"/>
            </a:xfrm>
            <a:custGeom>
              <a:avLst/>
              <a:gdLst/>
              <a:ahLst/>
              <a:cxnLst/>
              <a:rect l="l" t="t" r="r" b="b"/>
              <a:pathLst>
                <a:path w="1310640" h="1278254">
                  <a:moveTo>
                    <a:pt x="355" y="639000"/>
                  </a:moveTo>
                  <a:lnTo>
                    <a:pt x="1079" y="605523"/>
                  </a:lnTo>
                  <a:lnTo>
                    <a:pt x="3949" y="572401"/>
                  </a:lnTo>
                  <a:lnTo>
                    <a:pt x="14757" y="506158"/>
                  </a:lnTo>
                  <a:lnTo>
                    <a:pt x="32397" y="441718"/>
                  </a:lnTo>
                  <a:lnTo>
                    <a:pt x="56870" y="379082"/>
                  </a:lnTo>
                  <a:lnTo>
                    <a:pt x="88201" y="319684"/>
                  </a:lnTo>
                  <a:lnTo>
                    <a:pt x="125272" y="263525"/>
                  </a:lnTo>
                  <a:lnTo>
                    <a:pt x="168478" y="211683"/>
                  </a:lnTo>
                  <a:lnTo>
                    <a:pt x="217081" y="164160"/>
                  </a:lnTo>
                  <a:lnTo>
                    <a:pt x="270357" y="122047"/>
                  </a:lnTo>
                  <a:lnTo>
                    <a:pt x="327596" y="85686"/>
                  </a:lnTo>
                  <a:lnTo>
                    <a:pt x="388797" y="55435"/>
                  </a:lnTo>
                  <a:lnTo>
                    <a:pt x="452882" y="31318"/>
                  </a:lnTo>
                  <a:lnTo>
                    <a:pt x="519112" y="14046"/>
                  </a:lnTo>
                  <a:lnTo>
                    <a:pt x="586790" y="3606"/>
                  </a:lnTo>
                  <a:lnTo>
                    <a:pt x="655193" y="0"/>
                  </a:lnTo>
                  <a:lnTo>
                    <a:pt x="723595" y="3606"/>
                  </a:lnTo>
                  <a:lnTo>
                    <a:pt x="791273" y="14046"/>
                  </a:lnTo>
                  <a:lnTo>
                    <a:pt x="857516" y="31318"/>
                  </a:lnTo>
                  <a:lnTo>
                    <a:pt x="921600" y="55079"/>
                  </a:lnTo>
                  <a:lnTo>
                    <a:pt x="982802" y="85686"/>
                  </a:lnTo>
                  <a:lnTo>
                    <a:pt x="1040041" y="122047"/>
                  </a:lnTo>
                  <a:lnTo>
                    <a:pt x="1093317" y="164160"/>
                  </a:lnTo>
                  <a:lnTo>
                    <a:pt x="1141920" y="211315"/>
                  </a:lnTo>
                  <a:lnTo>
                    <a:pt x="1185113" y="263525"/>
                  </a:lnTo>
                  <a:lnTo>
                    <a:pt x="1222197" y="319684"/>
                  </a:lnTo>
                  <a:lnTo>
                    <a:pt x="1253515" y="379082"/>
                  </a:lnTo>
                  <a:lnTo>
                    <a:pt x="1278001" y="441363"/>
                  </a:lnTo>
                  <a:lnTo>
                    <a:pt x="1295641" y="506158"/>
                  </a:lnTo>
                  <a:lnTo>
                    <a:pt x="1306436" y="572046"/>
                  </a:lnTo>
                  <a:lnTo>
                    <a:pt x="1310030" y="639000"/>
                  </a:lnTo>
                  <a:lnTo>
                    <a:pt x="1306436" y="705599"/>
                  </a:lnTo>
                  <a:lnTo>
                    <a:pt x="1295641" y="771842"/>
                  </a:lnTo>
                  <a:lnTo>
                    <a:pt x="1278001" y="836282"/>
                  </a:lnTo>
                  <a:lnTo>
                    <a:pt x="1253515" y="898918"/>
                  </a:lnTo>
                  <a:lnTo>
                    <a:pt x="1222197" y="958316"/>
                  </a:lnTo>
                  <a:lnTo>
                    <a:pt x="1185113" y="1014476"/>
                  </a:lnTo>
                  <a:lnTo>
                    <a:pt x="1141920" y="1066317"/>
                  </a:lnTo>
                  <a:lnTo>
                    <a:pt x="1093317" y="1113840"/>
                  </a:lnTo>
                  <a:lnTo>
                    <a:pt x="1040041" y="1155966"/>
                  </a:lnTo>
                  <a:lnTo>
                    <a:pt x="982802" y="1192326"/>
                  </a:lnTo>
                  <a:lnTo>
                    <a:pt x="921600" y="1222565"/>
                  </a:lnTo>
                  <a:lnTo>
                    <a:pt x="857516" y="1246682"/>
                  </a:lnTo>
                  <a:lnTo>
                    <a:pt x="791273" y="1263967"/>
                  </a:lnTo>
                  <a:lnTo>
                    <a:pt x="723595" y="1274406"/>
                  </a:lnTo>
                  <a:lnTo>
                    <a:pt x="655193" y="1278001"/>
                  </a:lnTo>
                  <a:lnTo>
                    <a:pt x="655193" y="1277645"/>
                  </a:lnTo>
                  <a:lnTo>
                    <a:pt x="620991" y="1276921"/>
                  </a:lnTo>
                  <a:lnTo>
                    <a:pt x="552589" y="1269720"/>
                  </a:lnTo>
                  <a:lnTo>
                    <a:pt x="485635" y="1256042"/>
                  </a:lnTo>
                  <a:lnTo>
                    <a:pt x="420471" y="1235163"/>
                  </a:lnTo>
                  <a:lnTo>
                    <a:pt x="357835" y="1208163"/>
                  </a:lnTo>
                  <a:lnTo>
                    <a:pt x="298437" y="1174686"/>
                  </a:lnTo>
                  <a:lnTo>
                    <a:pt x="243001" y="1135443"/>
                  </a:lnTo>
                  <a:lnTo>
                    <a:pt x="191871" y="1090447"/>
                  </a:lnTo>
                  <a:lnTo>
                    <a:pt x="146151" y="1040765"/>
                  </a:lnTo>
                  <a:lnTo>
                    <a:pt x="105841" y="986764"/>
                  </a:lnTo>
                  <a:lnTo>
                    <a:pt x="71640" y="928801"/>
                  </a:lnTo>
                  <a:lnTo>
                    <a:pt x="43561" y="867956"/>
                  </a:lnTo>
                  <a:lnTo>
                    <a:pt x="22313" y="804240"/>
                  </a:lnTo>
                  <a:lnTo>
                    <a:pt x="8280" y="739076"/>
                  </a:lnTo>
                  <a:lnTo>
                    <a:pt x="1079" y="672477"/>
                  </a:lnTo>
                  <a:lnTo>
                    <a:pt x="0" y="639000"/>
                  </a:lnTo>
                  <a:lnTo>
                    <a:pt x="355" y="639000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75" name="object 75"/>
          <p:cNvSpPr txBox="1"/>
          <p:nvPr/>
        </p:nvSpPr>
        <p:spPr>
          <a:xfrm>
            <a:off x="2387777" y="5706262"/>
            <a:ext cx="195833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833B0A"/>
                </a:solidFill>
                <a:latin typeface="Calibri"/>
                <a:cs typeface="Calibri"/>
              </a:rPr>
              <a:t>Водный</a:t>
            </a:r>
            <a:r>
              <a:rPr sz="1800" b="1" spc="-25" dirty="0">
                <a:solidFill>
                  <a:srgbClr val="833B0A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833B0A"/>
                </a:solidFill>
                <a:latin typeface="Calibri"/>
                <a:cs typeface="Calibri"/>
              </a:rPr>
              <a:t>и</a:t>
            </a: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 пищевой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76" name="object 76"/>
          <p:cNvSpPr txBox="1"/>
          <p:nvPr/>
        </p:nvSpPr>
        <p:spPr>
          <a:xfrm>
            <a:off x="6590055" y="5600775"/>
            <a:ext cx="213382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0215" marR="5080" indent="-43815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833B0A"/>
                </a:solidFill>
                <a:latin typeface="Calibri"/>
                <a:cs typeface="Calibri"/>
              </a:rPr>
              <a:t>Вертикальный</a:t>
            </a:r>
            <a:r>
              <a:rPr sz="1800" b="1" spc="-90" dirty="0">
                <a:solidFill>
                  <a:srgbClr val="833B0A"/>
                </a:solidFill>
                <a:latin typeface="Calibri"/>
                <a:cs typeface="Calibri"/>
              </a:rPr>
              <a:t> </a:t>
            </a:r>
            <a:r>
              <a:rPr sz="1800" b="1" spc="-20" dirty="0">
                <a:solidFill>
                  <a:srgbClr val="833B0A"/>
                </a:solidFill>
                <a:latin typeface="Calibri"/>
                <a:cs typeface="Calibri"/>
              </a:rPr>
              <a:t>путь </a:t>
            </a: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передачи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77" name="object 77"/>
          <p:cNvGrpSpPr/>
          <p:nvPr/>
        </p:nvGrpSpPr>
        <p:grpSpPr>
          <a:xfrm>
            <a:off x="196202" y="3238906"/>
            <a:ext cx="11957748" cy="3618737"/>
            <a:chOff x="196202" y="3238906"/>
            <a:chExt cx="11957748" cy="3618737"/>
          </a:xfrm>
        </p:grpSpPr>
        <p:pic>
          <p:nvPicPr>
            <p:cNvPr id="78" name="object 7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822524" y="5599810"/>
              <a:ext cx="1160640" cy="761034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636795" y="5517362"/>
              <a:ext cx="1091514" cy="820801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66241" y="3238906"/>
              <a:ext cx="1280515" cy="1238415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369716" y="3385426"/>
              <a:ext cx="1364043" cy="1599857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96202" y="3675227"/>
              <a:ext cx="1258557" cy="1686255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88721" y="5459031"/>
              <a:ext cx="1224724" cy="1398612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92086" y="4874031"/>
              <a:ext cx="1238034" cy="1293850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831322" y="3922179"/>
              <a:ext cx="1280515" cy="1238415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061638" y="4358512"/>
              <a:ext cx="1258557" cy="1686242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0915916" y="5272189"/>
              <a:ext cx="1238034" cy="1293850"/>
            </a:xfrm>
            <a:prstGeom prst="rect">
              <a:avLst/>
            </a:prstGeom>
          </p:spPr>
        </p:pic>
      </p:grpSp>
      <p:sp>
        <p:nvSpPr>
          <p:cNvPr id="89" name="object 89"/>
          <p:cNvSpPr txBox="1"/>
          <p:nvPr/>
        </p:nvSpPr>
        <p:spPr>
          <a:xfrm>
            <a:off x="4432223" y="924382"/>
            <a:ext cx="2577465" cy="1091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99900"/>
              </a:lnSpc>
              <a:spcBef>
                <a:spcPts val="100"/>
              </a:spcBef>
            </a:pPr>
            <a:r>
              <a:rPr sz="1400" dirty="0">
                <a:latin typeface="Trebuchet MS" pitchFamily="34" charset="0"/>
                <a:cs typeface="Calibri"/>
              </a:rPr>
              <a:t>Заражение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происходит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spc="-25" dirty="0">
                <a:latin typeface="Trebuchet MS" pitchFamily="34" charset="0"/>
                <a:cs typeface="Calibri"/>
              </a:rPr>
              <a:t>при </a:t>
            </a:r>
            <a:r>
              <a:rPr sz="1400" dirty="0">
                <a:latin typeface="Trebuchet MS" pitchFamily="34" charset="0"/>
                <a:cs typeface="Calibri"/>
              </a:rPr>
              <a:t>непосредственном</a:t>
            </a:r>
            <a:r>
              <a:rPr sz="1400" spc="-5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контакте </a:t>
            </a:r>
            <a:r>
              <a:rPr sz="1400" dirty="0">
                <a:latin typeface="Trebuchet MS" pitchFamily="34" charset="0"/>
                <a:cs typeface="Calibri"/>
              </a:rPr>
              <a:t>через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грязные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руки,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общие</a:t>
            </a:r>
            <a:r>
              <a:rPr sz="1400" spc="-20" dirty="0">
                <a:latin typeface="Trebuchet MS" pitchFamily="34" charset="0"/>
                <a:cs typeface="Calibri"/>
              </a:rPr>
              <a:t> вещи, </a:t>
            </a:r>
            <a:r>
              <a:rPr sz="1400" dirty="0">
                <a:latin typeface="Trebuchet MS" pitchFamily="34" charset="0"/>
                <a:cs typeface="Calibri"/>
              </a:rPr>
              <a:t>общую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посуду,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у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детей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–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spc="-20" dirty="0">
                <a:latin typeface="Trebuchet MS" pitchFamily="34" charset="0"/>
                <a:cs typeface="Calibri"/>
              </a:rPr>
              <a:t>через </a:t>
            </a:r>
            <a:r>
              <a:rPr sz="1400" dirty="0">
                <a:latin typeface="Trebuchet MS" pitchFamily="34" charset="0"/>
                <a:cs typeface="Calibri"/>
              </a:rPr>
              <a:t>общие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игрушки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и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spc="-20" dirty="0">
                <a:latin typeface="Trebuchet MS" pitchFamily="34" charset="0"/>
                <a:cs typeface="Calibri"/>
              </a:rPr>
              <a:t>т.д.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90" name="object 90"/>
          <p:cNvSpPr txBox="1"/>
          <p:nvPr/>
        </p:nvSpPr>
        <p:spPr>
          <a:xfrm>
            <a:off x="6497180" y="3968546"/>
            <a:ext cx="2567305" cy="6591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9530" algn="ctr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Trebuchet MS" pitchFamily="34" charset="0"/>
                <a:cs typeface="Calibri"/>
              </a:rPr>
              <a:t>Заражение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происходит </a:t>
            </a:r>
            <a:r>
              <a:rPr sz="1400" dirty="0">
                <a:latin typeface="Trebuchet MS" pitchFamily="34" charset="0"/>
                <a:cs typeface="Calibri"/>
              </a:rPr>
              <a:t>во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spc="-20" dirty="0">
                <a:latin typeface="Trebuchet MS" pitchFamily="34" charset="0"/>
                <a:cs typeface="Calibri"/>
              </a:rPr>
              <a:t>время </a:t>
            </a:r>
            <a:r>
              <a:rPr sz="1400" dirty="0">
                <a:latin typeface="Trebuchet MS" pitchFamily="34" charset="0"/>
                <a:cs typeface="Calibri"/>
              </a:rPr>
              <a:t>беременности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от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матери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к</a:t>
            </a:r>
            <a:r>
              <a:rPr sz="1400" spc="-20" dirty="0">
                <a:latin typeface="Trebuchet MS" pitchFamily="34" charset="0"/>
                <a:cs typeface="Calibri"/>
              </a:rPr>
              <a:t> плоду.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91" name="object 91"/>
          <p:cNvSpPr txBox="1"/>
          <p:nvPr/>
        </p:nvSpPr>
        <p:spPr>
          <a:xfrm>
            <a:off x="2363304" y="3969982"/>
            <a:ext cx="2464435" cy="15209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1270" algn="ctr">
              <a:lnSpc>
                <a:spcPct val="99900"/>
              </a:lnSpc>
              <a:spcBef>
                <a:spcPts val="100"/>
              </a:spcBef>
            </a:pPr>
            <a:r>
              <a:rPr sz="1400" dirty="0">
                <a:latin typeface="Trebuchet MS" pitchFamily="34" charset="0"/>
                <a:cs typeface="Calibri"/>
              </a:rPr>
              <a:t>Заражение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происходит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spc="-20" dirty="0">
                <a:latin typeface="Trebuchet MS" pitchFamily="34" charset="0"/>
                <a:cs typeface="Calibri"/>
              </a:rPr>
              <a:t>через </a:t>
            </a:r>
            <a:r>
              <a:rPr sz="1400" dirty="0">
                <a:latin typeface="Trebuchet MS" pitchFamily="34" charset="0"/>
                <a:cs typeface="Calibri"/>
              </a:rPr>
              <a:t>употребление</a:t>
            </a:r>
            <a:r>
              <a:rPr sz="1400" spc="-6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инфицированной </a:t>
            </a:r>
            <a:r>
              <a:rPr sz="1400" dirty="0">
                <a:latin typeface="Trebuchet MS" pitchFamily="34" charset="0"/>
                <a:cs typeface="Calibri"/>
              </a:rPr>
              <a:t>воды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и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пищи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с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поражением </a:t>
            </a:r>
            <a:r>
              <a:rPr sz="1400" spc="-20" dirty="0">
                <a:latin typeface="Trebuchet MS" pitchFamily="34" charset="0"/>
                <a:cs typeface="Calibri"/>
              </a:rPr>
              <a:t>желудочно-</a:t>
            </a:r>
            <a:r>
              <a:rPr sz="1400" dirty="0">
                <a:latin typeface="Trebuchet MS" pitchFamily="34" charset="0"/>
                <a:cs typeface="Calibri"/>
              </a:rPr>
              <a:t>кишечного</a:t>
            </a:r>
            <a:r>
              <a:rPr sz="1400" spc="5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тракта </a:t>
            </a:r>
            <a:r>
              <a:rPr sz="1400" dirty="0">
                <a:latin typeface="Trebuchet MS" pitchFamily="34" charset="0"/>
                <a:cs typeface="Calibri"/>
              </a:rPr>
              <a:t>(дизентерия,</a:t>
            </a:r>
            <a:r>
              <a:rPr sz="1400" spc="-5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брюшной</a:t>
            </a:r>
            <a:r>
              <a:rPr sz="1400" spc="-40" dirty="0">
                <a:latin typeface="Trebuchet MS" pitchFamily="34" charset="0"/>
                <a:cs typeface="Calibri"/>
              </a:rPr>
              <a:t> </a:t>
            </a:r>
            <a:r>
              <a:rPr sz="1400" spc="-20" dirty="0">
                <a:latin typeface="Trebuchet MS" pitchFamily="34" charset="0"/>
                <a:cs typeface="Calibri"/>
              </a:rPr>
              <a:t>тиф, </a:t>
            </a:r>
            <a:r>
              <a:rPr sz="1400" dirty="0">
                <a:latin typeface="Trebuchet MS" pitchFamily="34" charset="0"/>
                <a:cs typeface="Calibri"/>
              </a:rPr>
              <a:t>сальмонеллёз,</a:t>
            </a:r>
            <a:r>
              <a:rPr sz="1400" spc="-4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холера</a:t>
            </a:r>
            <a:r>
              <a:rPr sz="1400" spc="-4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и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spc="-20" dirty="0">
                <a:latin typeface="Trebuchet MS" pitchFamily="34" charset="0"/>
                <a:cs typeface="Calibri"/>
              </a:rPr>
              <a:t>др.).</a:t>
            </a:r>
            <a:endParaRPr sz="1400" dirty="0">
              <a:latin typeface="Trebuchet MS" pitchFamily="34" charset="0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8707"/>
            <a:ext cx="12191758" cy="683893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24859" y="27990"/>
            <a:ext cx="549338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1F3763"/>
                </a:solidFill>
              </a:rPr>
              <a:t>Классификация</a:t>
            </a:r>
            <a:r>
              <a:rPr spc="-100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инфекционных</a:t>
            </a:r>
            <a:r>
              <a:rPr spc="-85" dirty="0">
                <a:solidFill>
                  <a:srgbClr val="1F3763"/>
                </a:solidFill>
              </a:rPr>
              <a:t> </a:t>
            </a:r>
            <a:r>
              <a:rPr spc="-10" dirty="0">
                <a:solidFill>
                  <a:srgbClr val="1F3763"/>
                </a:solidFill>
              </a:rPr>
              <a:t>болезней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249123" y="560514"/>
            <a:ext cx="11720830" cy="666115"/>
            <a:chOff x="249123" y="560514"/>
            <a:chExt cx="11720830" cy="666115"/>
          </a:xfrm>
        </p:grpSpPr>
        <p:sp>
          <p:nvSpPr>
            <p:cNvPr id="5" name="object 5"/>
            <p:cNvSpPr/>
            <p:nvPr/>
          </p:nvSpPr>
          <p:spPr>
            <a:xfrm>
              <a:off x="275755" y="587159"/>
              <a:ext cx="11694160" cy="639445"/>
            </a:xfrm>
            <a:custGeom>
              <a:avLst/>
              <a:gdLst/>
              <a:ahLst/>
              <a:cxnLst/>
              <a:rect l="l" t="t" r="r" b="b"/>
              <a:pathLst>
                <a:path w="11694160" h="639444">
                  <a:moveTo>
                    <a:pt x="11592369" y="0"/>
                  </a:moveTo>
                  <a:lnTo>
                    <a:pt x="101168" y="0"/>
                  </a:lnTo>
                  <a:lnTo>
                    <a:pt x="84239" y="2159"/>
                  </a:lnTo>
                  <a:lnTo>
                    <a:pt x="48602" y="17284"/>
                  </a:lnTo>
                  <a:lnTo>
                    <a:pt x="20523" y="43916"/>
                  </a:lnTo>
                  <a:lnTo>
                    <a:pt x="3606" y="78841"/>
                  </a:lnTo>
                  <a:lnTo>
                    <a:pt x="1447" y="90004"/>
                  </a:lnTo>
                  <a:lnTo>
                    <a:pt x="723" y="95402"/>
                  </a:lnTo>
                  <a:lnTo>
                    <a:pt x="0" y="101155"/>
                  </a:lnTo>
                  <a:lnTo>
                    <a:pt x="0" y="538200"/>
                  </a:lnTo>
                  <a:lnTo>
                    <a:pt x="723" y="543966"/>
                  </a:lnTo>
                  <a:lnTo>
                    <a:pt x="1447" y="549363"/>
                  </a:lnTo>
                  <a:lnTo>
                    <a:pt x="2158" y="555116"/>
                  </a:lnTo>
                  <a:lnTo>
                    <a:pt x="17284" y="590765"/>
                  </a:lnTo>
                  <a:lnTo>
                    <a:pt x="43929" y="618845"/>
                  </a:lnTo>
                  <a:lnTo>
                    <a:pt x="78841" y="635762"/>
                  </a:lnTo>
                  <a:lnTo>
                    <a:pt x="101168" y="639356"/>
                  </a:lnTo>
                  <a:lnTo>
                    <a:pt x="11592725" y="639000"/>
                  </a:lnTo>
                  <a:lnTo>
                    <a:pt x="11635562" y="627481"/>
                  </a:lnTo>
                  <a:lnTo>
                    <a:pt x="11666524" y="603719"/>
                  </a:lnTo>
                  <a:lnTo>
                    <a:pt x="11686679" y="570598"/>
                  </a:lnTo>
                  <a:lnTo>
                    <a:pt x="11692445" y="548995"/>
                  </a:lnTo>
                  <a:lnTo>
                    <a:pt x="11693169" y="543598"/>
                  </a:lnTo>
                  <a:lnTo>
                    <a:pt x="11693836" y="538200"/>
                  </a:lnTo>
                  <a:lnTo>
                    <a:pt x="11693880" y="532434"/>
                  </a:lnTo>
                  <a:lnTo>
                    <a:pt x="11693525" y="101155"/>
                  </a:lnTo>
                  <a:lnTo>
                    <a:pt x="11692801" y="95402"/>
                  </a:lnTo>
                  <a:lnTo>
                    <a:pt x="11692089" y="90004"/>
                  </a:lnTo>
                  <a:lnTo>
                    <a:pt x="11691366" y="84239"/>
                  </a:lnTo>
                  <a:lnTo>
                    <a:pt x="11676240" y="48602"/>
                  </a:lnTo>
                  <a:lnTo>
                    <a:pt x="11649608" y="20523"/>
                  </a:lnTo>
                  <a:lnTo>
                    <a:pt x="11614683" y="3606"/>
                  </a:lnTo>
                  <a:lnTo>
                    <a:pt x="11609285" y="2159"/>
                  </a:lnTo>
                  <a:lnTo>
                    <a:pt x="11592369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249123" y="560514"/>
              <a:ext cx="11694160" cy="639445"/>
            </a:xfrm>
            <a:custGeom>
              <a:avLst/>
              <a:gdLst/>
              <a:ahLst/>
              <a:cxnLst/>
              <a:rect l="l" t="t" r="r" b="b"/>
              <a:pathLst>
                <a:path w="11694160" h="639444">
                  <a:moveTo>
                    <a:pt x="11592356" y="0"/>
                  </a:moveTo>
                  <a:lnTo>
                    <a:pt x="101155" y="0"/>
                  </a:lnTo>
                  <a:lnTo>
                    <a:pt x="84239" y="2171"/>
                  </a:lnTo>
                  <a:lnTo>
                    <a:pt x="48602" y="17284"/>
                  </a:lnTo>
                  <a:lnTo>
                    <a:pt x="20510" y="43929"/>
                  </a:lnTo>
                  <a:lnTo>
                    <a:pt x="3594" y="78841"/>
                  </a:lnTo>
                  <a:lnTo>
                    <a:pt x="1435" y="90004"/>
                  </a:lnTo>
                  <a:lnTo>
                    <a:pt x="711" y="95402"/>
                  </a:lnTo>
                  <a:lnTo>
                    <a:pt x="0" y="101168"/>
                  </a:lnTo>
                  <a:lnTo>
                    <a:pt x="0" y="538200"/>
                  </a:lnTo>
                  <a:lnTo>
                    <a:pt x="711" y="543966"/>
                  </a:lnTo>
                  <a:lnTo>
                    <a:pt x="1435" y="549363"/>
                  </a:lnTo>
                  <a:lnTo>
                    <a:pt x="2159" y="555129"/>
                  </a:lnTo>
                  <a:lnTo>
                    <a:pt x="17271" y="590765"/>
                  </a:lnTo>
                  <a:lnTo>
                    <a:pt x="43916" y="618845"/>
                  </a:lnTo>
                  <a:lnTo>
                    <a:pt x="78841" y="635762"/>
                  </a:lnTo>
                  <a:lnTo>
                    <a:pt x="101155" y="639368"/>
                  </a:lnTo>
                  <a:lnTo>
                    <a:pt x="11592712" y="639000"/>
                  </a:lnTo>
                  <a:lnTo>
                    <a:pt x="11635562" y="627481"/>
                  </a:lnTo>
                  <a:lnTo>
                    <a:pt x="11666512" y="603719"/>
                  </a:lnTo>
                  <a:lnTo>
                    <a:pt x="11686679" y="570611"/>
                  </a:lnTo>
                  <a:lnTo>
                    <a:pt x="11692432" y="549008"/>
                  </a:lnTo>
                  <a:lnTo>
                    <a:pt x="11693156" y="543610"/>
                  </a:lnTo>
                  <a:lnTo>
                    <a:pt x="11693835" y="538200"/>
                  </a:lnTo>
                  <a:lnTo>
                    <a:pt x="11693880" y="532447"/>
                  </a:lnTo>
                  <a:lnTo>
                    <a:pt x="11693512" y="101168"/>
                  </a:lnTo>
                  <a:lnTo>
                    <a:pt x="11692801" y="95402"/>
                  </a:lnTo>
                  <a:lnTo>
                    <a:pt x="11692077" y="90004"/>
                  </a:lnTo>
                  <a:lnTo>
                    <a:pt x="11691353" y="84251"/>
                  </a:lnTo>
                  <a:lnTo>
                    <a:pt x="11676240" y="48602"/>
                  </a:lnTo>
                  <a:lnTo>
                    <a:pt x="11649595" y="20523"/>
                  </a:lnTo>
                  <a:lnTo>
                    <a:pt x="11614670" y="3606"/>
                  </a:lnTo>
                  <a:lnTo>
                    <a:pt x="11609273" y="2171"/>
                  </a:lnTo>
                  <a:lnTo>
                    <a:pt x="115923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8" name="object 8"/>
          <p:cNvSpPr/>
          <p:nvPr/>
        </p:nvSpPr>
        <p:spPr>
          <a:xfrm>
            <a:off x="5056555" y="1353235"/>
            <a:ext cx="4415155" cy="2409825"/>
          </a:xfrm>
          <a:custGeom>
            <a:avLst/>
            <a:gdLst/>
            <a:ahLst/>
            <a:cxnLst/>
            <a:rect l="l" t="t" r="r" b="b"/>
            <a:pathLst>
              <a:path w="4415155" h="2409825">
                <a:moveTo>
                  <a:pt x="0" y="2159"/>
                </a:moveTo>
                <a:lnTo>
                  <a:pt x="2039048" y="2159"/>
                </a:lnTo>
                <a:lnTo>
                  <a:pt x="2039048" y="827278"/>
                </a:lnTo>
                <a:lnTo>
                  <a:pt x="0" y="827278"/>
                </a:lnTo>
                <a:lnTo>
                  <a:pt x="0" y="2159"/>
                </a:lnTo>
                <a:close/>
              </a:path>
              <a:path w="4415155" h="2409825">
                <a:moveTo>
                  <a:pt x="723" y="821169"/>
                </a:moveTo>
                <a:lnTo>
                  <a:pt x="2039048" y="821169"/>
                </a:lnTo>
                <a:lnTo>
                  <a:pt x="2039048" y="2388958"/>
                </a:lnTo>
                <a:lnTo>
                  <a:pt x="723" y="2388958"/>
                </a:lnTo>
                <a:lnTo>
                  <a:pt x="723" y="821169"/>
                </a:lnTo>
                <a:close/>
              </a:path>
              <a:path w="4415155" h="2409825">
                <a:moveTo>
                  <a:pt x="2330640" y="0"/>
                </a:moveTo>
                <a:lnTo>
                  <a:pt x="4414685" y="0"/>
                </a:lnTo>
                <a:lnTo>
                  <a:pt x="4414685" y="819010"/>
                </a:lnTo>
                <a:lnTo>
                  <a:pt x="2330640" y="819010"/>
                </a:lnTo>
                <a:lnTo>
                  <a:pt x="2330640" y="0"/>
                </a:lnTo>
                <a:close/>
              </a:path>
              <a:path w="4415155" h="2409825">
                <a:moveTo>
                  <a:pt x="2329929" y="808926"/>
                </a:moveTo>
                <a:lnTo>
                  <a:pt x="4414329" y="808926"/>
                </a:lnTo>
                <a:lnTo>
                  <a:pt x="4414329" y="2409482"/>
                </a:lnTo>
                <a:lnTo>
                  <a:pt x="2329929" y="2409482"/>
                </a:lnTo>
                <a:lnTo>
                  <a:pt x="2329929" y="808926"/>
                </a:lnTo>
                <a:close/>
              </a:path>
            </a:pathLst>
          </a:custGeom>
          <a:ln w="12599">
            <a:solidFill>
              <a:srgbClr val="1E4D78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 txBox="1"/>
          <p:nvPr/>
        </p:nvSpPr>
        <p:spPr>
          <a:xfrm>
            <a:off x="285483" y="1355394"/>
            <a:ext cx="2069464" cy="825500"/>
          </a:xfrm>
          <a:prstGeom prst="rect">
            <a:avLst/>
          </a:prstGeom>
          <a:solidFill>
            <a:srgbClr val="DDEAF6"/>
          </a:solidFill>
          <a:ln w="12599">
            <a:solidFill>
              <a:srgbClr val="1E4D78"/>
            </a:solidFill>
          </a:ln>
        </p:spPr>
        <p:txBody>
          <a:bodyPr vert="horz" wrap="square" lIns="0" tIns="444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1350" dirty="0" smtClean="0">
              <a:latin typeface="Times New Roman"/>
              <a:cs typeface="Times New Roman"/>
            </a:endParaRPr>
          </a:p>
          <a:p>
            <a:pPr marL="92710">
              <a:lnSpc>
                <a:spcPct val="100000"/>
              </a:lnSpc>
            </a:pPr>
            <a:r>
              <a:rPr sz="1600" b="1" spc="-10" dirty="0" smtClean="0">
                <a:solidFill>
                  <a:srgbClr val="1E4D78"/>
                </a:solidFill>
                <a:latin typeface="Calibri"/>
                <a:cs typeface="Calibri"/>
              </a:rPr>
              <a:t>Кишечные</a:t>
            </a:r>
            <a:r>
              <a:rPr sz="1600" b="1" spc="-30" dirty="0" smtClean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1E4D78"/>
                </a:solidFill>
                <a:latin typeface="Calibri"/>
                <a:cs typeface="Calibri"/>
              </a:rPr>
              <a:t>инфекции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5483" y="2180697"/>
            <a:ext cx="2069464" cy="1552575"/>
          </a:xfrm>
          <a:prstGeom prst="rect">
            <a:avLst/>
          </a:prstGeom>
          <a:solidFill>
            <a:srgbClr val="FFFFFF"/>
          </a:solidFill>
          <a:ln w="12599">
            <a:solidFill>
              <a:srgbClr val="1E4D78"/>
            </a:solidFill>
          </a:ln>
        </p:spPr>
        <p:txBody>
          <a:bodyPr vert="horz" wrap="square" lIns="0" tIns="26034" rIns="0" bIns="0" rtlCol="0">
            <a:spAutoFit/>
          </a:bodyPr>
          <a:lstStyle/>
          <a:p>
            <a:pPr marL="342900" indent="-285115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342900" algn="l"/>
                <a:tab pos="343535" algn="l"/>
              </a:tabLst>
            </a:pPr>
            <a:r>
              <a:rPr sz="1400" spc="-10" dirty="0">
                <a:latin typeface="Calibri"/>
                <a:cs typeface="Calibri"/>
              </a:rPr>
              <a:t>сальмонеллез</a:t>
            </a:r>
            <a:endParaRPr sz="1400" dirty="0">
              <a:latin typeface="Calibri"/>
              <a:cs typeface="Calibri"/>
            </a:endParaRPr>
          </a:p>
          <a:p>
            <a:pPr marL="342900" indent="-28511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42900" algn="l"/>
                <a:tab pos="343535" algn="l"/>
              </a:tabLst>
            </a:pPr>
            <a:r>
              <a:rPr sz="1400" spc="-10" dirty="0">
                <a:latin typeface="Calibri"/>
                <a:cs typeface="Calibri"/>
              </a:rPr>
              <a:t>холера</a:t>
            </a:r>
            <a:endParaRPr sz="1400" dirty="0">
              <a:latin typeface="Calibri"/>
              <a:cs typeface="Calibri"/>
            </a:endParaRPr>
          </a:p>
          <a:p>
            <a:pPr marL="342900" indent="-285115">
              <a:lnSpc>
                <a:spcPts val="1675"/>
              </a:lnSpc>
              <a:buFont typeface="Arial"/>
              <a:buChar char="•"/>
              <a:tabLst>
                <a:tab pos="342900" algn="l"/>
                <a:tab pos="343535" algn="l"/>
              </a:tabLst>
            </a:pPr>
            <a:r>
              <a:rPr sz="1400" spc="-10" dirty="0">
                <a:latin typeface="Calibri"/>
                <a:cs typeface="Calibri"/>
              </a:rPr>
              <a:t>дизентерия</a:t>
            </a:r>
            <a:endParaRPr sz="1400" dirty="0">
              <a:latin typeface="Calibri"/>
              <a:cs typeface="Calibri"/>
            </a:endParaRPr>
          </a:p>
          <a:p>
            <a:pPr marL="342900" indent="-285115">
              <a:lnSpc>
                <a:spcPts val="1675"/>
              </a:lnSpc>
              <a:buFont typeface="Arial"/>
              <a:buChar char="•"/>
              <a:tabLst>
                <a:tab pos="342900" algn="l"/>
                <a:tab pos="343535" algn="l"/>
              </a:tabLst>
            </a:pPr>
            <a:r>
              <a:rPr sz="1400" dirty="0">
                <a:latin typeface="Calibri"/>
                <a:cs typeface="Calibri"/>
              </a:rPr>
              <a:t>паратифы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А и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50" dirty="0">
                <a:latin typeface="Calibri"/>
                <a:cs typeface="Calibri"/>
              </a:rPr>
              <a:t>В</a:t>
            </a:r>
            <a:endParaRPr sz="1400" dirty="0">
              <a:latin typeface="Calibri"/>
              <a:cs typeface="Calibri"/>
            </a:endParaRPr>
          </a:p>
          <a:p>
            <a:pPr marL="323850" marR="386715" indent="-265430">
              <a:lnSpc>
                <a:spcPct val="100000"/>
              </a:lnSpc>
              <a:buFont typeface="Arial"/>
              <a:buChar char="•"/>
              <a:tabLst>
                <a:tab pos="342900" algn="l"/>
                <a:tab pos="343535" algn="l"/>
              </a:tabLst>
            </a:pPr>
            <a:r>
              <a:rPr sz="1400" spc="-10" dirty="0">
                <a:latin typeface="Calibri"/>
                <a:cs typeface="Calibri"/>
              </a:rPr>
              <a:t>пищевые токсикоинфекции</a:t>
            </a:r>
            <a:endParaRPr sz="1400" dirty="0">
              <a:latin typeface="Calibri"/>
              <a:cs typeface="Calibri"/>
            </a:endParaRPr>
          </a:p>
          <a:p>
            <a:pPr marL="342900" indent="-285115">
              <a:lnSpc>
                <a:spcPct val="100000"/>
              </a:lnSpc>
              <a:buFont typeface="Arial"/>
              <a:buChar char="•"/>
              <a:tabLst>
                <a:tab pos="342900" algn="l"/>
                <a:tab pos="343535" algn="l"/>
              </a:tabLst>
            </a:pPr>
            <a:r>
              <a:rPr sz="1400" dirty="0">
                <a:latin typeface="Calibri"/>
                <a:cs typeface="Calibri"/>
              </a:rPr>
              <a:t>брюшной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тиф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654274" y="1355763"/>
            <a:ext cx="2078355" cy="819150"/>
          </a:xfrm>
          <a:prstGeom prst="rect">
            <a:avLst/>
          </a:prstGeom>
          <a:solidFill>
            <a:srgbClr val="DDEAF6"/>
          </a:solidFill>
          <a:ln w="12599">
            <a:solidFill>
              <a:srgbClr val="1E4D78"/>
            </a:solidFill>
          </a:ln>
        </p:spPr>
        <p:txBody>
          <a:bodyPr vert="horz" wrap="square" lIns="0" tIns="130810" rIns="0" bIns="0" rtlCol="0">
            <a:spAutoFit/>
          </a:bodyPr>
          <a:lstStyle/>
          <a:p>
            <a:pPr marL="178435" marR="162560" indent="426720">
              <a:lnSpc>
                <a:spcPct val="100000"/>
              </a:lnSpc>
              <a:spcBef>
                <a:spcPts val="1030"/>
              </a:spcBef>
            </a:pPr>
            <a:r>
              <a:rPr sz="1600" b="1" spc="-10" dirty="0">
                <a:solidFill>
                  <a:srgbClr val="1E4D78"/>
                </a:solidFill>
                <a:latin typeface="Calibri"/>
                <a:cs typeface="Calibri"/>
              </a:rPr>
              <a:t>Инфекции дыхательных</a:t>
            </a:r>
            <a:r>
              <a:rPr sz="1600" b="1" spc="-75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600" b="1" spc="-20" dirty="0">
                <a:solidFill>
                  <a:srgbClr val="1E4D78"/>
                </a:solidFill>
                <a:latin typeface="Calibri"/>
                <a:cs typeface="Calibri"/>
              </a:rPr>
              <a:t>путей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54274" y="2174398"/>
            <a:ext cx="2078355" cy="1558290"/>
          </a:xfrm>
          <a:prstGeom prst="rect">
            <a:avLst/>
          </a:prstGeom>
          <a:solidFill>
            <a:srgbClr val="FFFFFF"/>
          </a:solidFill>
          <a:ln w="12599">
            <a:solidFill>
              <a:srgbClr val="1E4D78"/>
            </a:solidFill>
          </a:ln>
        </p:spPr>
        <p:txBody>
          <a:bodyPr vert="horz" wrap="square" lIns="0" tIns="42545" rIns="0" bIns="0" rtlCol="0">
            <a:spAutoFit/>
          </a:bodyPr>
          <a:lstStyle/>
          <a:p>
            <a:pPr marL="344170" indent="-286385">
              <a:lnSpc>
                <a:spcPts val="1675"/>
              </a:lnSpc>
              <a:spcBef>
                <a:spcPts val="335"/>
              </a:spcBef>
              <a:buFont typeface="Arial"/>
              <a:buChar char="•"/>
              <a:tabLst>
                <a:tab pos="343535" algn="l"/>
                <a:tab pos="344170" algn="l"/>
              </a:tabLst>
            </a:pPr>
            <a:r>
              <a:rPr sz="1400" dirty="0">
                <a:latin typeface="Calibri"/>
                <a:cs typeface="Calibri"/>
              </a:rPr>
              <a:t>ветряная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оспа</a:t>
            </a:r>
            <a:endParaRPr sz="1400" dirty="0">
              <a:latin typeface="Calibri"/>
              <a:cs typeface="Calibri"/>
            </a:endParaRPr>
          </a:p>
          <a:p>
            <a:pPr marL="344170" indent="-286385">
              <a:lnSpc>
                <a:spcPts val="1675"/>
              </a:lnSpc>
              <a:buFont typeface="Arial"/>
              <a:buChar char="•"/>
              <a:tabLst>
                <a:tab pos="343535" algn="l"/>
                <a:tab pos="344170" algn="l"/>
              </a:tabLst>
            </a:pPr>
            <a:r>
              <a:rPr sz="1400" spc="-20" dirty="0">
                <a:latin typeface="Calibri"/>
                <a:cs typeface="Calibri"/>
              </a:rPr>
              <a:t>ОРВИ</a:t>
            </a:r>
            <a:endParaRPr sz="1400" dirty="0">
              <a:latin typeface="Calibri"/>
              <a:cs typeface="Calibri"/>
            </a:endParaRPr>
          </a:p>
          <a:p>
            <a:pPr marL="344170" indent="-286385">
              <a:lnSpc>
                <a:spcPct val="100000"/>
              </a:lnSpc>
              <a:buFont typeface="Arial"/>
              <a:buChar char="•"/>
              <a:tabLst>
                <a:tab pos="343535" algn="l"/>
                <a:tab pos="344170" algn="l"/>
              </a:tabLst>
            </a:pPr>
            <a:r>
              <a:rPr sz="1400" spc="-20" dirty="0">
                <a:latin typeface="Calibri"/>
                <a:cs typeface="Calibri"/>
              </a:rPr>
              <a:t>корь</a:t>
            </a:r>
            <a:endParaRPr sz="1400" dirty="0">
              <a:latin typeface="Calibri"/>
              <a:cs typeface="Calibri"/>
            </a:endParaRPr>
          </a:p>
          <a:p>
            <a:pPr marL="344170" indent="-286385">
              <a:lnSpc>
                <a:spcPct val="100000"/>
              </a:lnSpc>
              <a:buFont typeface="Arial"/>
              <a:buChar char="•"/>
              <a:tabLst>
                <a:tab pos="343535" algn="l"/>
                <a:tab pos="344170" algn="l"/>
              </a:tabLst>
            </a:pPr>
            <a:r>
              <a:rPr sz="1400" spc="-10" dirty="0">
                <a:latin typeface="Calibri"/>
                <a:cs typeface="Calibri"/>
              </a:rPr>
              <a:t>грипп</a:t>
            </a:r>
            <a:endParaRPr sz="1400" dirty="0">
              <a:latin typeface="Calibri"/>
              <a:cs typeface="Calibri"/>
            </a:endParaRPr>
          </a:p>
          <a:p>
            <a:pPr marL="344170" marR="421005" indent="-286385">
              <a:lnSpc>
                <a:spcPct val="99600"/>
              </a:lnSpc>
              <a:spcBef>
                <a:spcPts val="10"/>
              </a:spcBef>
              <a:buFont typeface="Arial"/>
              <a:buChar char="•"/>
              <a:tabLst>
                <a:tab pos="343535" algn="l"/>
                <a:tab pos="344170" algn="l"/>
              </a:tabLst>
            </a:pPr>
            <a:r>
              <a:rPr sz="1400" spc="-10" dirty="0">
                <a:latin typeface="Calibri"/>
                <a:cs typeface="Calibri"/>
              </a:rPr>
              <a:t>микоплазменная респираторная инфекция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063579" y="1361694"/>
            <a:ext cx="2026285" cy="806450"/>
          </a:xfrm>
          <a:prstGeom prst="rect">
            <a:avLst/>
          </a:prstGeom>
          <a:solidFill>
            <a:srgbClr val="DDEAF6"/>
          </a:solidFill>
        </p:spPr>
        <p:txBody>
          <a:bodyPr vert="horz" wrap="square" lIns="0" tIns="29845" rIns="0" bIns="0" rtlCol="0">
            <a:spAutoFit/>
          </a:bodyPr>
          <a:lstStyle/>
          <a:p>
            <a:pPr marL="478155" marR="350520" indent="-189230">
              <a:lnSpc>
                <a:spcPct val="100000"/>
              </a:lnSpc>
              <a:spcBef>
                <a:spcPts val="235"/>
              </a:spcBef>
            </a:pPr>
            <a:r>
              <a:rPr sz="1600" b="1" spc="-10" dirty="0">
                <a:solidFill>
                  <a:srgbClr val="1E4D78"/>
                </a:solidFill>
                <a:latin typeface="Calibri"/>
                <a:cs typeface="Calibri"/>
              </a:rPr>
              <a:t>Трансмиссовые (кровяные) инфекции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063579" y="2186813"/>
            <a:ext cx="2026285" cy="15494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0480" rIns="0" bIns="0" rtlCol="0">
            <a:spAutoFit/>
          </a:bodyPr>
          <a:lstStyle/>
          <a:p>
            <a:pPr marL="328295" indent="-286385">
              <a:lnSpc>
                <a:spcPts val="1675"/>
              </a:lnSpc>
              <a:spcBef>
                <a:spcPts val="240"/>
              </a:spcBef>
              <a:buFont typeface="Arial"/>
              <a:buChar char="•"/>
              <a:tabLst>
                <a:tab pos="328295" algn="l"/>
                <a:tab pos="328930" algn="l"/>
              </a:tabLst>
            </a:pPr>
            <a:r>
              <a:rPr sz="1400" spc="-10" dirty="0">
                <a:latin typeface="Calibri"/>
                <a:cs typeface="Calibri"/>
              </a:rPr>
              <a:t>малярия,</a:t>
            </a:r>
            <a:endParaRPr sz="1400" dirty="0">
              <a:latin typeface="Calibri"/>
              <a:cs typeface="Calibri"/>
            </a:endParaRPr>
          </a:p>
          <a:p>
            <a:pPr marL="328295" indent="-286385">
              <a:lnSpc>
                <a:spcPts val="1675"/>
              </a:lnSpc>
              <a:buFont typeface="Arial"/>
              <a:buChar char="•"/>
              <a:tabLst>
                <a:tab pos="328295" algn="l"/>
                <a:tab pos="328930" algn="l"/>
              </a:tabLst>
            </a:pPr>
            <a:r>
              <a:rPr sz="1400" spc="-20" dirty="0">
                <a:latin typeface="Calibri"/>
                <a:cs typeface="Calibri"/>
              </a:rPr>
              <a:t>чума</a:t>
            </a:r>
            <a:endParaRPr sz="1400" dirty="0">
              <a:latin typeface="Calibri"/>
              <a:cs typeface="Calibri"/>
            </a:endParaRPr>
          </a:p>
          <a:p>
            <a:pPr marL="328295" marR="655955" indent="-286385">
              <a:lnSpc>
                <a:spcPct val="100000"/>
              </a:lnSpc>
              <a:buFont typeface="Arial"/>
              <a:buChar char="•"/>
              <a:tabLst>
                <a:tab pos="328295" algn="l"/>
                <a:tab pos="328930" algn="l"/>
              </a:tabLst>
            </a:pPr>
            <a:r>
              <a:rPr sz="1400" dirty="0">
                <a:latin typeface="Calibri"/>
                <a:cs typeface="Calibri"/>
              </a:rPr>
              <a:t>возвратный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50" dirty="0">
                <a:latin typeface="Calibri"/>
                <a:cs typeface="Calibri"/>
              </a:rPr>
              <a:t>и </a:t>
            </a:r>
            <a:r>
              <a:rPr sz="1400" dirty="0">
                <a:latin typeface="Calibri"/>
                <a:cs typeface="Calibri"/>
              </a:rPr>
              <a:t>сыпной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тиф</a:t>
            </a:r>
            <a:endParaRPr sz="1400" dirty="0">
              <a:latin typeface="Calibri"/>
              <a:cs typeface="Calibri"/>
            </a:endParaRPr>
          </a:p>
          <a:p>
            <a:pPr marL="328295" indent="-286385">
              <a:lnSpc>
                <a:spcPct val="100000"/>
              </a:lnSpc>
              <a:buFont typeface="Arial"/>
              <a:buChar char="•"/>
              <a:tabLst>
                <a:tab pos="328295" algn="l"/>
                <a:tab pos="328930" algn="l"/>
              </a:tabLst>
            </a:pPr>
            <a:r>
              <a:rPr sz="1400" dirty="0">
                <a:latin typeface="Calibri"/>
                <a:cs typeface="Calibri"/>
              </a:rPr>
              <a:t>ВИЧ-</a:t>
            </a:r>
            <a:r>
              <a:rPr sz="1400" spc="-10" dirty="0">
                <a:latin typeface="Calibri"/>
                <a:cs typeface="Calibri"/>
              </a:rPr>
              <a:t>инфекция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392785" y="1359535"/>
            <a:ext cx="2072005" cy="796925"/>
          </a:xfrm>
          <a:prstGeom prst="rect">
            <a:avLst/>
          </a:prstGeom>
          <a:solidFill>
            <a:srgbClr val="DDEAF6"/>
          </a:solidFill>
        </p:spPr>
        <p:txBody>
          <a:bodyPr vert="horz" wrap="square" lIns="0" tIns="48260" rIns="0" bIns="0" rtlCol="0">
            <a:spAutoFit/>
          </a:bodyPr>
          <a:lstStyle/>
          <a:p>
            <a:pPr marL="131445" marR="129539" indent="46990" algn="ctr">
              <a:lnSpc>
                <a:spcPct val="99700"/>
              </a:lnSpc>
              <a:spcBef>
                <a:spcPts val="380"/>
              </a:spcBef>
            </a:pPr>
            <a:r>
              <a:rPr sz="1600" b="1" spc="-10" dirty="0">
                <a:solidFill>
                  <a:srgbClr val="1E4D78"/>
                </a:solidFill>
                <a:latin typeface="Calibri"/>
                <a:cs typeface="Calibri"/>
              </a:rPr>
              <a:t>Инфекционные заболевания наружных</a:t>
            </a:r>
            <a:r>
              <a:rPr sz="1600" b="1" spc="-3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1E4D78"/>
                </a:solidFill>
                <a:latin typeface="Calibri"/>
                <a:cs typeface="Calibri"/>
              </a:rPr>
              <a:t>покровов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803524" y="1347838"/>
            <a:ext cx="2144395" cy="782907"/>
          </a:xfrm>
          <a:prstGeom prst="rect">
            <a:avLst/>
          </a:prstGeom>
          <a:solidFill>
            <a:srgbClr val="DDEAF6"/>
          </a:solidFill>
          <a:ln w="12599">
            <a:solidFill>
              <a:srgbClr val="375522"/>
            </a:solidFill>
          </a:ln>
        </p:spPr>
        <p:txBody>
          <a:bodyPr vert="horz" wrap="square" lIns="0" tIns="43815" rIns="0" bIns="0" rtlCol="0">
            <a:spAutoFit/>
          </a:bodyPr>
          <a:lstStyle/>
          <a:p>
            <a:pPr marL="282575" marR="248920" indent="274955">
              <a:lnSpc>
                <a:spcPct val="100000"/>
              </a:lnSpc>
              <a:spcBef>
                <a:spcPts val="345"/>
              </a:spcBef>
            </a:pPr>
            <a:r>
              <a:rPr sz="1600" b="1" spc="-10" dirty="0">
                <a:solidFill>
                  <a:srgbClr val="1E4D78"/>
                </a:solidFill>
                <a:latin typeface="Calibri"/>
                <a:cs typeface="Calibri"/>
              </a:rPr>
              <a:t>Инфекции</a:t>
            </a:r>
            <a:r>
              <a:rPr sz="1600" b="1" spc="-3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600" b="1" spc="-50" dirty="0">
                <a:solidFill>
                  <a:srgbClr val="1E4D78"/>
                </a:solidFill>
                <a:latin typeface="Calibri"/>
                <a:cs typeface="Calibri"/>
              </a:rPr>
              <a:t>с </a:t>
            </a:r>
            <a:r>
              <a:rPr sz="1600" b="1" spc="-10" dirty="0">
                <a:solidFill>
                  <a:srgbClr val="1E4D78"/>
                </a:solidFill>
                <a:latin typeface="Calibri"/>
                <a:cs typeface="Calibri"/>
              </a:rPr>
              <a:t>множественными путями</a:t>
            </a:r>
            <a:r>
              <a:rPr sz="1600" b="1" spc="-4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lang="ru-RU" sz="1600" b="1" spc="-40" dirty="0" smtClean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600" b="1" spc="-10" dirty="0" smtClean="0">
                <a:solidFill>
                  <a:srgbClr val="1E4D78"/>
                </a:solidFill>
                <a:latin typeface="Calibri"/>
                <a:cs typeface="Calibri"/>
              </a:rPr>
              <a:t>передачи</a:t>
            </a:r>
            <a:endParaRPr sz="1600" dirty="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392785" y="2178546"/>
            <a:ext cx="2072005" cy="15779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48895" rIns="0" bIns="0" rtlCol="0">
            <a:spAutoFit/>
          </a:bodyPr>
          <a:lstStyle/>
          <a:p>
            <a:pPr marL="337820" indent="-287020">
              <a:lnSpc>
                <a:spcPts val="1680"/>
              </a:lnSpc>
              <a:spcBef>
                <a:spcPts val="385"/>
              </a:spcBef>
              <a:buFont typeface="Arial"/>
              <a:buChar char="•"/>
              <a:tabLst>
                <a:tab pos="337185" algn="l"/>
                <a:tab pos="338455" algn="l"/>
              </a:tabLst>
            </a:pPr>
            <a:r>
              <a:rPr sz="1400" spc="-10" dirty="0">
                <a:latin typeface="Calibri"/>
                <a:cs typeface="Calibri"/>
              </a:rPr>
              <a:t>столбняк</a:t>
            </a:r>
            <a:endParaRPr sz="1400" dirty="0">
              <a:latin typeface="Calibri"/>
              <a:cs typeface="Calibri"/>
            </a:endParaRPr>
          </a:p>
          <a:p>
            <a:pPr marL="337820" indent="-287020">
              <a:lnSpc>
                <a:spcPct val="100000"/>
              </a:lnSpc>
              <a:buFont typeface="Arial"/>
              <a:buChar char="•"/>
              <a:tabLst>
                <a:tab pos="337185" algn="l"/>
                <a:tab pos="338455" algn="l"/>
              </a:tabLst>
            </a:pPr>
            <a:r>
              <a:rPr sz="1400" dirty="0">
                <a:latin typeface="Calibri"/>
                <a:cs typeface="Calibri"/>
              </a:rPr>
              <a:t>сибирская</a:t>
            </a:r>
            <a:r>
              <a:rPr sz="1400" spc="-7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язва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803524" y="2162517"/>
            <a:ext cx="2144395" cy="1610360"/>
          </a:xfrm>
          <a:prstGeom prst="rect">
            <a:avLst/>
          </a:prstGeom>
          <a:solidFill>
            <a:srgbClr val="FFFFFF"/>
          </a:solidFill>
          <a:ln w="12599">
            <a:solidFill>
              <a:srgbClr val="375522"/>
            </a:solidFill>
          </a:ln>
        </p:spPr>
        <p:txBody>
          <a:bodyPr vert="horz" wrap="square" lIns="0" tIns="64769" rIns="0" bIns="0" rtlCol="0">
            <a:spAutoFit/>
          </a:bodyPr>
          <a:lstStyle/>
          <a:p>
            <a:pPr marL="385445" marR="584200" indent="-285750">
              <a:lnSpc>
                <a:spcPct val="100000"/>
              </a:lnSpc>
              <a:spcBef>
                <a:spcPts val="509"/>
              </a:spcBef>
              <a:buFont typeface="Arial"/>
              <a:buChar char="•"/>
              <a:tabLst>
                <a:tab pos="385445" algn="l"/>
                <a:tab pos="386080" algn="l"/>
              </a:tabLst>
            </a:pPr>
            <a:r>
              <a:rPr sz="1400" spc="-10" dirty="0">
                <a:latin typeface="Calibri"/>
                <a:cs typeface="Calibri"/>
              </a:rPr>
              <a:t>инфекционный мононуклеоз,</a:t>
            </a:r>
            <a:endParaRPr sz="1400" dirty="0">
              <a:latin typeface="Calibri"/>
              <a:cs typeface="Calibri"/>
            </a:endParaRPr>
          </a:p>
          <a:p>
            <a:pPr marL="385445" marR="499745" indent="-285750">
              <a:lnSpc>
                <a:spcPct val="100000"/>
              </a:lnSpc>
              <a:buFont typeface="Arial"/>
              <a:buChar char="•"/>
              <a:tabLst>
                <a:tab pos="385445" algn="l"/>
                <a:tab pos="386080" algn="l"/>
              </a:tabLst>
            </a:pPr>
            <a:r>
              <a:rPr sz="1400" spc="-10" dirty="0">
                <a:latin typeface="Calibri"/>
                <a:cs typeface="Calibri"/>
              </a:rPr>
              <a:t>энтеровирусные инфекции</a:t>
            </a:r>
            <a:endParaRPr sz="1400" dirty="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270357" y="3959643"/>
            <a:ext cx="11720830" cy="396875"/>
            <a:chOff x="270357" y="3959643"/>
            <a:chExt cx="11720830" cy="396875"/>
          </a:xfrm>
        </p:grpSpPr>
        <p:sp>
          <p:nvSpPr>
            <p:cNvPr id="20" name="object 20"/>
            <p:cNvSpPr/>
            <p:nvPr/>
          </p:nvSpPr>
          <p:spPr>
            <a:xfrm>
              <a:off x="297002" y="3986275"/>
              <a:ext cx="11694160" cy="370205"/>
            </a:xfrm>
            <a:custGeom>
              <a:avLst/>
              <a:gdLst/>
              <a:ahLst/>
              <a:cxnLst/>
              <a:rect l="l" t="t" r="r" b="b"/>
              <a:pathLst>
                <a:path w="11694160" h="370204">
                  <a:moveTo>
                    <a:pt x="11635193" y="0"/>
                  </a:moveTo>
                  <a:lnTo>
                    <a:pt x="58318" y="0"/>
                  </a:lnTo>
                  <a:lnTo>
                    <a:pt x="51841" y="723"/>
                  </a:lnTo>
                  <a:lnTo>
                    <a:pt x="48602" y="1447"/>
                  </a:lnTo>
                  <a:lnTo>
                    <a:pt x="45720" y="2159"/>
                  </a:lnTo>
                  <a:lnTo>
                    <a:pt x="42481" y="2882"/>
                  </a:lnTo>
                  <a:lnTo>
                    <a:pt x="20523" y="15849"/>
                  </a:lnTo>
                  <a:lnTo>
                    <a:pt x="17995" y="18008"/>
                  </a:lnTo>
                  <a:lnTo>
                    <a:pt x="15836" y="20523"/>
                  </a:lnTo>
                  <a:lnTo>
                    <a:pt x="13677" y="22682"/>
                  </a:lnTo>
                  <a:lnTo>
                    <a:pt x="11874" y="25209"/>
                  </a:lnTo>
                  <a:lnTo>
                    <a:pt x="10083" y="28079"/>
                  </a:lnTo>
                  <a:lnTo>
                    <a:pt x="8280" y="30606"/>
                  </a:lnTo>
                  <a:lnTo>
                    <a:pt x="5397" y="36360"/>
                  </a:lnTo>
                  <a:lnTo>
                    <a:pt x="3962" y="39598"/>
                  </a:lnTo>
                  <a:lnTo>
                    <a:pt x="2882" y="42481"/>
                  </a:lnTo>
                  <a:lnTo>
                    <a:pt x="2159" y="45719"/>
                  </a:lnTo>
                  <a:lnTo>
                    <a:pt x="1435" y="48602"/>
                  </a:lnTo>
                  <a:lnTo>
                    <a:pt x="723" y="51841"/>
                  </a:lnTo>
                  <a:lnTo>
                    <a:pt x="0" y="58318"/>
                  </a:lnTo>
                  <a:lnTo>
                    <a:pt x="0" y="311404"/>
                  </a:lnTo>
                  <a:lnTo>
                    <a:pt x="723" y="317881"/>
                  </a:lnTo>
                  <a:lnTo>
                    <a:pt x="1435" y="321119"/>
                  </a:lnTo>
                  <a:lnTo>
                    <a:pt x="2159" y="324002"/>
                  </a:lnTo>
                  <a:lnTo>
                    <a:pt x="2882" y="327240"/>
                  </a:lnTo>
                  <a:lnTo>
                    <a:pt x="3962" y="330123"/>
                  </a:lnTo>
                  <a:lnTo>
                    <a:pt x="5397" y="333362"/>
                  </a:lnTo>
                  <a:lnTo>
                    <a:pt x="8280" y="339128"/>
                  </a:lnTo>
                  <a:lnTo>
                    <a:pt x="10083" y="341642"/>
                  </a:lnTo>
                  <a:lnTo>
                    <a:pt x="11874" y="344525"/>
                  </a:lnTo>
                  <a:lnTo>
                    <a:pt x="13677" y="347040"/>
                  </a:lnTo>
                  <a:lnTo>
                    <a:pt x="15836" y="349199"/>
                  </a:lnTo>
                  <a:lnTo>
                    <a:pt x="17995" y="351726"/>
                  </a:lnTo>
                  <a:lnTo>
                    <a:pt x="20523" y="353885"/>
                  </a:lnTo>
                  <a:lnTo>
                    <a:pt x="22682" y="356044"/>
                  </a:lnTo>
                  <a:lnTo>
                    <a:pt x="25196" y="357847"/>
                  </a:lnTo>
                  <a:lnTo>
                    <a:pt x="45720" y="367563"/>
                  </a:lnTo>
                  <a:lnTo>
                    <a:pt x="48602" y="368287"/>
                  </a:lnTo>
                  <a:lnTo>
                    <a:pt x="51841" y="368998"/>
                  </a:lnTo>
                  <a:lnTo>
                    <a:pt x="58318" y="369722"/>
                  </a:lnTo>
                  <a:lnTo>
                    <a:pt x="11635562" y="369366"/>
                  </a:lnTo>
                  <a:lnTo>
                    <a:pt x="11642039" y="368642"/>
                  </a:lnTo>
                  <a:lnTo>
                    <a:pt x="11645277" y="367919"/>
                  </a:lnTo>
                  <a:lnTo>
                    <a:pt x="11648160" y="367207"/>
                  </a:lnTo>
                  <a:lnTo>
                    <a:pt x="11651399" y="366483"/>
                  </a:lnTo>
                  <a:lnTo>
                    <a:pt x="11654282" y="365404"/>
                  </a:lnTo>
                  <a:lnTo>
                    <a:pt x="11657520" y="363969"/>
                  </a:lnTo>
                  <a:lnTo>
                    <a:pt x="11663273" y="361086"/>
                  </a:lnTo>
                  <a:lnTo>
                    <a:pt x="11665800" y="359282"/>
                  </a:lnTo>
                  <a:lnTo>
                    <a:pt x="11668683" y="357479"/>
                  </a:lnTo>
                  <a:lnTo>
                    <a:pt x="11671198" y="355688"/>
                  </a:lnTo>
                  <a:lnTo>
                    <a:pt x="11673357" y="353529"/>
                  </a:lnTo>
                  <a:lnTo>
                    <a:pt x="11675872" y="351358"/>
                  </a:lnTo>
                  <a:lnTo>
                    <a:pt x="11678043" y="348843"/>
                  </a:lnTo>
                  <a:lnTo>
                    <a:pt x="11680202" y="346684"/>
                  </a:lnTo>
                  <a:lnTo>
                    <a:pt x="11681993" y="344169"/>
                  </a:lnTo>
                  <a:lnTo>
                    <a:pt x="11691721" y="323646"/>
                  </a:lnTo>
                  <a:lnTo>
                    <a:pt x="11692432" y="320763"/>
                  </a:lnTo>
                  <a:lnTo>
                    <a:pt x="11693156" y="317525"/>
                  </a:lnTo>
                  <a:lnTo>
                    <a:pt x="11693840" y="311404"/>
                  </a:lnTo>
                  <a:lnTo>
                    <a:pt x="11693880" y="307809"/>
                  </a:lnTo>
                  <a:lnTo>
                    <a:pt x="11693512" y="58318"/>
                  </a:lnTo>
                  <a:lnTo>
                    <a:pt x="11692801" y="51841"/>
                  </a:lnTo>
                  <a:lnTo>
                    <a:pt x="11692077" y="48602"/>
                  </a:lnTo>
                  <a:lnTo>
                    <a:pt x="11691353" y="45719"/>
                  </a:lnTo>
                  <a:lnTo>
                    <a:pt x="11690642" y="42481"/>
                  </a:lnTo>
                  <a:lnTo>
                    <a:pt x="11677675" y="20523"/>
                  </a:lnTo>
                  <a:lnTo>
                    <a:pt x="11675516" y="18008"/>
                  </a:lnTo>
                  <a:lnTo>
                    <a:pt x="11673001" y="15849"/>
                  </a:lnTo>
                  <a:lnTo>
                    <a:pt x="11670842" y="13677"/>
                  </a:lnTo>
                  <a:lnTo>
                    <a:pt x="11668315" y="11887"/>
                  </a:lnTo>
                  <a:lnTo>
                    <a:pt x="11665432" y="10083"/>
                  </a:lnTo>
                  <a:lnTo>
                    <a:pt x="11662918" y="8280"/>
                  </a:lnTo>
                  <a:lnTo>
                    <a:pt x="11657152" y="5410"/>
                  </a:lnTo>
                  <a:lnTo>
                    <a:pt x="11653913" y="3962"/>
                  </a:lnTo>
                  <a:lnTo>
                    <a:pt x="11651043" y="2882"/>
                  </a:lnTo>
                  <a:lnTo>
                    <a:pt x="11647792" y="2159"/>
                  </a:lnTo>
                  <a:lnTo>
                    <a:pt x="11644922" y="1447"/>
                  </a:lnTo>
                  <a:lnTo>
                    <a:pt x="11641683" y="723"/>
                  </a:lnTo>
                  <a:lnTo>
                    <a:pt x="11635193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1" name="object 21"/>
            <p:cNvSpPr/>
            <p:nvPr/>
          </p:nvSpPr>
          <p:spPr>
            <a:xfrm>
              <a:off x="270357" y="3959643"/>
              <a:ext cx="11694160" cy="370205"/>
            </a:xfrm>
            <a:custGeom>
              <a:avLst/>
              <a:gdLst/>
              <a:ahLst/>
              <a:cxnLst/>
              <a:rect l="l" t="t" r="r" b="b"/>
              <a:pathLst>
                <a:path w="11694160" h="370204">
                  <a:moveTo>
                    <a:pt x="11635206" y="0"/>
                  </a:moveTo>
                  <a:lnTo>
                    <a:pt x="58318" y="0"/>
                  </a:lnTo>
                  <a:lnTo>
                    <a:pt x="51841" y="711"/>
                  </a:lnTo>
                  <a:lnTo>
                    <a:pt x="48602" y="1435"/>
                  </a:lnTo>
                  <a:lnTo>
                    <a:pt x="45720" y="2158"/>
                  </a:lnTo>
                  <a:lnTo>
                    <a:pt x="42481" y="2870"/>
                  </a:lnTo>
                  <a:lnTo>
                    <a:pt x="20523" y="15836"/>
                  </a:lnTo>
                  <a:lnTo>
                    <a:pt x="18008" y="17995"/>
                  </a:lnTo>
                  <a:lnTo>
                    <a:pt x="15836" y="20510"/>
                  </a:lnTo>
                  <a:lnTo>
                    <a:pt x="13677" y="22682"/>
                  </a:lnTo>
                  <a:lnTo>
                    <a:pt x="11887" y="25196"/>
                  </a:lnTo>
                  <a:lnTo>
                    <a:pt x="10083" y="28079"/>
                  </a:lnTo>
                  <a:lnTo>
                    <a:pt x="8280" y="30594"/>
                  </a:lnTo>
                  <a:lnTo>
                    <a:pt x="5397" y="36360"/>
                  </a:lnTo>
                  <a:lnTo>
                    <a:pt x="3962" y="39598"/>
                  </a:lnTo>
                  <a:lnTo>
                    <a:pt x="2882" y="42481"/>
                  </a:lnTo>
                  <a:lnTo>
                    <a:pt x="2158" y="45719"/>
                  </a:lnTo>
                  <a:lnTo>
                    <a:pt x="1447" y="48590"/>
                  </a:lnTo>
                  <a:lnTo>
                    <a:pt x="723" y="51841"/>
                  </a:lnTo>
                  <a:lnTo>
                    <a:pt x="0" y="58318"/>
                  </a:lnTo>
                  <a:lnTo>
                    <a:pt x="0" y="311391"/>
                  </a:lnTo>
                  <a:lnTo>
                    <a:pt x="723" y="317880"/>
                  </a:lnTo>
                  <a:lnTo>
                    <a:pt x="1447" y="321119"/>
                  </a:lnTo>
                  <a:lnTo>
                    <a:pt x="2158" y="323989"/>
                  </a:lnTo>
                  <a:lnTo>
                    <a:pt x="2882" y="327240"/>
                  </a:lnTo>
                  <a:lnTo>
                    <a:pt x="3962" y="330111"/>
                  </a:lnTo>
                  <a:lnTo>
                    <a:pt x="5397" y="333349"/>
                  </a:lnTo>
                  <a:lnTo>
                    <a:pt x="8280" y="339115"/>
                  </a:lnTo>
                  <a:lnTo>
                    <a:pt x="10083" y="341629"/>
                  </a:lnTo>
                  <a:lnTo>
                    <a:pt x="11887" y="344512"/>
                  </a:lnTo>
                  <a:lnTo>
                    <a:pt x="13677" y="347040"/>
                  </a:lnTo>
                  <a:lnTo>
                    <a:pt x="15836" y="349199"/>
                  </a:lnTo>
                  <a:lnTo>
                    <a:pt x="18008" y="351713"/>
                  </a:lnTo>
                  <a:lnTo>
                    <a:pt x="20523" y="353872"/>
                  </a:lnTo>
                  <a:lnTo>
                    <a:pt x="22682" y="356031"/>
                  </a:lnTo>
                  <a:lnTo>
                    <a:pt x="25196" y="357835"/>
                  </a:lnTo>
                  <a:lnTo>
                    <a:pt x="45720" y="367550"/>
                  </a:lnTo>
                  <a:lnTo>
                    <a:pt x="48602" y="368274"/>
                  </a:lnTo>
                  <a:lnTo>
                    <a:pt x="51841" y="368998"/>
                  </a:lnTo>
                  <a:lnTo>
                    <a:pt x="58318" y="369709"/>
                  </a:lnTo>
                  <a:lnTo>
                    <a:pt x="11635562" y="369354"/>
                  </a:lnTo>
                  <a:lnTo>
                    <a:pt x="11642039" y="368630"/>
                  </a:lnTo>
                  <a:lnTo>
                    <a:pt x="11645277" y="367918"/>
                  </a:lnTo>
                  <a:lnTo>
                    <a:pt x="11648160" y="367195"/>
                  </a:lnTo>
                  <a:lnTo>
                    <a:pt x="11651399" y="366471"/>
                  </a:lnTo>
                  <a:lnTo>
                    <a:pt x="11654282" y="365391"/>
                  </a:lnTo>
                  <a:lnTo>
                    <a:pt x="11657520" y="363956"/>
                  </a:lnTo>
                  <a:lnTo>
                    <a:pt x="11663286" y="361073"/>
                  </a:lnTo>
                  <a:lnTo>
                    <a:pt x="11665800" y="359270"/>
                  </a:lnTo>
                  <a:lnTo>
                    <a:pt x="11668683" y="357479"/>
                  </a:lnTo>
                  <a:lnTo>
                    <a:pt x="11671198" y="355676"/>
                  </a:lnTo>
                  <a:lnTo>
                    <a:pt x="11673357" y="353517"/>
                  </a:lnTo>
                  <a:lnTo>
                    <a:pt x="11675884" y="351358"/>
                  </a:lnTo>
                  <a:lnTo>
                    <a:pt x="11678043" y="348830"/>
                  </a:lnTo>
                  <a:lnTo>
                    <a:pt x="11680202" y="346671"/>
                  </a:lnTo>
                  <a:lnTo>
                    <a:pt x="11682006" y="344157"/>
                  </a:lnTo>
                  <a:lnTo>
                    <a:pt x="11691721" y="323634"/>
                  </a:lnTo>
                  <a:lnTo>
                    <a:pt x="11692445" y="320751"/>
                  </a:lnTo>
                  <a:lnTo>
                    <a:pt x="11693156" y="317512"/>
                  </a:lnTo>
                  <a:lnTo>
                    <a:pt x="11693840" y="311391"/>
                  </a:lnTo>
                  <a:lnTo>
                    <a:pt x="11693880" y="307797"/>
                  </a:lnTo>
                  <a:lnTo>
                    <a:pt x="11693525" y="58318"/>
                  </a:lnTo>
                  <a:lnTo>
                    <a:pt x="11692801" y="51841"/>
                  </a:lnTo>
                  <a:lnTo>
                    <a:pt x="11692077" y="48590"/>
                  </a:lnTo>
                  <a:lnTo>
                    <a:pt x="11691366" y="45719"/>
                  </a:lnTo>
                  <a:lnTo>
                    <a:pt x="11690642" y="42481"/>
                  </a:lnTo>
                  <a:lnTo>
                    <a:pt x="11677688" y="20510"/>
                  </a:lnTo>
                  <a:lnTo>
                    <a:pt x="11675516" y="17995"/>
                  </a:lnTo>
                  <a:lnTo>
                    <a:pt x="11673001" y="15836"/>
                  </a:lnTo>
                  <a:lnTo>
                    <a:pt x="11670842" y="13677"/>
                  </a:lnTo>
                  <a:lnTo>
                    <a:pt x="11668328" y="11874"/>
                  </a:lnTo>
                  <a:lnTo>
                    <a:pt x="11665445" y="10071"/>
                  </a:lnTo>
                  <a:lnTo>
                    <a:pt x="11662918" y="8280"/>
                  </a:lnTo>
                  <a:lnTo>
                    <a:pt x="11657164" y="5397"/>
                  </a:lnTo>
                  <a:lnTo>
                    <a:pt x="11653926" y="3949"/>
                  </a:lnTo>
                  <a:lnTo>
                    <a:pt x="11651043" y="2870"/>
                  </a:lnTo>
                  <a:lnTo>
                    <a:pt x="11647805" y="2158"/>
                  </a:lnTo>
                  <a:lnTo>
                    <a:pt x="11644922" y="1435"/>
                  </a:lnTo>
                  <a:lnTo>
                    <a:pt x="11641683" y="711"/>
                  </a:lnTo>
                  <a:lnTo>
                    <a:pt x="1163520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2514600" y="3986275"/>
            <a:ext cx="7662519" cy="28918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b="1" i="1" dirty="0">
                <a:solidFill>
                  <a:srgbClr val="375522"/>
                </a:solidFill>
                <a:latin typeface="+mn-lt"/>
                <a:cs typeface="Calibri"/>
              </a:rPr>
              <a:t>По</a:t>
            </a:r>
            <a:r>
              <a:rPr b="1" i="1" spc="-15" dirty="0">
                <a:solidFill>
                  <a:srgbClr val="375522"/>
                </a:solidFill>
                <a:latin typeface="+mn-lt"/>
                <a:cs typeface="Calibri"/>
              </a:rPr>
              <a:t> </a:t>
            </a:r>
            <a:r>
              <a:rPr b="1" i="1" spc="-10" dirty="0">
                <a:solidFill>
                  <a:srgbClr val="375522"/>
                </a:solidFill>
                <a:latin typeface="+mn-lt"/>
                <a:cs typeface="Calibri"/>
              </a:rPr>
              <a:t>природе</a:t>
            </a:r>
            <a:r>
              <a:rPr b="1" i="1" spc="-5" dirty="0">
                <a:solidFill>
                  <a:srgbClr val="375522"/>
                </a:solidFill>
                <a:latin typeface="+mn-lt"/>
                <a:cs typeface="Calibri"/>
              </a:rPr>
              <a:t> </a:t>
            </a:r>
            <a:r>
              <a:rPr b="1" i="1" spc="-25" dirty="0">
                <a:solidFill>
                  <a:srgbClr val="375522"/>
                </a:solidFill>
                <a:latin typeface="+mn-lt"/>
                <a:cs typeface="Calibri"/>
              </a:rPr>
              <a:t>возбудителей</a:t>
            </a:r>
            <a:r>
              <a:rPr b="1" i="1" spc="-10" dirty="0">
                <a:solidFill>
                  <a:srgbClr val="375522"/>
                </a:solidFill>
                <a:latin typeface="+mn-lt"/>
                <a:cs typeface="Calibri"/>
              </a:rPr>
              <a:t> инфекционные</a:t>
            </a:r>
            <a:r>
              <a:rPr b="1" i="1" spc="-5" dirty="0">
                <a:solidFill>
                  <a:srgbClr val="375522"/>
                </a:solidFill>
                <a:latin typeface="+mn-lt"/>
                <a:cs typeface="Calibri"/>
              </a:rPr>
              <a:t> </a:t>
            </a:r>
            <a:r>
              <a:rPr b="1" i="1" spc="-10" dirty="0">
                <a:solidFill>
                  <a:srgbClr val="375522"/>
                </a:solidFill>
                <a:latin typeface="+mn-lt"/>
                <a:cs typeface="Calibri"/>
              </a:rPr>
              <a:t>заболевания</a:t>
            </a:r>
            <a:r>
              <a:rPr b="1" i="1" spc="-15" dirty="0">
                <a:solidFill>
                  <a:srgbClr val="375522"/>
                </a:solidFill>
                <a:latin typeface="+mn-lt"/>
                <a:cs typeface="Calibri"/>
              </a:rPr>
              <a:t> </a:t>
            </a:r>
            <a:r>
              <a:rPr b="1" i="1" spc="-20" dirty="0">
                <a:solidFill>
                  <a:srgbClr val="375522"/>
                </a:solidFill>
                <a:latin typeface="+mn-lt"/>
                <a:cs typeface="Calibri"/>
              </a:rPr>
              <a:t>подразделяются</a:t>
            </a:r>
            <a:r>
              <a:rPr b="1" i="1" spc="-15" dirty="0">
                <a:solidFill>
                  <a:srgbClr val="375522"/>
                </a:solidFill>
                <a:latin typeface="+mn-lt"/>
                <a:cs typeface="Calibri"/>
              </a:rPr>
              <a:t> </a:t>
            </a:r>
            <a:r>
              <a:rPr b="1" i="1" spc="-25" dirty="0">
                <a:solidFill>
                  <a:srgbClr val="375522"/>
                </a:solidFill>
                <a:latin typeface="+mn-lt"/>
                <a:cs typeface="Calibri"/>
              </a:rPr>
              <a:t>на:</a:t>
            </a:r>
            <a:endParaRPr i="1" dirty="0">
              <a:latin typeface="+mn-lt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85115" y="4520882"/>
            <a:ext cx="2078355" cy="417830"/>
          </a:xfrm>
          <a:prstGeom prst="rect">
            <a:avLst/>
          </a:prstGeom>
          <a:solidFill>
            <a:srgbClr val="FFE599"/>
          </a:solidFill>
          <a:ln w="12599">
            <a:solidFill>
              <a:srgbClr val="FFBF00"/>
            </a:solidFill>
          </a:ln>
        </p:spPr>
        <p:txBody>
          <a:bodyPr vert="horz" wrap="square" lIns="0" tIns="83820" rIns="0" bIns="0" rtlCol="0">
            <a:spAutoFit/>
          </a:bodyPr>
          <a:lstStyle/>
          <a:p>
            <a:pPr marL="508634">
              <a:lnSpc>
                <a:spcPct val="100000"/>
              </a:lnSpc>
              <a:spcBef>
                <a:spcPts val="660"/>
              </a:spcBef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Вирусные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845281" y="4533125"/>
            <a:ext cx="2144395" cy="441959"/>
          </a:xfrm>
          <a:prstGeom prst="rect">
            <a:avLst/>
          </a:prstGeom>
          <a:solidFill>
            <a:srgbClr val="FFE599"/>
          </a:solidFill>
          <a:ln w="12599">
            <a:solidFill>
              <a:srgbClr val="FFBF00"/>
            </a:solidFill>
          </a:ln>
        </p:spPr>
        <p:txBody>
          <a:bodyPr vert="horz" wrap="square" lIns="0" tIns="57785" rIns="0" bIns="0" rtlCol="0">
            <a:spAutoFit/>
          </a:bodyPr>
          <a:lstStyle/>
          <a:p>
            <a:pPr marL="664845">
              <a:lnSpc>
                <a:spcPct val="100000"/>
              </a:lnSpc>
              <a:spcBef>
                <a:spcPts val="455"/>
              </a:spcBef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Микозы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654274" y="4520882"/>
            <a:ext cx="2078355" cy="417830"/>
          </a:xfrm>
          <a:prstGeom prst="rect">
            <a:avLst/>
          </a:prstGeom>
          <a:solidFill>
            <a:srgbClr val="FFE599"/>
          </a:solidFill>
          <a:ln w="12599">
            <a:solidFill>
              <a:srgbClr val="FFBF00"/>
            </a:solidFill>
          </a:ln>
        </p:spPr>
        <p:txBody>
          <a:bodyPr vert="horz" wrap="square" lIns="0" tIns="55880" rIns="0" bIns="0" rtlCol="0">
            <a:spAutoFit/>
          </a:bodyPr>
          <a:lstStyle/>
          <a:p>
            <a:pPr marL="550545">
              <a:lnSpc>
                <a:spcPct val="100000"/>
              </a:lnSpc>
              <a:spcBef>
                <a:spcPts val="440"/>
              </a:spcBef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Прионные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050078" y="4520882"/>
            <a:ext cx="2045970" cy="426084"/>
          </a:xfrm>
          <a:prstGeom prst="rect">
            <a:avLst/>
          </a:prstGeom>
          <a:solidFill>
            <a:srgbClr val="FFE599"/>
          </a:solidFill>
          <a:ln w="12599">
            <a:solidFill>
              <a:srgbClr val="FFBF00"/>
            </a:solidFill>
          </a:ln>
        </p:spPr>
        <p:txBody>
          <a:bodyPr vert="horz" wrap="square" lIns="0" tIns="59690" rIns="0" bIns="0" rtlCol="0">
            <a:spAutoFit/>
          </a:bodyPr>
          <a:lstStyle/>
          <a:p>
            <a:pPr marL="358775">
              <a:lnSpc>
                <a:spcPct val="100000"/>
              </a:lnSpc>
              <a:spcBef>
                <a:spcPts val="470"/>
              </a:spcBef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Протозойные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401242" y="4533125"/>
            <a:ext cx="2144395" cy="441325"/>
          </a:xfrm>
          <a:prstGeom prst="rect">
            <a:avLst/>
          </a:prstGeom>
          <a:solidFill>
            <a:srgbClr val="FFE599"/>
          </a:solidFill>
          <a:ln w="12599">
            <a:solidFill>
              <a:srgbClr val="FFBF00"/>
            </a:solidFill>
          </a:ln>
        </p:spPr>
        <p:txBody>
          <a:bodyPr vert="horz" wrap="square" lIns="0" tIns="56515" rIns="0" bIns="0" rtlCol="0">
            <a:spAutoFit/>
          </a:bodyPr>
          <a:lstStyle/>
          <a:p>
            <a:pPr marL="297180">
              <a:lnSpc>
                <a:spcPct val="100000"/>
              </a:lnSpc>
              <a:spcBef>
                <a:spcPts val="445"/>
              </a:spcBef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Бактериальные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85115" y="4938115"/>
            <a:ext cx="2078355" cy="1725295"/>
          </a:xfrm>
          <a:prstGeom prst="rect">
            <a:avLst/>
          </a:prstGeom>
          <a:solidFill>
            <a:srgbClr val="FFFFFF"/>
          </a:solidFill>
          <a:ln w="12599">
            <a:solidFill>
              <a:srgbClr val="FFBF00"/>
            </a:solidFill>
          </a:ln>
        </p:spPr>
        <p:txBody>
          <a:bodyPr vert="horz" wrap="square" lIns="0" tIns="22225" rIns="0" bIns="0" rtlCol="0">
            <a:spAutoFit/>
          </a:bodyPr>
          <a:lstStyle/>
          <a:p>
            <a:pPr marL="350520" indent="-285115">
              <a:lnSpc>
                <a:spcPct val="100000"/>
              </a:lnSpc>
              <a:spcBef>
                <a:spcPts val="175"/>
              </a:spcBef>
              <a:buFont typeface="Arial"/>
              <a:buChar char="•"/>
              <a:tabLst>
                <a:tab pos="350520" algn="l"/>
                <a:tab pos="351155" algn="l"/>
              </a:tabLst>
            </a:pPr>
            <a:r>
              <a:rPr sz="1400" spc="-20" dirty="0">
                <a:latin typeface="Calibri"/>
                <a:cs typeface="Calibri"/>
              </a:rPr>
              <a:t>корь</a:t>
            </a:r>
            <a:endParaRPr sz="1400" dirty="0">
              <a:latin typeface="Calibri"/>
              <a:cs typeface="Calibri"/>
            </a:endParaRPr>
          </a:p>
          <a:p>
            <a:pPr marL="350520" indent="-285115">
              <a:lnSpc>
                <a:spcPct val="100000"/>
              </a:lnSpc>
              <a:buFont typeface="Arial"/>
              <a:buChar char="•"/>
              <a:tabLst>
                <a:tab pos="350520" algn="l"/>
                <a:tab pos="351155" algn="l"/>
              </a:tabLst>
            </a:pPr>
            <a:r>
              <a:rPr sz="1400" spc="-10" dirty="0">
                <a:latin typeface="Calibri"/>
                <a:cs typeface="Calibri"/>
              </a:rPr>
              <a:t>грипп</a:t>
            </a:r>
            <a:endParaRPr sz="1400" dirty="0">
              <a:latin typeface="Calibri"/>
              <a:cs typeface="Calibri"/>
            </a:endParaRPr>
          </a:p>
          <a:p>
            <a:pPr marL="350520" indent="-285115">
              <a:lnSpc>
                <a:spcPts val="1680"/>
              </a:lnSpc>
              <a:buFont typeface="Arial"/>
              <a:buChar char="•"/>
              <a:tabLst>
                <a:tab pos="350520" algn="l"/>
                <a:tab pos="351155" algn="l"/>
              </a:tabLst>
            </a:pPr>
            <a:r>
              <a:rPr sz="1400" spc="-10" dirty="0">
                <a:latin typeface="Calibri"/>
                <a:cs typeface="Calibri"/>
              </a:rPr>
              <a:t>парагрипп</a:t>
            </a:r>
            <a:endParaRPr sz="1400" dirty="0">
              <a:latin typeface="Calibri"/>
              <a:cs typeface="Calibri"/>
            </a:endParaRPr>
          </a:p>
          <a:p>
            <a:pPr marL="350520" indent="-285115">
              <a:lnSpc>
                <a:spcPct val="100000"/>
              </a:lnSpc>
              <a:buFont typeface="Arial"/>
              <a:buChar char="•"/>
              <a:tabLst>
                <a:tab pos="350520" algn="l"/>
                <a:tab pos="351155" algn="l"/>
              </a:tabLst>
            </a:pPr>
            <a:r>
              <a:rPr sz="1400" dirty="0">
                <a:latin typeface="Calibri"/>
                <a:cs typeface="Calibri"/>
              </a:rPr>
              <a:t>ВИЧ-</a:t>
            </a:r>
            <a:r>
              <a:rPr sz="1400" spc="-10" dirty="0">
                <a:latin typeface="Calibri"/>
                <a:cs typeface="Calibri"/>
              </a:rPr>
              <a:t>инфекция</a:t>
            </a:r>
            <a:endParaRPr sz="1400" dirty="0">
              <a:latin typeface="Calibri"/>
              <a:cs typeface="Calibri"/>
            </a:endParaRPr>
          </a:p>
          <a:p>
            <a:pPr marL="350520" indent="-285115">
              <a:lnSpc>
                <a:spcPct val="100000"/>
              </a:lnSpc>
              <a:buFont typeface="Arial"/>
              <a:buChar char="•"/>
              <a:tabLst>
                <a:tab pos="350520" algn="l"/>
                <a:tab pos="351155" algn="l"/>
              </a:tabLst>
            </a:pPr>
            <a:r>
              <a:rPr sz="1400" dirty="0">
                <a:latin typeface="Calibri"/>
                <a:cs typeface="Calibri"/>
              </a:rPr>
              <a:t>вирусные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гепатиты</a:t>
            </a:r>
            <a:endParaRPr sz="1400" dirty="0">
              <a:latin typeface="Calibri"/>
              <a:cs typeface="Calibri"/>
            </a:endParaRPr>
          </a:p>
          <a:p>
            <a:pPr marL="350520" indent="-285115">
              <a:lnSpc>
                <a:spcPts val="1675"/>
              </a:lnSpc>
              <a:buFont typeface="Arial"/>
              <a:buChar char="•"/>
              <a:tabLst>
                <a:tab pos="350520" algn="l"/>
                <a:tab pos="351155" algn="l"/>
              </a:tabLst>
            </a:pPr>
            <a:r>
              <a:rPr sz="1400" spc="-10" dirty="0">
                <a:latin typeface="Calibri"/>
                <a:cs typeface="Calibri"/>
              </a:rPr>
              <a:t>менингит</a:t>
            </a:r>
            <a:endParaRPr sz="1400" dirty="0">
              <a:latin typeface="Calibri"/>
              <a:cs typeface="Calibri"/>
            </a:endParaRPr>
          </a:p>
          <a:p>
            <a:pPr marL="332105" marR="128905" indent="-266065">
              <a:lnSpc>
                <a:spcPts val="1680"/>
              </a:lnSpc>
              <a:buFont typeface="Arial"/>
              <a:buChar char="•"/>
              <a:tabLst>
                <a:tab pos="350520" algn="l"/>
                <a:tab pos="351155" algn="l"/>
              </a:tabLst>
            </a:pPr>
            <a:r>
              <a:rPr sz="1400" spc="-10" dirty="0">
                <a:latin typeface="Calibri"/>
                <a:cs typeface="Calibri"/>
              </a:rPr>
              <a:t>цитомегаловирусная инфекция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654274" y="4938115"/>
            <a:ext cx="2078355" cy="1725295"/>
          </a:xfrm>
          <a:prstGeom prst="rect">
            <a:avLst/>
          </a:prstGeom>
          <a:solidFill>
            <a:srgbClr val="FFFFFF"/>
          </a:solidFill>
          <a:ln w="12599">
            <a:solidFill>
              <a:srgbClr val="FFBF00"/>
            </a:solidFill>
          </a:ln>
        </p:spPr>
        <p:txBody>
          <a:bodyPr vert="horz" wrap="square" lIns="0" tIns="28575" rIns="0" bIns="0" rtlCol="0">
            <a:spAutoFit/>
          </a:bodyPr>
          <a:lstStyle/>
          <a:p>
            <a:pPr marL="347980" marR="138430" indent="-266065">
              <a:lnSpc>
                <a:spcPct val="100000"/>
              </a:lnSpc>
              <a:spcBef>
                <a:spcPts val="225"/>
              </a:spcBef>
              <a:buFont typeface="Arial"/>
              <a:buChar char="•"/>
              <a:tabLst>
                <a:tab pos="367030" algn="l"/>
                <a:tab pos="367665" algn="l"/>
              </a:tabLst>
            </a:pPr>
            <a:r>
              <a:rPr sz="1400" dirty="0">
                <a:latin typeface="Calibri"/>
                <a:cs typeface="Calibri"/>
              </a:rPr>
              <a:t>фатальная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семейная бессонница</a:t>
            </a:r>
            <a:endParaRPr sz="1400" dirty="0">
              <a:latin typeface="Calibri"/>
              <a:cs typeface="Calibri"/>
            </a:endParaRPr>
          </a:p>
          <a:p>
            <a:pPr marL="367030" indent="-285750">
              <a:lnSpc>
                <a:spcPts val="1675"/>
              </a:lnSpc>
              <a:buFont typeface="Arial"/>
              <a:buChar char="•"/>
              <a:tabLst>
                <a:tab pos="367030" algn="l"/>
                <a:tab pos="367665" algn="l"/>
              </a:tabLst>
            </a:pPr>
            <a:r>
              <a:rPr sz="1400" spc="-20" dirty="0">
                <a:latin typeface="Calibri"/>
                <a:cs typeface="Calibri"/>
              </a:rPr>
              <a:t>куру</a:t>
            </a:r>
            <a:endParaRPr sz="1400" dirty="0">
              <a:latin typeface="Calibri"/>
              <a:cs typeface="Calibri"/>
            </a:endParaRPr>
          </a:p>
          <a:p>
            <a:pPr marL="347980" marR="120014" indent="-266065">
              <a:lnSpc>
                <a:spcPts val="1680"/>
              </a:lnSpc>
              <a:spcBef>
                <a:spcPts val="55"/>
              </a:spcBef>
              <a:buFont typeface="Arial"/>
              <a:buChar char="•"/>
              <a:tabLst>
                <a:tab pos="367030" algn="l"/>
                <a:tab pos="367665" algn="l"/>
              </a:tabLst>
            </a:pPr>
            <a:r>
              <a:rPr sz="1400" spc="-10" dirty="0">
                <a:latin typeface="Calibri"/>
                <a:cs typeface="Calibri"/>
              </a:rPr>
              <a:t>болезнь Крейтцфельда-</a:t>
            </a:r>
            <a:r>
              <a:rPr sz="1400" spc="-20" dirty="0">
                <a:latin typeface="Calibri"/>
                <a:cs typeface="Calibri"/>
              </a:rPr>
              <a:t>Якоба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050078" y="4946764"/>
            <a:ext cx="2045970" cy="1716405"/>
          </a:xfrm>
          <a:prstGeom prst="rect">
            <a:avLst/>
          </a:prstGeom>
          <a:solidFill>
            <a:srgbClr val="FFFFFF"/>
          </a:solidFill>
          <a:ln w="12599">
            <a:solidFill>
              <a:srgbClr val="FFBF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68935" indent="-287020">
              <a:lnSpc>
                <a:spcPts val="1445"/>
              </a:lnSpc>
              <a:buFont typeface="Arial"/>
              <a:buChar char="•"/>
              <a:tabLst>
                <a:tab pos="368935" algn="l"/>
                <a:tab pos="369570" algn="l"/>
              </a:tabLst>
            </a:pPr>
            <a:r>
              <a:rPr sz="1400" spc="-10" dirty="0">
                <a:latin typeface="Calibri"/>
                <a:cs typeface="Calibri"/>
              </a:rPr>
              <a:t>критоспоридиоз</a:t>
            </a:r>
            <a:endParaRPr sz="1400" dirty="0">
              <a:latin typeface="Calibri"/>
              <a:cs typeface="Calibri"/>
            </a:endParaRPr>
          </a:p>
          <a:p>
            <a:pPr marL="368935" indent="-287020">
              <a:lnSpc>
                <a:spcPts val="1675"/>
              </a:lnSpc>
              <a:buFont typeface="Arial"/>
              <a:buChar char="•"/>
              <a:tabLst>
                <a:tab pos="368935" algn="l"/>
                <a:tab pos="369570" algn="l"/>
              </a:tabLst>
            </a:pPr>
            <a:r>
              <a:rPr sz="1400" spc="-10" dirty="0">
                <a:latin typeface="Calibri"/>
                <a:cs typeface="Calibri"/>
              </a:rPr>
              <a:t>амебиаз</a:t>
            </a:r>
            <a:endParaRPr sz="1400" dirty="0">
              <a:latin typeface="Calibri"/>
              <a:cs typeface="Calibri"/>
            </a:endParaRPr>
          </a:p>
          <a:p>
            <a:pPr marL="368935" indent="-287020">
              <a:lnSpc>
                <a:spcPct val="100000"/>
              </a:lnSpc>
              <a:buFont typeface="Arial"/>
              <a:buChar char="•"/>
              <a:tabLst>
                <a:tab pos="368935" algn="l"/>
                <a:tab pos="369570" algn="l"/>
              </a:tabLst>
            </a:pPr>
            <a:r>
              <a:rPr sz="1400" spc="-10" dirty="0">
                <a:latin typeface="Calibri"/>
                <a:cs typeface="Calibri"/>
              </a:rPr>
              <a:t>изоспориаз</a:t>
            </a:r>
            <a:endParaRPr sz="1400" dirty="0">
              <a:latin typeface="Calibri"/>
              <a:cs typeface="Calibri"/>
            </a:endParaRPr>
          </a:p>
          <a:p>
            <a:pPr marL="368935" indent="-287020">
              <a:lnSpc>
                <a:spcPct val="100000"/>
              </a:lnSpc>
              <a:buFont typeface="Arial"/>
              <a:buChar char="•"/>
              <a:tabLst>
                <a:tab pos="368935" algn="l"/>
                <a:tab pos="369570" algn="l"/>
              </a:tabLst>
            </a:pPr>
            <a:r>
              <a:rPr sz="1400" spc="-10" dirty="0">
                <a:latin typeface="Calibri"/>
                <a:cs typeface="Calibri"/>
              </a:rPr>
              <a:t>бабезиоз</a:t>
            </a:r>
            <a:endParaRPr sz="1400" dirty="0">
              <a:latin typeface="Calibri"/>
              <a:cs typeface="Calibri"/>
            </a:endParaRPr>
          </a:p>
          <a:p>
            <a:pPr marL="368935" indent="-287020">
              <a:lnSpc>
                <a:spcPts val="1680"/>
              </a:lnSpc>
              <a:buFont typeface="Arial"/>
              <a:buChar char="•"/>
              <a:tabLst>
                <a:tab pos="368935" algn="l"/>
                <a:tab pos="369570" algn="l"/>
              </a:tabLst>
            </a:pPr>
            <a:r>
              <a:rPr sz="1400" spc="-10" dirty="0">
                <a:latin typeface="Calibri"/>
                <a:cs typeface="Calibri"/>
              </a:rPr>
              <a:t>токсоплазмоз</a:t>
            </a:r>
            <a:endParaRPr sz="1400" dirty="0">
              <a:latin typeface="Calibri"/>
              <a:cs typeface="Calibri"/>
            </a:endParaRPr>
          </a:p>
          <a:p>
            <a:pPr marL="368935" indent="-287020">
              <a:lnSpc>
                <a:spcPts val="1675"/>
              </a:lnSpc>
              <a:buFont typeface="Arial"/>
              <a:buChar char="•"/>
              <a:tabLst>
                <a:tab pos="368935" algn="l"/>
                <a:tab pos="369570" algn="l"/>
              </a:tabLst>
            </a:pPr>
            <a:r>
              <a:rPr sz="1400" spc="-10" dirty="0">
                <a:latin typeface="Calibri"/>
                <a:cs typeface="Calibri"/>
              </a:rPr>
              <a:t>бластоцистоз</a:t>
            </a:r>
            <a:endParaRPr sz="1400" dirty="0">
              <a:latin typeface="Calibri"/>
              <a:cs typeface="Calibri"/>
            </a:endParaRPr>
          </a:p>
          <a:p>
            <a:pPr marL="368935" indent="-287020">
              <a:lnSpc>
                <a:spcPts val="1675"/>
              </a:lnSpc>
              <a:buFont typeface="Arial"/>
              <a:buChar char="•"/>
              <a:tabLst>
                <a:tab pos="368935" algn="l"/>
                <a:tab pos="369570" algn="l"/>
              </a:tabLst>
            </a:pPr>
            <a:r>
              <a:rPr sz="1400" spc="-10" dirty="0">
                <a:latin typeface="Calibri"/>
                <a:cs typeface="Calibri"/>
              </a:rPr>
              <a:t>малярия</a:t>
            </a:r>
            <a:endParaRPr sz="1400" dirty="0">
              <a:latin typeface="Calibri"/>
              <a:cs typeface="Calibri"/>
            </a:endParaRPr>
          </a:p>
          <a:p>
            <a:pPr marL="368935" indent="-287020">
              <a:lnSpc>
                <a:spcPct val="100000"/>
              </a:lnSpc>
              <a:buFont typeface="Arial"/>
              <a:buChar char="•"/>
              <a:tabLst>
                <a:tab pos="368935" algn="l"/>
                <a:tab pos="369570" algn="l"/>
              </a:tabLst>
            </a:pPr>
            <a:r>
              <a:rPr sz="1400" spc="-10" dirty="0">
                <a:latin typeface="Calibri"/>
                <a:cs typeface="Calibri"/>
              </a:rPr>
              <a:t>балантидиаз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401242" y="4974120"/>
            <a:ext cx="2144395" cy="1693545"/>
          </a:xfrm>
          <a:prstGeom prst="rect">
            <a:avLst/>
          </a:prstGeom>
          <a:solidFill>
            <a:srgbClr val="FFFFFF"/>
          </a:solidFill>
          <a:ln w="12599">
            <a:solidFill>
              <a:srgbClr val="FFBF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93700" indent="-286385">
              <a:lnSpc>
                <a:spcPts val="1385"/>
              </a:lnSpc>
              <a:buFont typeface="Arial"/>
              <a:buChar char="•"/>
              <a:tabLst>
                <a:tab pos="393700" algn="l"/>
                <a:tab pos="394335" algn="l"/>
              </a:tabLst>
            </a:pPr>
            <a:r>
              <a:rPr sz="1400" spc="-10" dirty="0">
                <a:latin typeface="Calibri"/>
                <a:cs typeface="Calibri"/>
              </a:rPr>
              <a:t>холера</a:t>
            </a:r>
            <a:endParaRPr sz="1400" dirty="0">
              <a:latin typeface="Calibri"/>
              <a:cs typeface="Calibri"/>
            </a:endParaRPr>
          </a:p>
          <a:p>
            <a:pPr marL="393700" indent="-286385">
              <a:lnSpc>
                <a:spcPct val="100000"/>
              </a:lnSpc>
              <a:buFont typeface="Arial"/>
              <a:buChar char="•"/>
              <a:tabLst>
                <a:tab pos="393700" algn="l"/>
                <a:tab pos="394335" algn="l"/>
              </a:tabLst>
            </a:pPr>
            <a:r>
              <a:rPr sz="1400" spc="-20" dirty="0">
                <a:latin typeface="Calibri"/>
                <a:cs typeface="Calibri"/>
              </a:rPr>
              <a:t>чума</a:t>
            </a:r>
            <a:endParaRPr sz="1400" dirty="0">
              <a:latin typeface="Calibri"/>
              <a:cs typeface="Calibri"/>
            </a:endParaRPr>
          </a:p>
          <a:p>
            <a:pPr marL="393700" indent="-286385">
              <a:lnSpc>
                <a:spcPts val="1680"/>
              </a:lnSpc>
              <a:buFont typeface="Arial"/>
              <a:buChar char="•"/>
              <a:tabLst>
                <a:tab pos="393700" algn="l"/>
                <a:tab pos="394335" algn="l"/>
              </a:tabLst>
            </a:pPr>
            <a:r>
              <a:rPr sz="1400" spc="-10" dirty="0">
                <a:latin typeface="Calibri"/>
                <a:cs typeface="Calibri"/>
              </a:rPr>
              <a:t>дизентерия</a:t>
            </a:r>
            <a:endParaRPr sz="1400" dirty="0">
              <a:latin typeface="Calibri"/>
              <a:cs typeface="Calibri"/>
            </a:endParaRPr>
          </a:p>
          <a:p>
            <a:pPr marL="374650" marR="297815" indent="-267335">
              <a:lnSpc>
                <a:spcPct val="100000"/>
              </a:lnSpc>
              <a:buFont typeface="Arial"/>
              <a:buChar char="•"/>
              <a:tabLst>
                <a:tab pos="393700" algn="l"/>
                <a:tab pos="394335" algn="l"/>
              </a:tabLst>
            </a:pPr>
            <a:r>
              <a:rPr sz="1400" dirty="0">
                <a:latin typeface="Calibri"/>
                <a:cs typeface="Calibri"/>
              </a:rPr>
              <a:t>стафилококковая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spc="-50" dirty="0">
                <a:latin typeface="Calibri"/>
                <a:cs typeface="Calibri"/>
              </a:rPr>
              <a:t>и </a:t>
            </a:r>
            <a:r>
              <a:rPr sz="1400" spc="-10" dirty="0">
                <a:latin typeface="Calibri"/>
                <a:cs typeface="Calibri"/>
              </a:rPr>
              <a:t>стрептококковая инфекции</a:t>
            </a:r>
            <a:endParaRPr sz="1400" dirty="0">
              <a:latin typeface="Calibri"/>
              <a:cs typeface="Calibri"/>
            </a:endParaRPr>
          </a:p>
          <a:p>
            <a:pPr marL="393700" indent="-286385">
              <a:lnSpc>
                <a:spcPts val="1670"/>
              </a:lnSpc>
              <a:buFont typeface="Arial"/>
              <a:buChar char="•"/>
              <a:tabLst>
                <a:tab pos="393700" algn="l"/>
                <a:tab pos="394335" algn="l"/>
              </a:tabLst>
            </a:pPr>
            <a:r>
              <a:rPr sz="1400" spc="-10" dirty="0">
                <a:latin typeface="Calibri"/>
                <a:cs typeface="Calibri"/>
              </a:rPr>
              <a:t>сальмонеллез</a:t>
            </a:r>
            <a:endParaRPr sz="1400" dirty="0">
              <a:latin typeface="Calibri"/>
              <a:cs typeface="Calibri"/>
            </a:endParaRPr>
          </a:p>
          <a:p>
            <a:pPr marL="393700" indent="-286385">
              <a:lnSpc>
                <a:spcPct val="100000"/>
              </a:lnSpc>
              <a:buFont typeface="Arial"/>
              <a:buChar char="•"/>
              <a:tabLst>
                <a:tab pos="393700" algn="l"/>
                <a:tab pos="394335" algn="l"/>
              </a:tabLst>
            </a:pPr>
            <a:r>
              <a:rPr sz="1400" spc="-10" dirty="0">
                <a:latin typeface="Calibri"/>
                <a:cs typeface="Calibri"/>
              </a:rPr>
              <a:t>менингит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845281" y="4974844"/>
            <a:ext cx="2144395" cy="1687195"/>
          </a:xfrm>
          <a:prstGeom prst="rect">
            <a:avLst/>
          </a:prstGeom>
          <a:solidFill>
            <a:srgbClr val="FFFFFF"/>
          </a:solidFill>
          <a:ln w="12599">
            <a:solidFill>
              <a:srgbClr val="FFBF00"/>
            </a:solidFill>
          </a:ln>
        </p:spPr>
        <p:txBody>
          <a:bodyPr vert="horz" wrap="square" lIns="0" tIns="15875" rIns="0" bIns="0" rtlCol="0">
            <a:spAutoFit/>
          </a:bodyPr>
          <a:lstStyle/>
          <a:p>
            <a:pPr marL="346075" indent="-285115">
              <a:lnSpc>
                <a:spcPct val="100000"/>
              </a:lnSpc>
              <a:spcBef>
                <a:spcPts val="125"/>
              </a:spcBef>
              <a:buFont typeface="Arial"/>
              <a:buChar char="•"/>
              <a:tabLst>
                <a:tab pos="346075" algn="l"/>
                <a:tab pos="346710" algn="l"/>
              </a:tabLst>
            </a:pPr>
            <a:r>
              <a:rPr sz="1400" spc="-10" dirty="0">
                <a:latin typeface="Calibri"/>
                <a:cs typeface="Calibri"/>
              </a:rPr>
              <a:t>эпидермофития</a:t>
            </a:r>
            <a:endParaRPr sz="1400" dirty="0">
              <a:latin typeface="Calibri"/>
              <a:cs typeface="Calibri"/>
            </a:endParaRPr>
          </a:p>
          <a:p>
            <a:pPr marL="346075" indent="-285115">
              <a:lnSpc>
                <a:spcPts val="1680"/>
              </a:lnSpc>
              <a:buFont typeface="Arial"/>
              <a:buChar char="•"/>
              <a:tabLst>
                <a:tab pos="346075" algn="l"/>
                <a:tab pos="346710" algn="l"/>
              </a:tabLst>
            </a:pPr>
            <a:r>
              <a:rPr sz="1400" spc="-10" dirty="0">
                <a:latin typeface="Calibri"/>
                <a:cs typeface="Calibri"/>
              </a:rPr>
              <a:t>аспергиллёз</a:t>
            </a:r>
            <a:endParaRPr sz="1400" dirty="0">
              <a:latin typeface="Calibri"/>
              <a:cs typeface="Calibri"/>
            </a:endParaRPr>
          </a:p>
          <a:p>
            <a:pPr marL="346075" indent="-285115">
              <a:lnSpc>
                <a:spcPct val="100000"/>
              </a:lnSpc>
              <a:buFont typeface="Arial"/>
              <a:buChar char="•"/>
              <a:tabLst>
                <a:tab pos="346075" algn="l"/>
                <a:tab pos="346710" algn="l"/>
              </a:tabLst>
            </a:pPr>
            <a:r>
              <a:rPr sz="1400" spc="-10" dirty="0">
                <a:latin typeface="Calibri"/>
                <a:cs typeface="Calibri"/>
              </a:rPr>
              <a:t>кандидоз</a:t>
            </a:r>
            <a:endParaRPr sz="1400" dirty="0">
              <a:latin typeface="Calibri"/>
              <a:cs typeface="Calibri"/>
            </a:endParaRPr>
          </a:p>
          <a:p>
            <a:pPr marL="346075" indent="-285115">
              <a:lnSpc>
                <a:spcPct val="100000"/>
              </a:lnSpc>
              <a:buFont typeface="Arial"/>
              <a:buChar char="•"/>
              <a:tabLst>
                <a:tab pos="346075" algn="l"/>
                <a:tab pos="346710" algn="l"/>
              </a:tabLst>
            </a:pPr>
            <a:r>
              <a:rPr sz="1400" spc="-10" dirty="0">
                <a:latin typeface="Calibri"/>
                <a:cs typeface="Calibri"/>
              </a:rPr>
              <a:t>мукормикоз</a:t>
            </a:r>
            <a:endParaRPr sz="1400" dirty="0">
              <a:latin typeface="Calibri"/>
              <a:cs typeface="Calibri"/>
            </a:endParaRPr>
          </a:p>
          <a:p>
            <a:pPr marL="346075" indent="-285115">
              <a:lnSpc>
                <a:spcPts val="1675"/>
              </a:lnSpc>
              <a:spcBef>
                <a:spcPts val="5"/>
              </a:spcBef>
              <a:buFont typeface="Arial"/>
              <a:buChar char="•"/>
              <a:tabLst>
                <a:tab pos="346075" algn="l"/>
                <a:tab pos="346710" algn="l"/>
              </a:tabLst>
            </a:pPr>
            <a:r>
              <a:rPr sz="1400" spc="-10" dirty="0">
                <a:latin typeface="Calibri"/>
                <a:cs typeface="Calibri"/>
              </a:rPr>
              <a:t>криптококкоз</a:t>
            </a:r>
            <a:endParaRPr sz="1400" dirty="0">
              <a:latin typeface="Calibri"/>
              <a:cs typeface="Calibri"/>
            </a:endParaRPr>
          </a:p>
          <a:p>
            <a:pPr marL="346075" indent="-285115">
              <a:lnSpc>
                <a:spcPts val="1675"/>
              </a:lnSpc>
              <a:buFont typeface="Arial"/>
              <a:buChar char="•"/>
              <a:tabLst>
                <a:tab pos="346075" algn="l"/>
                <a:tab pos="346710" algn="l"/>
              </a:tabLst>
            </a:pPr>
            <a:r>
              <a:rPr sz="1400" spc="-10" dirty="0">
                <a:latin typeface="Calibri"/>
                <a:cs typeface="Calibri"/>
              </a:rPr>
              <a:t>хромомикоз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97002" y="587159"/>
            <a:ext cx="116462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3">
                    <a:lumMod val="75000"/>
                  </a:schemeClr>
                </a:solidFill>
                <a:latin typeface="+mn-lt"/>
              </a:rPr>
              <a:t>Инфекционные заболевания человека, в зависимости от определенного механизма передачи и места преимущественной локализации процесса делятся на следующие группы:</a:t>
            </a:r>
            <a:endParaRPr lang="ru-RU" b="1" i="1" dirty="0">
              <a:solidFill>
                <a:schemeClr val="accent3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"/>
            <a:ext cx="12192000" cy="6858000"/>
            <a:chOff x="0" y="12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2"/>
              <a:ext cx="12191758" cy="6857631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80085" y="5054041"/>
              <a:ext cx="11668125" cy="1449070"/>
            </a:xfrm>
            <a:custGeom>
              <a:avLst/>
              <a:gdLst/>
              <a:ahLst/>
              <a:cxnLst/>
              <a:rect l="l" t="t" r="r" b="b"/>
              <a:pathLst>
                <a:path w="11668125" h="1449070">
                  <a:moveTo>
                    <a:pt x="11426037" y="0"/>
                  </a:moveTo>
                  <a:lnTo>
                    <a:pt x="241198" y="0"/>
                  </a:lnTo>
                  <a:lnTo>
                    <a:pt x="228600" y="355"/>
                  </a:lnTo>
                  <a:lnTo>
                    <a:pt x="178917" y="8280"/>
                  </a:lnTo>
                  <a:lnTo>
                    <a:pt x="142913" y="20878"/>
                  </a:lnTo>
                  <a:lnTo>
                    <a:pt x="99352" y="46075"/>
                  </a:lnTo>
                  <a:lnTo>
                    <a:pt x="61912" y="79921"/>
                  </a:lnTo>
                  <a:lnTo>
                    <a:pt x="32397" y="120599"/>
                  </a:lnTo>
                  <a:lnTo>
                    <a:pt x="11874" y="166674"/>
                  </a:lnTo>
                  <a:lnTo>
                    <a:pt x="1435" y="216001"/>
                  </a:lnTo>
                  <a:lnTo>
                    <a:pt x="0" y="241198"/>
                  </a:lnTo>
                  <a:lnTo>
                    <a:pt x="0" y="1207439"/>
                  </a:lnTo>
                  <a:lnTo>
                    <a:pt x="5397" y="1257477"/>
                  </a:lnTo>
                  <a:lnTo>
                    <a:pt x="20878" y="1305356"/>
                  </a:lnTo>
                  <a:lnTo>
                    <a:pt x="46075" y="1348917"/>
                  </a:lnTo>
                  <a:lnTo>
                    <a:pt x="79908" y="1386357"/>
                  </a:lnTo>
                  <a:lnTo>
                    <a:pt x="120599" y="1415884"/>
                  </a:lnTo>
                  <a:lnTo>
                    <a:pt x="166674" y="1436395"/>
                  </a:lnTo>
                  <a:lnTo>
                    <a:pt x="215988" y="1446834"/>
                  </a:lnTo>
                  <a:lnTo>
                    <a:pt x="241198" y="1448282"/>
                  </a:lnTo>
                  <a:lnTo>
                    <a:pt x="241198" y="1448638"/>
                  </a:lnTo>
                  <a:lnTo>
                    <a:pt x="11426393" y="1448282"/>
                  </a:lnTo>
                  <a:lnTo>
                    <a:pt x="11476431" y="1442885"/>
                  </a:lnTo>
                  <a:lnTo>
                    <a:pt x="11524310" y="1427403"/>
                  </a:lnTo>
                  <a:lnTo>
                    <a:pt x="11567871" y="1402194"/>
                  </a:lnTo>
                  <a:lnTo>
                    <a:pt x="11605310" y="1368361"/>
                  </a:lnTo>
                  <a:lnTo>
                    <a:pt x="11634838" y="1327683"/>
                  </a:lnTo>
                  <a:lnTo>
                    <a:pt x="11655348" y="1281595"/>
                  </a:lnTo>
                  <a:lnTo>
                    <a:pt x="11665788" y="1232280"/>
                  </a:lnTo>
                  <a:lnTo>
                    <a:pt x="11667236" y="1207084"/>
                  </a:lnTo>
                  <a:lnTo>
                    <a:pt x="11667591" y="1207084"/>
                  </a:lnTo>
                  <a:lnTo>
                    <a:pt x="11667236" y="241198"/>
                  </a:lnTo>
                  <a:lnTo>
                    <a:pt x="11661838" y="191160"/>
                  </a:lnTo>
                  <a:lnTo>
                    <a:pt x="11646357" y="142913"/>
                  </a:lnTo>
                  <a:lnTo>
                    <a:pt x="11621160" y="99364"/>
                  </a:lnTo>
                  <a:lnTo>
                    <a:pt x="11587314" y="61912"/>
                  </a:lnTo>
                  <a:lnTo>
                    <a:pt x="11546636" y="32397"/>
                  </a:lnTo>
                  <a:lnTo>
                    <a:pt x="11500548" y="11874"/>
                  </a:lnTo>
                  <a:lnTo>
                    <a:pt x="11451234" y="1435"/>
                  </a:lnTo>
                  <a:lnTo>
                    <a:pt x="11438636" y="355"/>
                  </a:lnTo>
                  <a:lnTo>
                    <a:pt x="11426037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" name="object 5"/>
            <p:cNvSpPr/>
            <p:nvPr/>
          </p:nvSpPr>
          <p:spPr>
            <a:xfrm>
              <a:off x="253441" y="5027396"/>
              <a:ext cx="11668125" cy="1449070"/>
            </a:xfrm>
            <a:custGeom>
              <a:avLst/>
              <a:gdLst/>
              <a:ahLst/>
              <a:cxnLst/>
              <a:rect l="l" t="t" r="r" b="b"/>
              <a:pathLst>
                <a:path w="11668125" h="1449070">
                  <a:moveTo>
                    <a:pt x="11426037" y="0"/>
                  </a:moveTo>
                  <a:lnTo>
                    <a:pt x="241198" y="0"/>
                  </a:lnTo>
                  <a:lnTo>
                    <a:pt x="228600" y="368"/>
                  </a:lnTo>
                  <a:lnTo>
                    <a:pt x="178917" y="8280"/>
                  </a:lnTo>
                  <a:lnTo>
                    <a:pt x="142913" y="20878"/>
                  </a:lnTo>
                  <a:lnTo>
                    <a:pt x="99364" y="46088"/>
                  </a:lnTo>
                  <a:lnTo>
                    <a:pt x="61912" y="79921"/>
                  </a:lnTo>
                  <a:lnTo>
                    <a:pt x="32397" y="120599"/>
                  </a:lnTo>
                  <a:lnTo>
                    <a:pt x="11874" y="166687"/>
                  </a:lnTo>
                  <a:lnTo>
                    <a:pt x="1435" y="216001"/>
                  </a:lnTo>
                  <a:lnTo>
                    <a:pt x="0" y="241198"/>
                  </a:lnTo>
                  <a:lnTo>
                    <a:pt x="0" y="1207439"/>
                  </a:lnTo>
                  <a:lnTo>
                    <a:pt x="5397" y="1257477"/>
                  </a:lnTo>
                  <a:lnTo>
                    <a:pt x="20878" y="1305369"/>
                  </a:lnTo>
                  <a:lnTo>
                    <a:pt x="46075" y="1348917"/>
                  </a:lnTo>
                  <a:lnTo>
                    <a:pt x="79921" y="1386357"/>
                  </a:lnTo>
                  <a:lnTo>
                    <a:pt x="120599" y="1415884"/>
                  </a:lnTo>
                  <a:lnTo>
                    <a:pt x="166674" y="1436408"/>
                  </a:lnTo>
                  <a:lnTo>
                    <a:pt x="216001" y="1446847"/>
                  </a:lnTo>
                  <a:lnTo>
                    <a:pt x="241198" y="1448282"/>
                  </a:lnTo>
                  <a:lnTo>
                    <a:pt x="241198" y="1448638"/>
                  </a:lnTo>
                  <a:lnTo>
                    <a:pt x="11426393" y="1448282"/>
                  </a:lnTo>
                  <a:lnTo>
                    <a:pt x="11476443" y="1442885"/>
                  </a:lnTo>
                  <a:lnTo>
                    <a:pt x="11524322" y="1427403"/>
                  </a:lnTo>
                  <a:lnTo>
                    <a:pt x="11567883" y="1402207"/>
                  </a:lnTo>
                  <a:lnTo>
                    <a:pt x="11605323" y="1368361"/>
                  </a:lnTo>
                  <a:lnTo>
                    <a:pt x="11634838" y="1327683"/>
                  </a:lnTo>
                  <a:lnTo>
                    <a:pt x="11655361" y="1281607"/>
                  </a:lnTo>
                  <a:lnTo>
                    <a:pt x="11665800" y="1232281"/>
                  </a:lnTo>
                  <a:lnTo>
                    <a:pt x="11667236" y="1207084"/>
                  </a:lnTo>
                  <a:lnTo>
                    <a:pt x="11667604" y="1207084"/>
                  </a:lnTo>
                  <a:lnTo>
                    <a:pt x="11667236" y="241198"/>
                  </a:lnTo>
                  <a:lnTo>
                    <a:pt x="11661838" y="191160"/>
                  </a:lnTo>
                  <a:lnTo>
                    <a:pt x="11646357" y="142925"/>
                  </a:lnTo>
                  <a:lnTo>
                    <a:pt x="11621160" y="99364"/>
                  </a:lnTo>
                  <a:lnTo>
                    <a:pt x="11587314" y="61925"/>
                  </a:lnTo>
                  <a:lnTo>
                    <a:pt x="11546636" y="32397"/>
                  </a:lnTo>
                  <a:lnTo>
                    <a:pt x="11500561" y="11887"/>
                  </a:lnTo>
                  <a:lnTo>
                    <a:pt x="11451234" y="1447"/>
                  </a:lnTo>
                  <a:lnTo>
                    <a:pt x="11438636" y="368"/>
                  </a:lnTo>
                  <a:lnTo>
                    <a:pt x="11426037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2464333" y="88684"/>
            <a:ext cx="7838440" cy="443865"/>
            <a:chOff x="2464333" y="88684"/>
            <a:chExt cx="7838440" cy="443865"/>
          </a:xfrm>
        </p:grpSpPr>
        <p:sp>
          <p:nvSpPr>
            <p:cNvPr id="8" name="object 8"/>
            <p:cNvSpPr/>
            <p:nvPr/>
          </p:nvSpPr>
          <p:spPr>
            <a:xfrm>
              <a:off x="2497315" y="121678"/>
              <a:ext cx="7799070" cy="404495"/>
            </a:xfrm>
            <a:custGeom>
              <a:avLst/>
              <a:gdLst/>
              <a:ahLst/>
              <a:cxnLst/>
              <a:rect l="l" t="t" r="r" b="b"/>
              <a:pathLst>
                <a:path w="7799070" h="404495">
                  <a:moveTo>
                    <a:pt x="7734960" y="0"/>
                  </a:moveTo>
                  <a:lnTo>
                    <a:pt x="63728" y="0"/>
                  </a:lnTo>
                  <a:lnTo>
                    <a:pt x="60121" y="355"/>
                  </a:lnTo>
                  <a:lnTo>
                    <a:pt x="33845" y="9004"/>
                  </a:lnTo>
                  <a:lnTo>
                    <a:pt x="30606" y="10795"/>
                  </a:lnTo>
                  <a:lnTo>
                    <a:pt x="4330" y="43205"/>
                  </a:lnTo>
                  <a:lnTo>
                    <a:pt x="0" y="63715"/>
                  </a:lnTo>
                  <a:lnTo>
                    <a:pt x="0" y="340563"/>
                  </a:lnTo>
                  <a:lnTo>
                    <a:pt x="15125" y="379437"/>
                  </a:lnTo>
                  <a:lnTo>
                    <a:pt x="33845" y="395287"/>
                  </a:lnTo>
                  <a:lnTo>
                    <a:pt x="36728" y="397078"/>
                  </a:lnTo>
                  <a:lnTo>
                    <a:pt x="63728" y="404279"/>
                  </a:lnTo>
                  <a:lnTo>
                    <a:pt x="7735328" y="403923"/>
                  </a:lnTo>
                  <a:lnTo>
                    <a:pt x="7774203" y="388797"/>
                  </a:lnTo>
                  <a:lnTo>
                    <a:pt x="7790040" y="370077"/>
                  </a:lnTo>
                  <a:lnTo>
                    <a:pt x="7791843" y="367195"/>
                  </a:lnTo>
                  <a:lnTo>
                    <a:pt x="7799044" y="336600"/>
                  </a:lnTo>
                  <a:lnTo>
                    <a:pt x="7798688" y="63715"/>
                  </a:lnTo>
                  <a:lnTo>
                    <a:pt x="7789684" y="33845"/>
                  </a:lnTo>
                  <a:lnTo>
                    <a:pt x="7787881" y="30606"/>
                  </a:lnTo>
                  <a:lnTo>
                    <a:pt x="7755483" y="4318"/>
                  </a:lnTo>
                  <a:lnTo>
                    <a:pt x="7738567" y="355"/>
                  </a:lnTo>
                  <a:lnTo>
                    <a:pt x="7734960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9" name="object 9"/>
            <p:cNvSpPr/>
            <p:nvPr/>
          </p:nvSpPr>
          <p:spPr>
            <a:xfrm>
              <a:off x="2497315" y="121678"/>
              <a:ext cx="7799070" cy="404495"/>
            </a:xfrm>
            <a:custGeom>
              <a:avLst/>
              <a:gdLst/>
              <a:ahLst/>
              <a:cxnLst/>
              <a:rect l="l" t="t" r="r" b="b"/>
              <a:pathLst>
                <a:path w="7799070" h="404495">
                  <a:moveTo>
                    <a:pt x="0" y="67322"/>
                  </a:moveTo>
                  <a:lnTo>
                    <a:pt x="0" y="63715"/>
                  </a:lnTo>
                  <a:lnTo>
                    <a:pt x="368" y="60121"/>
                  </a:lnTo>
                  <a:lnTo>
                    <a:pt x="5765" y="39966"/>
                  </a:lnTo>
                  <a:lnTo>
                    <a:pt x="7200" y="36715"/>
                  </a:lnTo>
                  <a:lnTo>
                    <a:pt x="27724" y="12966"/>
                  </a:lnTo>
                  <a:lnTo>
                    <a:pt x="30606" y="10795"/>
                  </a:lnTo>
                  <a:lnTo>
                    <a:pt x="33845" y="9004"/>
                  </a:lnTo>
                  <a:lnTo>
                    <a:pt x="36728" y="7200"/>
                  </a:lnTo>
                  <a:lnTo>
                    <a:pt x="39966" y="5765"/>
                  </a:lnTo>
                  <a:lnTo>
                    <a:pt x="63728" y="0"/>
                  </a:lnTo>
                  <a:lnTo>
                    <a:pt x="67322" y="0"/>
                  </a:lnTo>
                  <a:lnTo>
                    <a:pt x="7731366" y="0"/>
                  </a:lnTo>
                  <a:lnTo>
                    <a:pt x="7734960" y="0"/>
                  </a:lnTo>
                  <a:lnTo>
                    <a:pt x="7738567" y="355"/>
                  </a:lnTo>
                  <a:lnTo>
                    <a:pt x="7758722" y="5765"/>
                  </a:lnTo>
                  <a:lnTo>
                    <a:pt x="7761960" y="7200"/>
                  </a:lnTo>
                  <a:lnTo>
                    <a:pt x="7765199" y="9004"/>
                  </a:lnTo>
                  <a:lnTo>
                    <a:pt x="7768082" y="10795"/>
                  </a:lnTo>
                  <a:lnTo>
                    <a:pt x="7770964" y="12966"/>
                  </a:lnTo>
                  <a:lnTo>
                    <a:pt x="7773847" y="15125"/>
                  </a:lnTo>
                  <a:lnTo>
                    <a:pt x="7785722" y="27724"/>
                  </a:lnTo>
                  <a:lnTo>
                    <a:pt x="7787881" y="30606"/>
                  </a:lnTo>
                  <a:lnTo>
                    <a:pt x="7789684" y="33845"/>
                  </a:lnTo>
                  <a:lnTo>
                    <a:pt x="7791488" y="36715"/>
                  </a:lnTo>
                  <a:lnTo>
                    <a:pt x="7792923" y="39966"/>
                  </a:lnTo>
                  <a:lnTo>
                    <a:pt x="7798688" y="63715"/>
                  </a:lnTo>
                  <a:lnTo>
                    <a:pt x="7798688" y="67322"/>
                  </a:lnTo>
                  <a:lnTo>
                    <a:pt x="7799044" y="336600"/>
                  </a:lnTo>
                  <a:lnTo>
                    <a:pt x="7799044" y="340207"/>
                  </a:lnTo>
                  <a:lnTo>
                    <a:pt x="7798688" y="343801"/>
                  </a:lnTo>
                  <a:lnTo>
                    <a:pt x="7793278" y="363956"/>
                  </a:lnTo>
                  <a:lnTo>
                    <a:pt x="7791843" y="367195"/>
                  </a:lnTo>
                  <a:lnTo>
                    <a:pt x="7790040" y="370077"/>
                  </a:lnTo>
                  <a:lnTo>
                    <a:pt x="7788249" y="373316"/>
                  </a:lnTo>
                  <a:lnTo>
                    <a:pt x="7786090" y="376199"/>
                  </a:lnTo>
                  <a:lnTo>
                    <a:pt x="7771320" y="390956"/>
                  </a:lnTo>
                  <a:lnTo>
                    <a:pt x="7768450" y="393115"/>
                  </a:lnTo>
                  <a:lnTo>
                    <a:pt x="7765567" y="394919"/>
                  </a:lnTo>
                  <a:lnTo>
                    <a:pt x="7762328" y="396722"/>
                  </a:lnTo>
                  <a:lnTo>
                    <a:pt x="7759090" y="398157"/>
                  </a:lnTo>
                  <a:lnTo>
                    <a:pt x="7755839" y="399605"/>
                  </a:lnTo>
                  <a:lnTo>
                    <a:pt x="7735328" y="403923"/>
                  </a:lnTo>
                  <a:lnTo>
                    <a:pt x="7731721" y="403923"/>
                  </a:lnTo>
                  <a:lnTo>
                    <a:pt x="67322" y="404279"/>
                  </a:lnTo>
                  <a:lnTo>
                    <a:pt x="63728" y="404279"/>
                  </a:lnTo>
                  <a:lnTo>
                    <a:pt x="60121" y="403923"/>
                  </a:lnTo>
                  <a:lnTo>
                    <a:pt x="33845" y="395287"/>
                  </a:lnTo>
                  <a:lnTo>
                    <a:pt x="30606" y="393484"/>
                  </a:lnTo>
                  <a:lnTo>
                    <a:pt x="27724" y="391325"/>
                  </a:lnTo>
                  <a:lnTo>
                    <a:pt x="24841" y="389166"/>
                  </a:lnTo>
                  <a:lnTo>
                    <a:pt x="22326" y="387007"/>
                  </a:lnTo>
                  <a:lnTo>
                    <a:pt x="19799" y="384479"/>
                  </a:lnTo>
                  <a:lnTo>
                    <a:pt x="17284" y="381965"/>
                  </a:lnTo>
                  <a:lnTo>
                    <a:pt x="15125" y="379437"/>
                  </a:lnTo>
                  <a:lnTo>
                    <a:pt x="12966" y="376554"/>
                  </a:lnTo>
                  <a:lnTo>
                    <a:pt x="10807" y="373684"/>
                  </a:lnTo>
                  <a:lnTo>
                    <a:pt x="9004" y="370801"/>
                  </a:lnTo>
                  <a:lnTo>
                    <a:pt x="7200" y="367563"/>
                  </a:lnTo>
                  <a:lnTo>
                    <a:pt x="5765" y="364324"/>
                  </a:lnTo>
                  <a:lnTo>
                    <a:pt x="4330" y="361086"/>
                  </a:lnTo>
                  <a:lnTo>
                    <a:pt x="0" y="340563"/>
                  </a:lnTo>
                  <a:lnTo>
                    <a:pt x="0" y="336956"/>
                  </a:lnTo>
                  <a:lnTo>
                    <a:pt x="0" y="67322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0" name="object 10"/>
            <p:cNvSpPr/>
            <p:nvPr/>
          </p:nvSpPr>
          <p:spPr>
            <a:xfrm>
              <a:off x="2470683" y="95034"/>
              <a:ext cx="7799070" cy="404495"/>
            </a:xfrm>
            <a:custGeom>
              <a:avLst/>
              <a:gdLst/>
              <a:ahLst/>
              <a:cxnLst/>
              <a:rect l="l" t="t" r="r" b="b"/>
              <a:pathLst>
                <a:path w="7799070" h="404495">
                  <a:moveTo>
                    <a:pt x="7734960" y="0"/>
                  </a:moveTo>
                  <a:lnTo>
                    <a:pt x="63715" y="0"/>
                  </a:lnTo>
                  <a:lnTo>
                    <a:pt x="56870" y="723"/>
                  </a:lnTo>
                  <a:lnTo>
                    <a:pt x="33832" y="9004"/>
                  </a:lnTo>
                  <a:lnTo>
                    <a:pt x="30594" y="10807"/>
                  </a:lnTo>
                  <a:lnTo>
                    <a:pt x="4318" y="43205"/>
                  </a:lnTo>
                  <a:lnTo>
                    <a:pt x="0" y="63728"/>
                  </a:lnTo>
                  <a:lnTo>
                    <a:pt x="0" y="340563"/>
                  </a:lnTo>
                  <a:lnTo>
                    <a:pt x="15112" y="379450"/>
                  </a:lnTo>
                  <a:lnTo>
                    <a:pt x="33832" y="395287"/>
                  </a:lnTo>
                  <a:lnTo>
                    <a:pt x="36715" y="397090"/>
                  </a:lnTo>
                  <a:lnTo>
                    <a:pt x="63715" y="404291"/>
                  </a:lnTo>
                  <a:lnTo>
                    <a:pt x="7735315" y="403923"/>
                  </a:lnTo>
                  <a:lnTo>
                    <a:pt x="7774190" y="388810"/>
                  </a:lnTo>
                  <a:lnTo>
                    <a:pt x="7790040" y="370090"/>
                  </a:lnTo>
                  <a:lnTo>
                    <a:pt x="7791831" y="367207"/>
                  </a:lnTo>
                  <a:lnTo>
                    <a:pt x="7799031" y="336600"/>
                  </a:lnTo>
                  <a:lnTo>
                    <a:pt x="7798676" y="63728"/>
                  </a:lnTo>
                  <a:lnTo>
                    <a:pt x="7789672" y="33845"/>
                  </a:lnTo>
                  <a:lnTo>
                    <a:pt x="7787881" y="30607"/>
                  </a:lnTo>
                  <a:lnTo>
                    <a:pt x="7755470" y="4330"/>
                  </a:lnTo>
                  <a:lnTo>
                    <a:pt x="7741792" y="723"/>
                  </a:lnTo>
                  <a:lnTo>
                    <a:pt x="77349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1" name="object 11"/>
            <p:cNvSpPr/>
            <p:nvPr/>
          </p:nvSpPr>
          <p:spPr>
            <a:xfrm>
              <a:off x="2470683" y="95034"/>
              <a:ext cx="7799070" cy="404495"/>
            </a:xfrm>
            <a:custGeom>
              <a:avLst/>
              <a:gdLst/>
              <a:ahLst/>
              <a:cxnLst/>
              <a:rect l="l" t="t" r="r" b="b"/>
              <a:pathLst>
                <a:path w="7799070" h="404495">
                  <a:moveTo>
                    <a:pt x="0" y="67322"/>
                  </a:moveTo>
                  <a:lnTo>
                    <a:pt x="0" y="63728"/>
                  </a:lnTo>
                  <a:lnTo>
                    <a:pt x="355" y="60121"/>
                  </a:lnTo>
                  <a:lnTo>
                    <a:pt x="12954" y="27724"/>
                  </a:lnTo>
                  <a:lnTo>
                    <a:pt x="15112" y="24841"/>
                  </a:lnTo>
                  <a:lnTo>
                    <a:pt x="17271" y="22326"/>
                  </a:lnTo>
                  <a:lnTo>
                    <a:pt x="19799" y="19812"/>
                  </a:lnTo>
                  <a:lnTo>
                    <a:pt x="22313" y="17284"/>
                  </a:lnTo>
                  <a:lnTo>
                    <a:pt x="24841" y="15125"/>
                  </a:lnTo>
                  <a:lnTo>
                    <a:pt x="27711" y="12966"/>
                  </a:lnTo>
                  <a:lnTo>
                    <a:pt x="30594" y="10807"/>
                  </a:lnTo>
                  <a:lnTo>
                    <a:pt x="33832" y="9004"/>
                  </a:lnTo>
                  <a:lnTo>
                    <a:pt x="36715" y="7200"/>
                  </a:lnTo>
                  <a:lnTo>
                    <a:pt x="39954" y="5765"/>
                  </a:lnTo>
                  <a:lnTo>
                    <a:pt x="43192" y="4330"/>
                  </a:lnTo>
                  <a:lnTo>
                    <a:pt x="46431" y="3251"/>
                  </a:lnTo>
                  <a:lnTo>
                    <a:pt x="63715" y="0"/>
                  </a:lnTo>
                  <a:lnTo>
                    <a:pt x="67322" y="0"/>
                  </a:lnTo>
                  <a:lnTo>
                    <a:pt x="7731353" y="0"/>
                  </a:lnTo>
                  <a:lnTo>
                    <a:pt x="7734960" y="0"/>
                  </a:lnTo>
                  <a:lnTo>
                    <a:pt x="7738554" y="368"/>
                  </a:lnTo>
                  <a:lnTo>
                    <a:pt x="7770952" y="12966"/>
                  </a:lnTo>
                  <a:lnTo>
                    <a:pt x="7773835" y="15125"/>
                  </a:lnTo>
                  <a:lnTo>
                    <a:pt x="7776362" y="17284"/>
                  </a:lnTo>
                  <a:lnTo>
                    <a:pt x="7778877" y="19812"/>
                  </a:lnTo>
                  <a:lnTo>
                    <a:pt x="7781391" y="22326"/>
                  </a:lnTo>
                  <a:lnTo>
                    <a:pt x="7783550" y="24841"/>
                  </a:lnTo>
                  <a:lnTo>
                    <a:pt x="7785722" y="27724"/>
                  </a:lnTo>
                  <a:lnTo>
                    <a:pt x="7787881" y="30607"/>
                  </a:lnTo>
                  <a:lnTo>
                    <a:pt x="7789672" y="33845"/>
                  </a:lnTo>
                  <a:lnTo>
                    <a:pt x="7791475" y="36728"/>
                  </a:lnTo>
                  <a:lnTo>
                    <a:pt x="7792910" y="39966"/>
                  </a:lnTo>
                  <a:lnTo>
                    <a:pt x="7794358" y="43205"/>
                  </a:lnTo>
                  <a:lnTo>
                    <a:pt x="7795437" y="46443"/>
                  </a:lnTo>
                  <a:lnTo>
                    <a:pt x="7798676" y="63728"/>
                  </a:lnTo>
                  <a:lnTo>
                    <a:pt x="7798676" y="67322"/>
                  </a:lnTo>
                  <a:lnTo>
                    <a:pt x="7799031" y="336600"/>
                  </a:lnTo>
                  <a:lnTo>
                    <a:pt x="7799031" y="340207"/>
                  </a:lnTo>
                  <a:lnTo>
                    <a:pt x="7798676" y="343801"/>
                  </a:lnTo>
                  <a:lnTo>
                    <a:pt x="7790040" y="370090"/>
                  </a:lnTo>
                  <a:lnTo>
                    <a:pt x="7788236" y="373329"/>
                  </a:lnTo>
                  <a:lnTo>
                    <a:pt x="7786077" y="376212"/>
                  </a:lnTo>
                  <a:lnTo>
                    <a:pt x="7783918" y="379082"/>
                  </a:lnTo>
                  <a:lnTo>
                    <a:pt x="7781759" y="381609"/>
                  </a:lnTo>
                  <a:lnTo>
                    <a:pt x="7779232" y="384124"/>
                  </a:lnTo>
                  <a:lnTo>
                    <a:pt x="7776717" y="386651"/>
                  </a:lnTo>
                  <a:lnTo>
                    <a:pt x="7742161" y="403199"/>
                  </a:lnTo>
                  <a:lnTo>
                    <a:pt x="7735315" y="403923"/>
                  </a:lnTo>
                  <a:lnTo>
                    <a:pt x="7731721" y="403923"/>
                  </a:lnTo>
                  <a:lnTo>
                    <a:pt x="67322" y="404291"/>
                  </a:lnTo>
                  <a:lnTo>
                    <a:pt x="63715" y="404291"/>
                  </a:lnTo>
                  <a:lnTo>
                    <a:pt x="60121" y="403923"/>
                  </a:lnTo>
                  <a:lnTo>
                    <a:pt x="33832" y="395287"/>
                  </a:lnTo>
                  <a:lnTo>
                    <a:pt x="30594" y="393484"/>
                  </a:lnTo>
                  <a:lnTo>
                    <a:pt x="27711" y="391325"/>
                  </a:lnTo>
                  <a:lnTo>
                    <a:pt x="24841" y="389166"/>
                  </a:lnTo>
                  <a:lnTo>
                    <a:pt x="22313" y="387007"/>
                  </a:lnTo>
                  <a:lnTo>
                    <a:pt x="19799" y="384479"/>
                  </a:lnTo>
                  <a:lnTo>
                    <a:pt x="17271" y="381965"/>
                  </a:lnTo>
                  <a:lnTo>
                    <a:pt x="711" y="347408"/>
                  </a:lnTo>
                  <a:lnTo>
                    <a:pt x="0" y="340563"/>
                  </a:lnTo>
                  <a:lnTo>
                    <a:pt x="0" y="336969"/>
                  </a:lnTo>
                  <a:lnTo>
                    <a:pt x="0" y="67322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3510254" y="147497"/>
            <a:ext cx="56610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0" spc="-10" dirty="0">
                <a:solidFill>
                  <a:srgbClr val="1E4D78"/>
                </a:solidFill>
                <a:latin typeface="Calibri"/>
                <a:cs typeface="Calibri"/>
              </a:rPr>
              <a:t>Так</a:t>
            </a:r>
            <a:r>
              <a:rPr sz="1800" i="0" spc="-45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же</a:t>
            </a:r>
            <a:r>
              <a:rPr sz="1800" i="0" spc="-4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инфекционные</a:t>
            </a:r>
            <a:r>
              <a:rPr sz="1800" i="0" spc="-35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dirty="0">
                <a:solidFill>
                  <a:srgbClr val="1E4D78"/>
                </a:solidFill>
                <a:latin typeface="Calibri"/>
                <a:cs typeface="Calibri"/>
              </a:rPr>
              <a:t>заболевания</a:t>
            </a:r>
            <a:r>
              <a:rPr sz="1800" i="0" spc="-4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spc="-10" dirty="0">
                <a:solidFill>
                  <a:srgbClr val="1E4D78"/>
                </a:solidFill>
                <a:latin typeface="Calibri"/>
                <a:cs typeface="Calibri"/>
              </a:rPr>
              <a:t>подразделяются</a:t>
            </a:r>
            <a:r>
              <a:rPr sz="1800" i="0" spc="-4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1800" i="0" spc="-25" dirty="0">
                <a:solidFill>
                  <a:srgbClr val="1E4D78"/>
                </a:solidFill>
                <a:latin typeface="Calibri"/>
                <a:cs typeface="Calibri"/>
              </a:rPr>
              <a:t>на: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96504" y="603262"/>
            <a:ext cx="11296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Зоонозные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66574" y="595706"/>
            <a:ext cx="16160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Антропонозные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53883" y="3467579"/>
            <a:ext cx="3778254" cy="1327091"/>
            <a:chOff x="253796" y="3467518"/>
            <a:chExt cx="3727424" cy="1314451"/>
          </a:xfrm>
        </p:grpSpPr>
        <p:sp>
          <p:nvSpPr>
            <p:cNvPr id="16" name="object 16"/>
            <p:cNvSpPr/>
            <p:nvPr/>
          </p:nvSpPr>
          <p:spPr>
            <a:xfrm>
              <a:off x="280441" y="3494163"/>
              <a:ext cx="3700779" cy="1281430"/>
            </a:xfrm>
            <a:custGeom>
              <a:avLst/>
              <a:gdLst/>
              <a:ahLst/>
              <a:cxnLst/>
              <a:rect l="l" t="t" r="r" b="b"/>
              <a:pathLst>
                <a:path w="3700779" h="1281429">
                  <a:moveTo>
                    <a:pt x="3486594" y="0"/>
                  </a:moveTo>
                  <a:lnTo>
                    <a:pt x="213474" y="0"/>
                  </a:lnTo>
                  <a:lnTo>
                    <a:pt x="202323" y="355"/>
                  </a:lnTo>
                  <a:lnTo>
                    <a:pt x="158394" y="7200"/>
                  </a:lnTo>
                  <a:lnTo>
                    <a:pt x="116636" y="23393"/>
                  </a:lnTo>
                  <a:lnTo>
                    <a:pt x="79197" y="47510"/>
                  </a:lnTo>
                  <a:lnTo>
                    <a:pt x="47523" y="79197"/>
                  </a:lnTo>
                  <a:lnTo>
                    <a:pt x="18364" y="126720"/>
                  </a:lnTo>
                  <a:lnTo>
                    <a:pt x="4673" y="169202"/>
                  </a:lnTo>
                  <a:lnTo>
                    <a:pt x="0" y="213474"/>
                  </a:lnTo>
                  <a:lnTo>
                    <a:pt x="0" y="1067752"/>
                  </a:lnTo>
                  <a:lnTo>
                    <a:pt x="4673" y="1112037"/>
                  </a:lnTo>
                  <a:lnTo>
                    <a:pt x="18364" y="1154518"/>
                  </a:lnTo>
                  <a:lnTo>
                    <a:pt x="40678" y="1193393"/>
                  </a:lnTo>
                  <a:lnTo>
                    <a:pt x="70561" y="1226515"/>
                  </a:lnTo>
                  <a:lnTo>
                    <a:pt x="106921" y="1252791"/>
                  </a:lnTo>
                  <a:lnTo>
                    <a:pt x="147599" y="1270800"/>
                  </a:lnTo>
                  <a:lnTo>
                    <a:pt x="191160" y="1280160"/>
                  </a:lnTo>
                  <a:lnTo>
                    <a:pt x="213474" y="1281239"/>
                  </a:lnTo>
                  <a:lnTo>
                    <a:pt x="3486962" y="1280871"/>
                  </a:lnTo>
                  <a:lnTo>
                    <a:pt x="3531235" y="1276197"/>
                  </a:lnTo>
                  <a:lnTo>
                    <a:pt x="3573716" y="1262519"/>
                  </a:lnTo>
                  <a:lnTo>
                    <a:pt x="3612603" y="1240193"/>
                  </a:lnTo>
                  <a:lnTo>
                    <a:pt x="3645712" y="1210310"/>
                  </a:lnTo>
                  <a:lnTo>
                    <a:pt x="3672001" y="1173962"/>
                  </a:lnTo>
                  <a:lnTo>
                    <a:pt x="3689997" y="1133271"/>
                  </a:lnTo>
                  <a:lnTo>
                    <a:pt x="3699357" y="1089710"/>
                  </a:lnTo>
                  <a:lnTo>
                    <a:pt x="3700437" y="1067396"/>
                  </a:lnTo>
                  <a:lnTo>
                    <a:pt x="3700081" y="213474"/>
                  </a:lnTo>
                  <a:lnTo>
                    <a:pt x="3695395" y="169202"/>
                  </a:lnTo>
                  <a:lnTo>
                    <a:pt x="3681717" y="126720"/>
                  </a:lnTo>
                  <a:lnTo>
                    <a:pt x="3659403" y="87833"/>
                  </a:lnTo>
                  <a:lnTo>
                    <a:pt x="3629520" y="54711"/>
                  </a:lnTo>
                  <a:lnTo>
                    <a:pt x="3593515" y="28435"/>
                  </a:lnTo>
                  <a:lnTo>
                    <a:pt x="3552482" y="10439"/>
                  </a:lnTo>
                  <a:lnTo>
                    <a:pt x="3508921" y="1079"/>
                  </a:lnTo>
                  <a:lnTo>
                    <a:pt x="3486594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7" name="object 17"/>
            <p:cNvSpPr/>
            <p:nvPr/>
          </p:nvSpPr>
          <p:spPr>
            <a:xfrm>
              <a:off x="280441" y="3494163"/>
              <a:ext cx="3700779" cy="1281430"/>
            </a:xfrm>
            <a:custGeom>
              <a:avLst/>
              <a:gdLst/>
              <a:ahLst/>
              <a:cxnLst/>
              <a:rect l="l" t="t" r="r" b="b"/>
              <a:pathLst>
                <a:path w="3700779" h="1281429">
                  <a:moveTo>
                    <a:pt x="0" y="213474"/>
                  </a:moveTo>
                  <a:lnTo>
                    <a:pt x="355" y="202311"/>
                  </a:lnTo>
                  <a:lnTo>
                    <a:pt x="1079" y="191160"/>
                  </a:lnTo>
                  <a:lnTo>
                    <a:pt x="10439" y="147599"/>
                  </a:lnTo>
                  <a:lnTo>
                    <a:pt x="28435" y="106553"/>
                  </a:lnTo>
                  <a:lnTo>
                    <a:pt x="54724" y="70561"/>
                  </a:lnTo>
                  <a:lnTo>
                    <a:pt x="87833" y="40678"/>
                  </a:lnTo>
                  <a:lnTo>
                    <a:pt x="126720" y="18351"/>
                  </a:lnTo>
                  <a:lnTo>
                    <a:pt x="169202" y="4673"/>
                  </a:lnTo>
                  <a:lnTo>
                    <a:pt x="213474" y="0"/>
                  </a:lnTo>
                  <a:lnTo>
                    <a:pt x="3486594" y="0"/>
                  </a:lnTo>
                  <a:lnTo>
                    <a:pt x="3530879" y="4673"/>
                  </a:lnTo>
                  <a:lnTo>
                    <a:pt x="3573360" y="18351"/>
                  </a:lnTo>
                  <a:lnTo>
                    <a:pt x="3612235" y="40678"/>
                  </a:lnTo>
                  <a:lnTo>
                    <a:pt x="3637432" y="62636"/>
                  </a:lnTo>
                  <a:lnTo>
                    <a:pt x="3645357" y="70561"/>
                  </a:lnTo>
                  <a:lnTo>
                    <a:pt x="3671633" y="106921"/>
                  </a:lnTo>
                  <a:lnTo>
                    <a:pt x="3689642" y="147599"/>
                  </a:lnTo>
                  <a:lnTo>
                    <a:pt x="3699002" y="191160"/>
                  </a:lnTo>
                  <a:lnTo>
                    <a:pt x="3700437" y="1067396"/>
                  </a:lnTo>
                  <a:lnTo>
                    <a:pt x="3695763" y="1111681"/>
                  </a:lnTo>
                  <a:lnTo>
                    <a:pt x="3682072" y="1154150"/>
                  </a:lnTo>
                  <a:lnTo>
                    <a:pt x="3659759" y="1193038"/>
                  </a:lnTo>
                  <a:lnTo>
                    <a:pt x="3629875" y="1226159"/>
                  </a:lnTo>
                  <a:lnTo>
                    <a:pt x="3593884" y="1252435"/>
                  </a:lnTo>
                  <a:lnTo>
                    <a:pt x="3552837" y="1270431"/>
                  </a:lnTo>
                  <a:lnTo>
                    <a:pt x="3509276" y="1279791"/>
                  </a:lnTo>
                  <a:lnTo>
                    <a:pt x="213474" y="1281239"/>
                  </a:lnTo>
                  <a:lnTo>
                    <a:pt x="169202" y="1276553"/>
                  </a:lnTo>
                  <a:lnTo>
                    <a:pt x="126720" y="1262875"/>
                  </a:lnTo>
                  <a:lnTo>
                    <a:pt x="87833" y="1240561"/>
                  </a:lnTo>
                  <a:lnTo>
                    <a:pt x="62636" y="1218590"/>
                  </a:lnTo>
                  <a:lnTo>
                    <a:pt x="54724" y="1210678"/>
                  </a:lnTo>
                  <a:lnTo>
                    <a:pt x="47523" y="1202042"/>
                  </a:lnTo>
                  <a:lnTo>
                    <a:pt x="40678" y="1193393"/>
                  </a:lnTo>
                  <a:lnTo>
                    <a:pt x="34556" y="1184033"/>
                  </a:lnTo>
                  <a:lnTo>
                    <a:pt x="28435" y="1174673"/>
                  </a:lnTo>
                  <a:lnTo>
                    <a:pt x="10439" y="1133640"/>
                  </a:lnTo>
                  <a:lnTo>
                    <a:pt x="1079" y="1090079"/>
                  </a:lnTo>
                  <a:lnTo>
                    <a:pt x="0" y="1067752"/>
                  </a:lnTo>
                  <a:lnTo>
                    <a:pt x="0" y="213474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8" name="object 18"/>
            <p:cNvSpPr/>
            <p:nvPr/>
          </p:nvSpPr>
          <p:spPr>
            <a:xfrm>
              <a:off x="253796" y="3467518"/>
              <a:ext cx="3700779" cy="1281430"/>
            </a:xfrm>
            <a:custGeom>
              <a:avLst/>
              <a:gdLst/>
              <a:ahLst/>
              <a:cxnLst/>
              <a:rect l="l" t="t" r="r" b="b"/>
              <a:pathLst>
                <a:path w="3700779" h="1281429">
                  <a:moveTo>
                    <a:pt x="3486607" y="0"/>
                  </a:moveTo>
                  <a:lnTo>
                    <a:pt x="213486" y="0"/>
                  </a:lnTo>
                  <a:lnTo>
                    <a:pt x="202323" y="355"/>
                  </a:lnTo>
                  <a:lnTo>
                    <a:pt x="158407" y="7200"/>
                  </a:lnTo>
                  <a:lnTo>
                    <a:pt x="116649" y="23406"/>
                  </a:lnTo>
                  <a:lnTo>
                    <a:pt x="79197" y="47523"/>
                  </a:lnTo>
                  <a:lnTo>
                    <a:pt x="47523" y="79197"/>
                  </a:lnTo>
                  <a:lnTo>
                    <a:pt x="18364" y="126720"/>
                  </a:lnTo>
                  <a:lnTo>
                    <a:pt x="4686" y="169202"/>
                  </a:lnTo>
                  <a:lnTo>
                    <a:pt x="0" y="213486"/>
                  </a:lnTo>
                  <a:lnTo>
                    <a:pt x="0" y="1067765"/>
                  </a:lnTo>
                  <a:lnTo>
                    <a:pt x="4686" y="1112037"/>
                  </a:lnTo>
                  <a:lnTo>
                    <a:pt x="18364" y="1154518"/>
                  </a:lnTo>
                  <a:lnTo>
                    <a:pt x="40678" y="1193406"/>
                  </a:lnTo>
                  <a:lnTo>
                    <a:pt x="70561" y="1226515"/>
                  </a:lnTo>
                  <a:lnTo>
                    <a:pt x="106921" y="1252804"/>
                  </a:lnTo>
                  <a:lnTo>
                    <a:pt x="147599" y="1270800"/>
                  </a:lnTo>
                  <a:lnTo>
                    <a:pt x="191160" y="1280159"/>
                  </a:lnTo>
                  <a:lnTo>
                    <a:pt x="213486" y="1281239"/>
                  </a:lnTo>
                  <a:lnTo>
                    <a:pt x="3486962" y="1280883"/>
                  </a:lnTo>
                  <a:lnTo>
                    <a:pt x="3531247" y="1276197"/>
                  </a:lnTo>
                  <a:lnTo>
                    <a:pt x="3573729" y="1262519"/>
                  </a:lnTo>
                  <a:lnTo>
                    <a:pt x="3612603" y="1240205"/>
                  </a:lnTo>
                  <a:lnTo>
                    <a:pt x="3645725" y="1210322"/>
                  </a:lnTo>
                  <a:lnTo>
                    <a:pt x="3672001" y="1173962"/>
                  </a:lnTo>
                  <a:lnTo>
                    <a:pt x="3689997" y="1133284"/>
                  </a:lnTo>
                  <a:lnTo>
                    <a:pt x="3699357" y="1089723"/>
                  </a:lnTo>
                  <a:lnTo>
                    <a:pt x="3700437" y="1067396"/>
                  </a:lnTo>
                  <a:lnTo>
                    <a:pt x="3700081" y="213486"/>
                  </a:lnTo>
                  <a:lnTo>
                    <a:pt x="3695407" y="169202"/>
                  </a:lnTo>
                  <a:lnTo>
                    <a:pt x="3681717" y="126720"/>
                  </a:lnTo>
                  <a:lnTo>
                    <a:pt x="3659403" y="87845"/>
                  </a:lnTo>
                  <a:lnTo>
                    <a:pt x="3629520" y="54724"/>
                  </a:lnTo>
                  <a:lnTo>
                    <a:pt x="3593528" y="28435"/>
                  </a:lnTo>
                  <a:lnTo>
                    <a:pt x="3552482" y="10439"/>
                  </a:lnTo>
                  <a:lnTo>
                    <a:pt x="3508921" y="1079"/>
                  </a:lnTo>
                  <a:lnTo>
                    <a:pt x="348660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9" name="object 19"/>
            <p:cNvSpPr/>
            <p:nvPr/>
          </p:nvSpPr>
          <p:spPr>
            <a:xfrm>
              <a:off x="253796" y="3467519"/>
              <a:ext cx="3727424" cy="1314450"/>
            </a:xfrm>
            <a:custGeom>
              <a:avLst/>
              <a:gdLst/>
              <a:ahLst/>
              <a:cxnLst/>
              <a:rect l="l" t="t" r="r" b="b"/>
              <a:pathLst>
                <a:path w="3700779" h="1281429">
                  <a:moveTo>
                    <a:pt x="0" y="213486"/>
                  </a:moveTo>
                  <a:lnTo>
                    <a:pt x="368" y="202323"/>
                  </a:lnTo>
                  <a:lnTo>
                    <a:pt x="1079" y="191160"/>
                  </a:lnTo>
                  <a:lnTo>
                    <a:pt x="10439" y="147599"/>
                  </a:lnTo>
                  <a:lnTo>
                    <a:pt x="28447" y="106565"/>
                  </a:lnTo>
                  <a:lnTo>
                    <a:pt x="34569" y="97205"/>
                  </a:lnTo>
                  <a:lnTo>
                    <a:pt x="40678" y="87845"/>
                  </a:lnTo>
                  <a:lnTo>
                    <a:pt x="70561" y="54724"/>
                  </a:lnTo>
                  <a:lnTo>
                    <a:pt x="106921" y="28435"/>
                  </a:lnTo>
                  <a:lnTo>
                    <a:pt x="147599" y="10439"/>
                  </a:lnTo>
                  <a:lnTo>
                    <a:pt x="191160" y="1079"/>
                  </a:lnTo>
                  <a:lnTo>
                    <a:pt x="213486" y="0"/>
                  </a:lnTo>
                  <a:lnTo>
                    <a:pt x="3486607" y="0"/>
                  </a:lnTo>
                  <a:lnTo>
                    <a:pt x="3530879" y="4686"/>
                  </a:lnTo>
                  <a:lnTo>
                    <a:pt x="3573360" y="18364"/>
                  </a:lnTo>
                  <a:lnTo>
                    <a:pt x="3583444" y="23406"/>
                  </a:lnTo>
                  <a:lnTo>
                    <a:pt x="3593528" y="28435"/>
                  </a:lnTo>
                  <a:lnTo>
                    <a:pt x="3602888" y="34556"/>
                  </a:lnTo>
                  <a:lnTo>
                    <a:pt x="3612248" y="40678"/>
                  </a:lnTo>
                  <a:lnTo>
                    <a:pt x="3620884" y="47523"/>
                  </a:lnTo>
                  <a:lnTo>
                    <a:pt x="3652558" y="79197"/>
                  </a:lnTo>
                  <a:lnTo>
                    <a:pt x="3676688" y="116636"/>
                  </a:lnTo>
                  <a:lnTo>
                    <a:pt x="3692880" y="158407"/>
                  </a:lnTo>
                  <a:lnTo>
                    <a:pt x="3699725" y="202323"/>
                  </a:lnTo>
                  <a:lnTo>
                    <a:pt x="3700437" y="1067396"/>
                  </a:lnTo>
                  <a:lnTo>
                    <a:pt x="3695763" y="1111681"/>
                  </a:lnTo>
                  <a:lnTo>
                    <a:pt x="3682085" y="1154163"/>
                  </a:lnTo>
                  <a:lnTo>
                    <a:pt x="3659759" y="1193038"/>
                  </a:lnTo>
                  <a:lnTo>
                    <a:pt x="3637800" y="1218234"/>
                  </a:lnTo>
                  <a:lnTo>
                    <a:pt x="3629888" y="1226159"/>
                  </a:lnTo>
                  <a:lnTo>
                    <a:pt x="3593884" y="1252435"/>
                  </a:lnTo>
                  <a:lnTo>
                    <a:pt x="3583800" y="1257477"/>
                  </a:lnTo>
                  <a:lnTo>
                    <a:pt x="3573729" y="1262519"/>
                  </a:lnTo>
                  <a:lnTo>
                    <a:pt x="3531247" y="1276197"/>
                  </a:lnTo>
                  <a:lnTo>
                    <a:pt x="3486962" y="1280883"/>
                  </a:lnTo>
                  <a:lnTo>
                    <a:pt x="213486" y="1281239"/>
                  </a:lnTo>
                  <a:lnTo>
                    <a:pt x="169202" y="1276565"/>
                  </a:lnTo>
                  <a:lnTo>
                    <a:pt x="126720" y="1262875"/>
                  </a:lnTo>
                  <a:lnTo>
                    <a:pt x="87845" y="1240561"/>
                  </a:lnTo>
                  <a:lnTo>
                    <a:pt x="62649" y="1218603"/>
                  </a:lnTo>
                  <a:lnTo>
                    <a:pt x="54724" y="1210678"/>
                  </a:lnTo>
                  <a:lnTo>
                    <a:pt x="47523" y="1202042"/>
                  </a:lnTo>
                  <a:lnTo>
                    <a:pt x="40678" y="1193406"/>
                  </a:lnTo>
                  <a:lnTo>
                    <a:pt x="34569" y="1184046"/>
                  </a:lnTo>
                  <a:lnTo>
                    <a:pt x="28447" y="1174686"/>
                  </a:lnTo>
                  <a:lnTo>
                    <a:pt x="10439" y="1133640"/>
                  </a:lnTo>
                  <a:lnTo>
                    <a:pt x="1079" y="1090079"/>
                  </a:lnTo>
                  <a:lnTo>
                    <a:pt x="0" y="1067765"/>
                  </a:lnTo>
                  <a:lnTo>
                    <a:pt x="0" y="213486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4230852" y="3480244"/>
            <a:ext cx="3740150" cy="1320800"/>
            <a:chOff x="4230852" y="3480244"/>
            <a:chExt cx="3740150" cy="1320800"/>
          </a:xfrm>
        </p:grpSpPr>
        <p:sp>
          <p:nvSpPr>
            <p:cNvPr id="22" name="object 22"/>
            <p:cNvSpPr/>
            <p:nvPr/>
          </p:nvSpPr>
          <p:spPr>
            <a:xfrm>
              <a:off x="4263834" y="3513239"/>
              <a:ext cx="3700779" cy="1281430"/>
            </a:xfrm>
            <a:custGeom>
              <a:avLst/>
              <a:gdLst/>
              <a:ahLst/>
              <a:cxnLst/>
              <a:rect l="l" t="t" r="r" b="b"/>
              <a:pathLst>
                <a:path w="3700779" h="1281429">
                  <a:moveTo>
                    <a:pt x="3486607" y="0"/>
                  </a:moveTo>
                  <a:lnTo>
                    <a:pt x="213487" y="0"/>
                  </a:lnTo>
                  <a:lnTo>
                    <a:pt x="202323" y="355"/>
                  </a:lnTo>
                  <a:lnTo>
                    <a:pt x="158407" y="7200"/>
                  </a:lnTo>
                  <a:lnTo>
                    <a:pt x="116649" y="23406"/>
                  </a:lnTo>
                  <a:lnTo>
                    <a:pt x="79209" y="47523"/>
                  </a:lnTo>
                  <a:lnTo>
                    <a:pt x="47523" y="79197"/>
                  </a:lnTo>
                  <a:lnTo>
                    <a:pt x="18364" y="126720"/>
                  </a:lnTo>
                  <a:lnTo>
                    <a:pt x="4686" y="169202"/>
                  </a:lnTo>
                  <a:lnTo>
                    <a:pt x="0" y="213487"/>
                  </a:lnTo>
                  <a:lnTo>
                    <a:pt x="0" y="1067765"/>
                  </a:lnTo>
                  <a:lnTo>
                    <a:pt x="4686" y="1112037"/>
                  </a:lnTo>
                  <a:lnTo>
                    <a:pt x="18364" y="1154518"/>
                  </a:lnTo>
                  <a:lnTo>
                    <a:pt x="40690" y="1193406"/>
                  </a:lnTo>
                  <a:lnTo>
                    <a:pt x="70561" y="1226515"/>
                  </a:lnTo>
                  <a:lnTo>
                    <a:pt x="106921" y="1252804"/>
                  </a:lnTo>
                  <a:lnTo>
                    <a:pt x="147599" y="1270800"/>
                  </a:lnTo>
                  <a:lnTo>
                    <a:pt x="191160" y="1280160"/>
                  </a:lnTo>
                  <a:lnTo>
                    <a:pt x="213487" y="1281239"/>
                  </a:lnTo>
                  <a:lnTo>
                    <a:pt x="3486962" y="1280883"/>
                  </a:lnTo>
                  <a:lnTo>
                    <a:pt x="3531247" y="1276197"/>
                  </a:lnTo>
                  <a:lnTo>
                    <a:pt x="3573729" y="1262519"/>
                  </a:lnTo>
                  <a:lnTo>
                    <a:pt x="3612603" y="1240205"/>
                  </a:lnTo>
                  <a:lnTo>
                    <a:pt x="3645725" y="1210322"/>
                  </a:lnTo>
                  <a:lnTo>
                    <a:pt x="3672001" y="1173962"/>
                  </a:lnTo>
                  <a:lnTo>
                    <a:pt x="3690010" y="1133284"/>
                  </a:lnTo>
                  <a:lnTo>
                    <a:pt x="3699370" y="1089723"/>
                  </a:lnTo>
                  <a:lnTo>
                    <a:pt x="3700449" y="1067396"/>
                  </a:lnTo>
                  <a:lnTo>
                    <a:pt x="3700081" y="213487"/>
                  </a:lnTo>
                  <a:lnTo>
                    <a:pt x="3695407" y="169202"/>
                  </a:lnTo>
                  <a:lnTo>
                    <a:pt x="3681729" y="126720"/>
                  </a:lnTo>
                  <a:lnTo>
                    <a:pt x="3659403" y="87845"/>
                  </a:lnTo>
                  <a:lnTo>
                    <a:pt x="3629520" y="54724"/>
                  </a:lnTo>
                  <a:lnTo>
                    <a:pt x="3593528" y="28435"/>
                  </a:lnTo>
                  <a:lnTo>
                    <a:pt x="3552482" y="10439"/>
                  </a:lnTo>
                  <a:lnTo>
                    <a:pt x="3508921" y="1079"/>
                  </a:lnTo>
                  <a:lnTo>
                    <a:pt x="3486607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3" name="object 23"/>
            <p:cNvSpPr/>
            <p:nvPr/>
          </p:nvSpPr>
          <p:spPr>
            <a:xfrm>
              <a:off x="4263834" y="3513239"/>
              <a:ext cx="3700779" cy="1281430"/>
            </a:xfrm>
            <a:custGeom>
              <a:avLst/>
              <a:gdLst/>
              <a:ahLst/>
              <a:cxnLst/>
              <a:rect l="l" t="t" r="r" b="b"/>
              <a:pathLst>
                <a:path w="3700779" h="1281429">
                  <a:moveTo>
                    <a:pt x="0" y="213487"/>
                  </a:moveTo>
                  <a:lnTo>
                    <a:pt x="368" y="202323"/>
                  </a:lnTo>
                  <a:lnTo>
                    <a:pt x="1079" y="191160"/>
                  </a:lnTo>
                  <a:lnTo>
                    <a:pt x="10439" y="147599"/>
                  </a:lnTo>
                  <a:lnTo>
                    <a:pt x="28448" y="106565"/>
                  </a:lnTo>
                  <a:lnTo>
                    <a:pt x="54724" y="70561"/>
                  </a:lnTo>
                  <a:lnTo>
                    <a:pt x="62649" y="62636"/>
                  </a:lnTo>
                  <a:lnTo>
                    <a:pt x="70561" y="54724"/>
                  </a:lnTo>
                  <a:lnTo>
                    <a:pt x="106921" y="28435"/>
                  </a:lnTo>
                  <a:lnTo>
                    <a:pt x="147599" y="10439"/>
                  </a:lnTo>
                  <a:lnTo>
                    <a:pt x="191160" y="1079"/>
                  </a:lnTo>
                  <a:lnTo>
                    <a:pt x="213487" y="0"/>
                  </a:lnTo>
                  <a:lnTo>
                    <a:pt x="3486607" y="0"/>
                  </a:lnTo>
                  <a:lnTo>
                    <a:pt x="3530879" y="4686"/>
                  </a:lnTo>
                  <a:lnTo>
                    <a:pt x="3573360" y="18364"/>
                  </a:lnTo>
                  <a:lnTo>
                    <a:pt x="3583444" y="23406"/>
                  </a:lnTo>
                  <a:lnTo>
                    <a:pt x="3593528" y="28435"/>
                  </a:lnTo>
                  <a:lnTo>
                    <a:pt x="3629520" y="54724"/>
                  </a:lnTo>
                  <a:lnTo>
                    <a:pt x="3659403" y="87845"/>
                  </a:lnTo>
                  <a:lnTo>
                    <a:pt x="3681729" y="126720"/>
                  </a:lnTo>
                  <a:lnTo>
                    <a:pt x="3695407" y="169202"/>
                  </a:lnTo>
                  <a:lnTo>
                    <a:pt x="3700081" y="213487"/>
                  </a:lnTo>
                  <a:lnTo>
                    <a:pt x="3700449" y="1067396"/>
                  </a:lnTo>
                  <a:lnTo>
                    <a:pt x="3695763" y="1111681"/>
                  </a:lnTo>
                  <a:lnTo>
                    <a:pt x="3682085" y="1154163"/>
                  </a:lnTo>
                  <a:lnTo>
                    <a:pt x="3659771" y="1193038"/>
                  </a:lnTo>
                  <a:lnTo>
                    <a:pt x="3637800" y="1218234"/>
                  </a:lnTo>
                  <a:lnTo>
                    <a:pt x="3629888" y="1226159"/>
                  </a:lnTo>
                  <a:lnTo>
                    <a:pt x="3593884" y="1252435"/>
                  </a:lnTo>
                  <a:lnTo>
                    <a:pt x="3583800" y="1257477"/>
                  </a:lnTo>
                  <a:lnTo>
                    <a:pt x="3573729" y="1262519"/>
                  </a:lnTo>
                  <a:lnTo>
                    <a:pt x="3531247" y="1276197"/>
                  </a:lnTo>
                  <a:lnTo>
                    <a:pt x="3486962" y="1280883"/>
                  </a:lnTo>
                  <a:lnTo>
                    <a:pt x="213487" y="1281239"/>
                  </a:lnTo>
                  <a:lnTo>
                    <a:pt x="169202" y="1276565"/>
                  </a:lnTo>
                  <a:lnTo>
                    <a:pt x="126720" y="1262875"/>
                  </a:lnTo>
                  <a:lnTo>
                    <a:pt x="87845" y="1240561"/>
                  </a:lnTo>
                  <a:lnTo>
                    <a:pt x="62649" y="1218603"/>
                  </a:lnTo>
                  <a:lnTo>
                    <a:pt x="54724" y="1210678"/>
                  </a:lnTo>
                  <a:lnTo>
                    <a:pt x="28448" y="1174686"/>
                  </a:lnTo>
                  <a:lnTo>
                    <a:pt x="10439" y="1133640"/>
                  </a:lnTo>
                  <a:lnTo>
                    <a:pt x="1079" y="1090079"/>
                  </a:lnTo>
                  <a:lnTo>
                    <a:pt x="0" y="1067765"/>
                  </a:lnTo>
                  <a:lnTo>
                    <a:pt x="0" y="213487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4" name="object 24"/>
            <p:cNvSpPr/>
            <p:nvPr/>
          </p:nvSpPr>
          <p:spPr>
            <a:xfrm>
              <a:off x="4237202" y="3486594"/>
              <a:ext cx="3700779" cy="1281430"/>
            </a:xfrm>
            <a:custGeom>
              <a:avLst/>
              <a:gdLst/>
              <a:ahLst/>
              <a:cxnLst/>
              <a:rect l="l" t="t" r="r" b="b"/>
              <a:pathLst>
                <a:path w="3700779" h="1281429">
                  <a:moveTo>
                    <a:pt x="3486594" y="0"/>
                  </a:moveTo>
                  <a:lnTo>
                    <a:pt x="213474" y="0"/>
                  </a:lnTo>
                  <a:lnTo>
                    <a:pt x="202323" y="368"/>
                  </a:lnTo>
                  <a:lnTo>
                    <a:pt x="158394" y="7200"/>
                  </a:lnTo>
                  <a:lnTo>
                    <a:pt x="116636" y="23406"/>
                  </a:lnTo>
                  <a:lnTo>
                    <a:pt x="79197" y="47523"/>
                  </a:lnTo>
                  <a:lnTo>
                    <a:pt x="47523" y="79209"/>
                  </a:lnTo>
                  <a:lnTo>
                    <a:pt x="18351" y="126720"/>
                  </a:lnTo>
                  <a:lnTo>
                    <a:pt x="4673" y="169202"/>
                  </a:lnTo>
                  <a:lnTo>
                    <a:pt x="0" y="213486"/>
                  </a:lnTo>
                  <a:lnTo>
                    <a:pt x="0" y="1067765"/>
                  </a:lnTo>
                  <a:lnTo>
                    <a:pt x="4673" y="1112050"/>
                  </a:lnTo>
                  <a:lnTo>
                    <a:pt x="18351" y="1154531"/>
                  </a:lnTo>
                  <a:lnTo>
                    <a:pt x="40678" y="1193406"/>
                  </a:lnTo>
                  <a:lnTo>
                    <a:pt x="70561" y="1226527"/>
                  </a:lnTo>
                  <a:lnTo>
                    <a:pt x="106921" y="1252804"/>
                  </a:lnTo>
                  <a:lnTo>
                    <a:pt x="147599" y="1270800"/>
                  </a:lnTo>
                  <a:lnTo>
                    <a:pt x="191160" y="1280159"/>
                  </a:lnTo>
                  <a:lnTo>
                    <a:pt x="213474" y="1281239"/>
                  </a:lnTo>
                  <a:lnTo>
                    <a:pt x="3486962" y="1280883"/>
                  </a:lnTo>
                  <a:lnTo>
                    <a:pt x="3531235" y="1276210"/>
                  </a:lnTo>
                  <a:lnTo>
                    <a:pt x="3573716" y="1262519"/>
                  </a:lnTo>
                  <a:lnTo>
                    <a:pt x="3612591" y="1240205"/>
                  </a:lnTo>
                  <a:lnTo>
                    <a:pt x="3645712" y="1210322"/>
                  </a:lnTo>
                  <a:lnTo>
                    <a:pt x="3672001" y="1173962"/>
                  </a:lnTo>
                  <a:lnTo>
                    <a:pt x="3689997" y="1133284"/>
                  </a:lnTo>
                  <a:lnTo>
                    <a:pt x="3699357" y="1089723"/>
                  </a:lnTo>
                  <a:lnTo>
                    <a:pt x="3700437" y="1067409"/>
                  </a:lnTo>
                  <a:lnTo>
                    <a:pt x="3700081" y="213486"/>
                  </a:lnTo>
                  <a:lnTo>
                    <a:pt x="3695395" y="169202"/>
                  </a:lnTo>
                  <a:lnTo>
                    <a:pt x="3681717" y="126720"/>
                  </a:lnTo>
                  <a:lnTo>
                    <a:pt x="3659403" y="87845"/>
                  </a:lnTo>
                  <a:lnTo>
                    <a:pt x="3629520" y="54724"/>
                  </a:lnTo>
                  <a:lnTo>
                    <a:pt x="3593515" y="28447"/>
                  </a:lnTo>
                  <a:lnTo>
                    <a:pt x="3552482" y="10439"/>
                  </a:lnTo>
                  <a:lnTo>
                    <a:pt x="3508921" y="1079"/>
                  </a:lnTo>
                  <a:lnTo>
                    <a:pt x="348659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5" name="object 25"/>
            <p:cNvSpPr/>
            <p:nvPr/>
          </p:nvSpPr>
          <p:spPr>
            <a:xfrm>
              <a:off x="4237202" y="3486594"/>
              <a:ext cx="3700779" cy="1281430"/>
            </a:xfrm>
            <a:custGeom>
              <a:avLst/>
              <a:gdLst/>
              <a:ahLst/>
              <a:cxnLst/>
              <a:rect l="l" t="t" r="r" b="b"/>
              <a:pathLst>
                <a:path w="3700779" h="1281429">
                  <a:moveTo>
                    <a:pt x="0" y="213486"/>
                  </a:moveTo>
                  <a:lnTo>
                    <a:pt x="355" y="202323"/>
                  </a:lnTo>
                  <a:lnTo>
                    <a:pt x="1079" y="191160"/>
                  </a:lnTo>
                  <a:lnTo>
                    <a:pt x="10439" y="147599"/>
                  </a:lnTo>
                  <a:lnTo>
                    <a:pt x="23393" y="116649"/>
                  </a:lnTo>
                  <a:lnTo>
                    <a:pt x="28435" y="106565"/>
                  </a:lnTo>
                  <a:lnTo>
                    <a:pt x="54711" y="70561"/>
                  </a:lnTo>
                  <a:lnTo>
                    <a:pt x="62636" y="62649"/>
                  </a:lnTo>
                  <a:lnTo>
                    <a:pt x="70561" y="54724"/>
                  </a:lnTo>
                  <a:lnTo>
                    <a:pt x="106921" y="28447"/>
                  </a:lnTo>
                  <a:lnTo>
                    <a:pt x="147599" y="10439"/>
                  </a:lnTo>
                  <a:lnTo>
                    <a:pt x="191160" y="1079"/>
                  </a:lnTo>
                  <a:lnTo>
                    <a:pt x="213474" y="0"/>
                  </a:lnTo>
                  <a:lnTo>
                    <a:pt x="3486594" y="0"/>
                  </a:lnTo>
                  <a:lnTo>
                    <a:pt x="3530879" y="4686"/>
                  </a:lnTo>
                  <a:lnTo>
                    <a:pt x="3573360" y="18364"/>
                  </a:lnTo>
                  <a:lnTo>
                    <a:pt x="3583432" y="23406"/>
                  </a:lnTo>
                  <a:lnTo>
                    <a:pt x="3593515" y="28447"/>
                  </a:lnTo>
                  <a:lnTo>
                    <a:pt x="3602875" y="34569"/>
                  </a:lnTo>
                  <a:lnTo>
                    <a:pt x="3612235" y="40690"/>
                  </a:lnTo>
                  <a:lnTo>
                    <a:pt x="3620871" y="47523"/>
                  </a:lnTo>
                  <a:lnTo>
                    <a:pt x="3629520" y="54724"/>
                  </a:lnTo>
                  <a:lnTo>
                    <a:pt x="3637432" y="62649"/>
                  </a:lnTo>
                  <a:lnTo>
                    <a:pt x="3645357" y="70561"/>
                  </a:lnTo>
                  <a:lnTo>
                    <a:pt x="3671633" y="106921"/>
                  </a:lnTo>
                  <a:lnTo>
                    <a:pt x="3689642" y="147599"/>
                  </a:lnTo>
                  <a:lnTo>
                    <a:pt x="3699002" y="191160"/>
                  </a:lnTo>
                  <a:lnTo>
                    <a:pt x="3700437" y="1067409"/>
                  </a:lnTo>
                  <a:lnTo>
                    <a:pt x="3695763" y="1111681"/>
                  </a:lnTo>
                  <a:lnTo>
                    <a:pt x="3682072" y="1154163"/>
                  </a:lnTo>
                  <a:lnTo>
                    <a:pt x="3659759" y="1193050"/>
                  </a:lnTo>
                  <a:lnTo>
                    <a:pt x="3629875" y="1226159"/>
                  </a:lnTo>
                  <a:lnTo>
                    <a:pt x="3603231" y="1246327"/>
                  </a:lnTo>
                  <a:lnTo>
                    <a:pt x="3593871" y="1252448"/>
                  </a:lnTo>
                  <a:lnTo>
                    <a:pt x="3552837" y="1270444"/>
                  </a:lnTo>
                  <a:lnTo>
                    <a:pt x="3509276" y="1279804"/>
                  </a:lnTo>
                  <a:lnTo>
                    <a:pt x="213474" y="1281239"/>
                  </a:lnTo>
                  <a:lnTo>
                    <a:pt x="169202" y="1276565"/>
                  </a:lnTo>
                  <a:lnTo>
                    <a:pt x="126720" y="1262887"/>
                  </a:lnTo>
                  <a:lnTo>
                    <a:pt x="87833" y="1240561"/>
                  </a:lnTo>
                  <a:lnTo>
                    <a:pt x="62636" y="1218603"/>
                  </a:lnTo>
                  <a:lnTo>
                    <a:pt x="54711" y="1210690"/>
                  </a:lnTo>
                  <a:lnTo>
                    <a:pt x="28435" y="1174686"/>
                  </a:lnTo>
                  <a:lnTo>
                    <a:pt x="23393" y="1164602"/>
                  </a:lnTo>
                  <a:lnTo>
                    <a:pt x="18351" y="1154531"/>
                  </a:lnTo>
                  <a:lnTo>
                    <a:pt x="4673" y="1112050"/>
                  </a:lnTo>
                  <a:lnTo>
                    <a:pt x="0" y="1067765"/>
                  </a:lnTo>
                  <a:lnTo>
                    <a:pt x="0" y="213486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27" name="object 27"/>
          <p:cNvGrpSpPr/>
          <p:nvPr/>
        </p:nvGrpSpPr>
        <p:grpSpPr>
          <a:xfrm>
            <a:off x="8214614" y="3470528"/>
            <a:ext cx="3740150" cy="1320800"/>
            <a:chOff x="8214614" y="3470528"/>
            <a:chExt cx="3740150" cy="1320800"/>
          </a:xfrm>
        </p:grpSpPr>
        <p:sp>
          <p:nvSpPr>
            <p:cNvPr id="28" name="object 28"/>
            <p:cNvSpPr/>
            <p:nvPr/>
          </p:nvSpPr>
          <p:spPr>
            <a:xfrm>
              <a:off x="8247595" y="3503523"/>
              <a:ext cx="3700779" cy="1281430"/>
            </a:xfrm>
            <a:custGeom>
              <a:avLst/>
              <a:gdLst/>
              <a:ahLst/>
              <a:cxnLst/>
              <a:rect l="l" t="t" r="r" b="b"/>
              <a:pathLst>
                <a:path w="3700779" h="1281429">
                  <a:moveTo>
                    <a:pt x="3486607" y="0"/>
                  </a:moveTo>
                  <a:lnTo>
                    <a:pt x="213486" y="0"/>
                  </a:lnTo>
                  <a:lnTo>
                    <a:pt x="202323" y="355"/>
                  </a:lnTo>
                  <a:lnTo>
                    <a:pt x="158407" y="7200"/>
                  </a:lnTo>
                  <a:lnTo>
                    <a:pt x="116649" y="23393"/>
                  </a:lnTo>
                  <a:lnTo>
                    <a:pt x="79209" y="47510"/>
                  </a:lnTo>
                  <a:lnTo>
                    <a:pt x="47523" y="79197"/>
                  </a:lnTo>
                  <a:lnTo>
                    <a:pt x="18364" y="126720"/>
                  </a:lnTo>
                  <a:lnTo>
                    <a:pt x="4686" y="169202"/>
                  </a:lnTo>
                  <a:lnTo>
                    <a:pt x="0" y="213474"/>
                  </a:lnTo>
                  <a:lnTo>
                    <a:pt x="0" y="1067752"/>
                  </a:lnTo>
                  <a:lnTo>
                    <a:pt x="4686" y="1112037"/>
                  </a:lnTo>
                  <a:lnTo>
                    <a:pt x="18364" y="1154518"/>
                  </a:lnTo>
                  <a:lnTo>
                    <a:pt x="40678" y="1193393"/>
                  </a:lnTo>
                  <a:lnTo>
                    <a:pt x="70561" y="1226515"/>
                  </a:lnTo>
                  <a:lnTo>
                    <a:pt x="106921" y="1252791"/>
                  </a:lnTo>
                  <a:lnTo>
                    <a:pt x="147599" y="1270800"/>
                  </a:lnTo>
                  <a:lnTo>
                    <a:pt x="191160" y="1280160"/>
                  </a:lnTo>
                  <a:lnTo>
                    <a:pt x="213486" y="1281239"/>
                  </a:lnTo>
                  <a:lnTo>
                    <a:pt x="3486962" y="1280871"/>
                  </a:lnTo>
                  <a:lnTo>
                    <a:pt x="3531247" y="1276197"/>
                  </a:lnTo>
                  <a:lnTo>
                    <a:pt x="3573729" y="1262519"/>
                  </a:lnTo>
                  <a:lnTo>
                    <a:pt x="3612603" y="1240193"/>
                  </a:lnTo>
                  <a:lnTo>
                    <a:pt x="3645725" y="1210322"/>
                  </a:lnTo>
                  <a:lnTo>
                    <a:pt x="3672001" y="1173962"/>
                  </a:lnTo>
                  <a:lnTo>
                    <a:pt x="3690010" y="1133271"/>
                  </a:lnTo>
                  <a:lnTo>
                    <a:pt x="3699370" y="1089710"/>
                  </a:lnTo>
                  <a:lnTo>
                    <a:pt x="3700449" y="1067396"/>
                  </a:lnTo>
                  <a:lnTo>
                    <a:pt x="3700081" y="213474"/>
                  </a:lnTo>
                  <a:lnTo>
                    <a:pt x="3695407" y="169202"/>
                  </a:lnTo>
                  <a:lnTo>
                    <a:pt x="3681729" y="126720"/>
                  </a:lnTo>
                  <a:lnTo>
                    <a:pt x="3659403" y="87833"/>
                  </a:lnTo>
                  <a:lnTo>
                    <a:pt x="3629520" y="54711"/>
                  </a:lnTo>
                  <a:lnTo>
                    <a:pt x="3593528" y="28435"/>
                  </a:lnTo>
                  <a:lnTo>
                    <a:pt x="3552482" y="10439"/>
                  </a:lnTo>
                  <a:lnTo>
                    <a:pt x="3508921" y="1079"/>
                  </a:lnTo>
                  <a:lnTo>
                    <a:pt x="3486607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9" name="object 29"/>
            <p:cNvSpPr/>
            <p:nvPr/>
          </p:nvSpPr>
          <p:spPr>
            <a:xfrm>
              <a:off x="8247595" y="3503523"/>
              <a:ext cx="3700779" cy="1281430"/>
            </a:xfrm>
            <a:custGeom>
              <a:avLst/>
              <a:gdLst/>
              <a:ahLst/>
              <a:cxnLst/>
              <a:rect l="l" t="t" r="r" b="b"/>
              <a:pathLst>
                <a:path w="3700779" h="1281429">
                  <a:moveTo>
                    <a:pt x="0" y="213474"/>
                  </a:moveTo>
                  <a:lnTo>
                    <a:pt x="368" y="202311"/>
                  </a:lnTo>
                  <a:lnTo>
                    <a:pt x="1079" y="191160"/>
                  </a:lnTo>
                  <a:lnTo>
                    <a:pt x="10439" y="147599"/>
                  </a:lnTo>
                  <a:lnTo>
                    <a:pt x="28448" y="106553"/>
                  </a:lnTo>
                  <a:lnTo>
                    <a:pt x="34569" y="97193"/>
                  </a:lnTo>
                  <a:lnTo>
                    <a:pt x="40678" y="87833"/>
                  </a:lnTo>
                  <a:lnTo>
                    <a:pt x="47523" y="79197"/>
                  </a:lnTo>
                  <a:lnTo>
                    <a:pt x="54724" y="70561"/>
                  </a:lnTo>
                  <a:lnTo>
                    <a:pt x="62649" y="62636"/>
                  </a:lnTo>
                  <a:lnTo>
                    <a:pt x="70561" y="54711"/>
                  </a:lnTo>
                  <a:lnTo>
                    <a:pt x="106921" y="28435"/>
                  </a:lnTo>
                  <a:lnTo>
                    <a:pt x="147599" y="10439"/>
                  </a:lnTo>
                  <a:lnTo>
                    <a:pt x="191160" y="1079"/>
                  </a:lnTo>
                  <a:lnTo>
                    <a:pt x="213486" y="0"/>
                  </a:lnTo>
                  <a:lnTo>
                    <a:pt x="3486607" y="0"/>
                  </a:lnTo>
                  <a:lnTo>
                    <a:pt x="3530879" y="4673"/>
                  </a:lnTo>
                  <a:lnTo>
                    <a:pt x="3573360" y="18351"/>
                  </a:lnTo>
                  <a:lnTo>
                    <a:pt x="3612248" y="40678"/>
                  </a:lnTo>
                  <a:lnTo>
                    <a:pt x="3645369" y="70561"/>
                  </a:lnTo>
                  <a:lnTo>
                    <a:pt x="3671646" y="106921"/>
                  </a:lnTo>
                  <a:lnTo>
                    <a:pt x="3689642" y="147599"/>
                  </a:lnTo>
                  <a:lnTo>
                    <a:pt x="3699002" y="191160"/>
                  </a:lnTo>
                  <a:lnTo>
                    <a:pt x="3700449" y="1067396"/>
                  </a:lnTo>
                  <a:lnTo>
                    <a:pt x="3695763" y="1111681"/>
                  </a:lnTo>
                  <a:lnTo>
                    <a:pt x="3682085" y="1154150"/>
                  </a:lnTo>
                  <a:lnTo>
                    <a:pt x="3659758" y="1193038"/>
                  </a:lnTo>
                  <a:lnTo>
                    <a:pt x="3637800" y="1218234"/>
                  </a:lnTo>
                  <a:lnTo>
                    <a:pt x="3629888" y="1226159"/>
                  </a:lnTo>
                  <a:lnTo>
                    <a:pt x="3621239" y="1233360"/>
                  </a:lnTo>
                  <a:lnTo>
                    <a:pt x="3612603" y="1240193"/>
                  </a:lnTo>
                  <a:lnTo>
                    <a:pt x="3603243" y="1246314"/>
                  </a:lnTo>
                  <a:lnTo>
                    <a:pt x="3593884" y="1252435"/>
                  </a:lnTo>
                  <a:lnTo>
                    <a:pt x="3583800" y="1257477"/>
                  </a:lnTo>
                  <a:lnTo>
                    <a:pt x="3573729" y="1262519"/>
                  </a:lnTo>
                  <a:lnTo>
                    <a:pt x="3563645" y="1266837"/>
                  </a:lnTo>
                  <a:lnTo>
                    <a:pt x="3520439" y="1278356"/>
                  </a:lnTo>
                  <a:lnTo>
                    <a:pt x="213486" y="1281239"/>
                  </a:lnTo>
                  <a:lnTo>
                    <a:pt x="169202" y="1276553"/>
                  </a:lnTo>
                  <a:lnTo>
                    <a:pt x="126720" y="1262875"/>
                  </a:lnTo>
                  <a:lnTo>
                    <a:pt x="87845" y="1240561"/>
                  </a:lnTo>
                  <a:lnTo>
                    <a:pt x="62649" y="1218590"/>
                  </a:lnTo>
                  <a:lnTo>
                    <a:pt x="54724" y="1210678"/>
                  </a:lnTo>
                  <a:lnTo>
                    <a:pt x="47523" y="1202042"/>
                  </a:lnTo>
                  <a:lnTo>
                    <a:pt x="40678" y="1193393"/>
                  </a:lnTo>
                  <a:lnTo>
                    <a:pt x="34569" y="1184033"/>
                  </a:lnTo>
                  <a:lnTo>
                    <a:pt x="28448" y="1174673"/>
                  </a:lnTo>
                  <a:lnTo>
                    <a:pt x="10439" y="1133640"/>
                  </a:lnTo>
                  <a:lnTo>
                    <a:pt x="1079" y="1090079"/>
                  </a:lnTo>
                  <a:lnTo>
                    <a:pt x="0" y="1067752"/>
                  </a:lnTo>
                  <a:lnTo>
                    <a:pt x="0" y="213474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0" name="object 30"/>
            <p:cNvSpPr/>
            <p:nvPr/>
          </p:nvSpPr>
          <p:spPr>
            <a:xfrm>
              <a:off x="8220964" y="3476878"/>
              <a:ext cx="3700779" cy="1281430"/>
            </a:xfrm>
            <a:custGeom>
              <a:avLst/>
              <a:gdLst/>
              <a:ahLst/>
              <a:cxnLst/>
              <a:rect l="l" t="t" r="r" b="b"/>
              <a:pathLst>
                <a:path w="3700779" h="1281429">
                  <a:moveTo>
                    <a:pt x="3486594" y="0"/>
                  </a:moveTo>
                  <a:lnTo>
                    <a:pt x="213474" y="0"/>
                  </a:lnTo>
                  <a:lnTo>
                    <a:pt x="202310" y="355"/>
                  </a:lnTo>
                  <a:lnTo>
                    <a:pt x="158394" y="7200"/>
                  </a:lnTo>
                  <a:lnTo>
                    <a:pt x="116636" y="23406"/>
                  </a:lnTo>
                  <a:lnTo>
                    <a:pt x="79197" y="47523"/>
                  </a:lnTo>
                  <a:lnTo>
                    <a:pt x="47510" y="79197"/>
                  </a:lnTo>
                  <a:lnTo>
                    <a:pt x="18351" y="126720"/>
                  </a:lnTo>
                  <a:lnTo>
                    <a:pt x="4673" y="169202"/>
                  </a:lnTo>
                  <a:lnTo>
                    <a:pt x="0" y="213487"/>
                  </a:lnTo>
                  <a:lnTo>
                    <a:pt x="0" y="1067765"/>
                  </a:lnTo>
                  <a:lnTo>
                    <a:pt x="4673" y="1112037"/>
                  </a:lnTo>
                  <a:lnTo>
                    <a:pt x="18351" y="1154518"/>
                  </a:lnTo>
                  <a:lnTo>
                    <a:pt x="40678" y="1193406"/>
                  </a:lnTo>
                  <a:lnTo>
                    <a:pt x="70561" y="1226515"/>
                  </a:lnTo>
                  <a:lnTo>
                    <a:pt x="106921" y="1252804"/>
                  </a:lnTo>
                  <a:lnTo>
                    <a:pt x="147599" y="1270800"/>
                  </a:lnTo>
                  <a:lnTo>
                    <a:pt x="191160" y="1280160"/>
                  </a:lnTo>
                  <a:lnTo>
                    <a:pt x="213474" y="1281239"/>
                  </a:lnTo>
                  <a:lnTo>
                    <a:pt x="3486950" y="1280883"/>
                  </a:lnTo>
                  <a:lnTo>
                    <a:pt x="3531234" y="1276197"/>
                  </a:lnTo>
                  <a:lnTo>
                    <a:pt x="3573716" y="1262519"/>
                  </a:lnTo>
                  <a:lnTo>
                    <a:pt x="3612591" y="1240205"/>
                  </a:lnTo>
                  <a:lnTo>
                    <a:pt x="3645712" y="1210322"/>
                  </a:lnTo>
                  <a:lnTo>
                    <a:pt x="3672001" y="1173962"/>
                  </a:lnTo>
                  <a:lnTo>
                    <a:pt x="3689997" y="1133284"/>
                  </a:lnTo>
                  <a:lnTo>
                    <a:pt x="3699357" y="1089723"/>
                  </a:lnTo>
                  <a:lnTo>
                    <a:pt x="3700437" y="1067396"/>
                  </a:lnTo>
                  <a:lnTo>
                    <a:pt x="3700081" y="213487"/>
                  </a:lnTo>
                  <a:lnTo>
                    <a:pt x="3695395" y="169202"/>
                  </a:lnTo>
                  <a:lnTo>
                    <a:pt x="3681717" y="126720"/>
                  </a:lnTo>
                  <a:lnTo>
                    <a:pt x="3659390" y="87845"/>
                  </a:lnTo>
                  <a:lnTo>
                    <a:pt x="3629520" y="54724"/>
                  </a:lnTo>
                  <a:lnTo>
                    <a:pt x="3593515" y="28435"/>
                  </a:lnTo>
                  <a:lnTo>
                    <a:pt x="3552482" y="10439"/>
                  </a:lnTo>
                  <a:lnTo>
                    <a:pt x="3508921" y="1079"/>
                  </a:lnTo>
                  <a:lnTo>
                    <a:pt x="348659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31" name="object 31"/>
            <p:cNvSpPr/>
            <p:nvPr/>
          </p:nvSpPr>
          <p:spPr>
            <a:xfrm>
              <a:off x="8220964" y="3476878"/>
              <a:ext cx="3700779" cy="1281430"/>
            </a:xfrm>
            <a:custGeom>
              <a:avLst/>
              <a:gdLst/>
              <a:ahLst/>
              <a:cxnLst/>
              <a:rect l="l" t="t" r="r" b="b"/>
              <a:pathLst>
                <a:path w="3700779" h="1281429">
                  <a:moveTo>
                    <a:pt x="0" y="213487"/>
                  </a:moveTo>
                  <a:lnTo>
                    <a:pt x="355" y="202323"/>
                  </a:lnTo>
                  <a:lnTo>
                    <a:pt x="1079" y="191160"/>
                  </a:lnTo>
                  <a:lnTo>
                    <a:pt x="10439" y="147599"/>
                  </a:lnTo>
                  <a:lnTo>
                    <a:pt x="28435" y="106565"/>
                  </a:lnTo>
                  <a:lnTo>
                    <a:pt x="34556" y="97205"/>
                  </a:lnTo>
                  <a:lnTo>
                    <a:pt x="40678" y="87845"/>
                  </a:lnTo>
                  <a:lnTo>
                    <a:pt x="70561" y="54724"/>
                  </a:lnTo>
                  <a:lnTo>
                    <a:pt x="106921" y="28435"/>
                  </a:lnTo>
                  <a:lnTo>
                    <a:pt x="147599" y="10439"/>
                  </a:lnTo>
                  <a:lnTo>
                    <a:pt x="191160" y="1079"/>
                  </a:lnTo>
                  <a:lnTo>
                    <a:pt x="213474" y="0"/>
                  </a:lnTo>
                  <a:lnTo>
                    <a:pt x="3486594" y="0"/>
                  </a:lnTo>
                  <a:lnTo>
                    <a:pt x="3530879" y="4686"/>
                  </a:lnTo>
                  <a:lnTo>
                    <a:pt x="3573360" y="18364"/>
                  </a:lnTo>
                  <a:lnTo>
                    <a:pt x="3583431" y="23406"/>
                  </a:lnTo>
                  <a:lnTo>
                    <a:pt x="3593515" y="28435"/>
                  </a:lnTo>
                  <a:lnTo>
                    <a:pt x="3602875" y="34556"/>
                  </a:lnTo>
                  <a:lnTo>
                    <a:pt x="3612235" y="40678"/>
                  </a:lnTo>
                  <a:lnTo>
                    <a:pt x="3620871" y="47523"/>
                  </a:lnTo>
                  <a:lnTo>
                    <a:pt x="3629520" y="54724"/>
                  </a:lnTo>
                  <a:lnTo>
                    <a:pt x="3637432" y="62636"/>
                  </a:lnTo>
                  <a:lnTo>
                    <a:pt x="3645357" y="70561"/>
                  </a:lnTo>
                  <a:lnTo>
                    <a:pt x="3671633" y="106921"/>
                  </a:lnTo>
                  <a:lnTo>
                    <a:pt x="3689642" y="147599"/>
                  </a:lnTo>
                  <a:lnTo>
                    <a:pt x="3699002" y="191160"/>
                  </a:lnTo>
                  <a:lnTo>
                    <a:pt x="3700437" y="1067396"/>
                  </a:lnTo>
                  <a:lnTo>
                    <a:pt x="3695750" y="1111681"/>
                  </a:lnTo>
                  <a:lnTo>
                    <a:pt x="3682072" y="1154163"/>
                  </a:lnTo>
                  <a:lnTo>
                    <a:pt x="3659758" y="1193038"/>
                  </a:lnTo>
                  <a:lnTo>
                    <a:pt x="3637800" y="1218234"/>
                  </a:lnTo>
                  <a:lnTo>
                    <a:pt x="3629875" y="1226159"/>
                  </a:lnTo>
                  <a:lnTo>
                    <a:pt x="3593871" y="1252435"/>
                  </a:lnTo>
                  <a:lnTo>
                    <a:pt x="3552837" y="1270444"/>
                  </a:lnTo>
                  <a:lnTo>
                    <a:pt x="3509276" y="1279804"/>
                  </a:lnTo>
                  <a:lnTo>
                    <a:pt x="213474" y="1281239"/>
                  </a:lnTo>
                  <a:lnTo>
                    <a:pt x="169202" y="1276565"/>
                  </a:lnTo>
                  <a:lnTo>
                    <a:pt x="126720" y="1262875"/>
                  </a:lnTo>
                  <a:lnTo>
                    <a:pt x="87833" y="1240561"/>
                  </a:lnTo>
                  <a:lnTo>
                    <a:pt x="54711" y="1210678"/>
                  </a:lnTo>
                  <a:lnTo>
                    <a:pt x="34556" y="1184046"/>
                  </a:lnTo>
                  <a:lnTo>
                    <a:pt x="28435" y="1174686"/>
                  </a:lnTo>
                  <a:lnTo>
                    <a:pt x="23393" y="1164602"/>
                  </a:lnTo>
                  <a:lnTo>
                    <a:pt x="18351" y="1154518"/>
                  </a:lnTo>
                  <a:lnTo>
                    <a:pt x="14033" y="1144435"/>
                  </a:lnTo>
                  <a:lnTo>
                    <a:pt x="2514" y="1101242"/>
                  </a:lnTo>
                  <a:lnTo>
                    <a:pt x="0" y="1067765"/>
                  </a:lnTo>
                  <a:lnTo>
                    <a:pt x="0" y="213487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33" name="object 33"/>
          <p:cNvGrpSpPr/>
          <p:nvPr/>
        </p:nvGrpSpPr>
        <p:grpSpPr>
          <a:xfrm>
            <a:off x="0" y="553326"/>
            <a:ext cx="10834370" cy="3117850"/>
            <a:chOff x="0" y="553326"/>
            <a:chExt cx="10834370" cy="3117850"/>
          </a:xfrm>
        </p:grpSpPr>
        <p:pic>
          <p:nvPicPr>
            <p:cNvPr id="34" name="object 3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68805" y="561238"/>
              <a:ext cx="1411554" cy="3099955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2177999"/>
              <a:ext cx="1843201" cy="1125715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40724" y="1884235"/>
              <a:ext cx="2170798" cy="1550885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764595" y="570966"/>
              <a:ext cx="1411554" cy="3099955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414357" y="553326"/>
              <a:ext cx="1419478" cy="3117596"/>
            </a:xfrm>
            <a:prstGeom prst="rect">
              <a:avLst/>
            </a:prstGeom>
          </p:spPr>
        </p:pic>
      </p:grpSp>
      <p:sp>
        <p:nvSpPr>
          <p:cNvPr id="39" name="object 39"/>
          <p:cNvSpPr txBox="1"/>
          <p:nvPr/>
        </p:nvSpPr>
        <p:spPr>
          <a:xfrm>
            <a:off x="8678062" y="651497"/>
            <a:ext cx="30118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833B0A"/>
                </a:solidFill>
                <a:latin typeface="Calibri"/>
                <a:cs typeface="Calibri"/>
              </a:rPr>
              <a:t>Паразитарные</a:t>
            </a:r>
            <a:r>
              <a:rPr sz="1800" b="1" spc="-70" dirty="0">
                <a:solidFill>
                  <a:srgbClr val="833B0A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(инвазионные)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40" name="object 40"/>
          <p:cNvGrpSpPr/>
          <p:nvPr/>
        </p:nvGrpSpPr>
        <p:grpSpPr>
          <a:xfrm>
            <a:off x="6017399" y="573125"/>
            <a:ext cx="1800225" cy="3100070"/>
            <a:chOff x="6017399" y="573125"/>
            <a:chExt cx="1800225" cy="3100070"/>
          </a:xfrm>
        </p:grpSpPr>
        <p:pic>
          <p:nvPicPr>
            <p:cNvPr id="41" name="object 4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20764" y="573125"/>
              <a:ext cx="1196276" cy="3099955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017399" y="1636560"/>
              <a:ext cx="726478" cy="378358"/>
            </a:xfrm>
            <a:prstGeom prst="rect">
              <a:avLst/>
            </a:prstGeom>
          </p:spPr>
        </p:pic>
      </p:grpSp>
      <p:grpSp>
        <p:nvGrpSpPr>
          <p:cNvPr id="43" name="object 43"/>
          <p:cNvGrpSpPr/>
          <p:nvPr/>
        </p:nvGrpSpPr>
        <p:grpSpPr>
          <a:xfrm>
            <a:off x="653402" y="1433512"/>
            <a:ext cx="11098073" cy="2221204"/>
            <a:chOff x="653402" y="1433512"/>
            <a:chExt cx="11098073" cy="2221204"/>
          </a:xfrm>
        </p:grpSpPr>
        <p:pic>
          <p:nvPicPr>
            <p:cNvPr id="44" name="object 4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929003" y="1755711"/>
              <a:ext cx="1890001" cy="1899005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590558" y="1433525"/>
              <a:ext cx="867600" cy="722160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53402" y="1433525"/>
              <a:ext cx="911161" cy="758875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601274" y="1481759"/>
              <a:ext cx="932395" cy="776160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592845" y="1433512"/>
              <a:ext cx="954354" cy="794524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712158" y="2258631"/>
              <a:ext cx="1039317" cy="991082"/>
            </a:xfrm>
            <a:prstGeom prst="rect">
              <a:avLst/>
            </a:prstGeom>
          </p:spPr>
        </p:pic>
      </p:grpSp>
      <p:sp>
        <p:nvSpPr>
          <p:cNvPr id="51" name="TextBox 50"/>
          <p:cNvSpPr txBox="1"/>
          <p:nvPr/>
        </p:nvSpPr>
        <p:spPr>
          <a:xfrm>
            <a:off x="280891" y="3513239"/>
            <a:ext cx="395631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rebuchet MS" pitchFamily="34" charset="0"/>
              </a:rPr>
              <a:t>К зоонозам относятся болезни животных, возбудители которых могут попадать в организм человека и заражать его (бешенство, сибирская язва, туляремия, ящур, бруцеллез, лептоспироз, листериоз).</a:t>
            </a:r>
            <a:endParaRPr lang="ru-RU" sz="1400" dirty="0">
              <a:latin typeface="Trebuchet MS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263834" y="3513239"/>
            <a:ext cx="366516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rebuchet MS" pitchFamily="34" charset="0"/>
              </a:rPr>
              <a:t>Антропонозы являются исключительно человеческими болезнями и передаются между людьми (корь, тиф, холера, дизентерия, натуральная оспа, брюшной тиф, дифтерия).</a:t>
            </a:r>
            <a:endParaRPr lang="ru-RU" sz="1400" dirty="0">
              <a:latin typeface="Trebuchet MS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220965" y="3513240"/>
            <a:ext cx="37006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rebuchet MS" pitchFamily="34" charset="0"/>
              </a:rPr>
              <a:t>Вызываемые паразитами (возбудителями животного происхождения - насекомыми, простейшими, клещами) заболевания называют паразитарными, или инвазионными.</a:t>
            </a:r>
            <a:endParaRPr lang="ru-RU" sz="1400" dirty="0">
              <a:latin typeface="Trebuchet MS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80891" y="5181600"/>
            <a:ext cx="1164067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rebuchet MS" pitchFamily="34" charset="0"/>
              </a:rPr>
              <a:t>Среди всех инфекционных болезней выделяют ряд особо опасных инфекций, называемых </a:t>
            </a:r>
            <a:r>
              <a:rPr lang="ru-RU" sz="1400" b="1" dirty="0" smtClean="0">
                <a:solidFill>
                  <a:srgbClr val="FF0000"/>
                </a:solidFill>
                <a:latin typeface="Trebuchet MS" pitchFamily="34" charset="0"/>
              </a:rPr>
              <a:t>карантинными</a:t>
            </a:r>
            <a:r>
              <a:rPr lang="ru-RU" sz="1400" dirty="0" smtClean="0">
                <a:latin typeface="Trebuchet MS" pitchFamily="34" charset="0"/>
              </a:rPr>
              <a:t>. Они характеризуются склонностью  к  быстрому  распространению,  высокой  степенью  заразности,  тяжелым  эпидемическим  течением  и  </a:t>
            </a:r>
            <a:r>
              <a:rPr lang="ru-RU" sz="1400" b="1" dirty="0" smtClean="0">
                <a:solidFill>
                  <a:srgbClr val="FF0000"/>
                </a:solidFill>
                <a:latin typeface="Trebuchet MS" pitchFamily="34" charset="0"/>
              </a:rPr>
              <a:t>большим риском  быстрого  летального  исхода</a:t>
            </a:r>
            <a:r>
              <a:rPr lang="ru-RU" sz="1400" dirty="0" smtClean="0">
                <a:latin typeface="Trebuchet MS" pitchFamily="34" charset="0"/>
              </a:rPr>
              <a:t>.  Всемирной  организацией  здравоохранения  к  этой  группе  отнесены  натуральная  оспа (считается искорененной в мире с 1980 года), чума, желтая лихорадка (и сходные с ней по эпидемиологии лихорадки Марбург и Эбола), холера. В России особо опасными инфекционными заболеваниями считаются также сибирская язва и туляремия.</a:t>
            </a:r>
            <a:endParaRPr lang="ru-RU" sz="1400" dirty="0"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"/>
            <a:ext cx="12191758" cy="685763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75183" y="84861"/>
            <a:ext cx="1084834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1F3763"/>
                </a:solidFill>
              </a:rPr>
              <a:t>Способы</a:t>
            </a:r>
            <a:r>
              <a:rPr spc="-55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инфицирования,</a:t>
            </a:r>
            <a:r>
              <a:rPr spc="-50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лечения</a:t>
            </a:r>
            <a:r>
              <a:rPr spc="-40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и</a:t>
            </a:r>
            <a:r>
              <a:rPr spc="-55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профилактики</a:t>
            </a:r>
            <a:r>
              <a:rPr spc="-50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инфекционных</a:t>
            </a:r>
            <a:r>
              <a:rPr spc="-45" dirty="0">
                <a:solidFill>
                  <a:srgbClr val="1F3763"/>
                </a:solidFill>
              </a:rPr>
              <a:t> </a:t>
            </a:r>
            <a:r>
              <a:rPr spc="-10" dirty="0">
                <a:solidFill>
                  <a:srgbClr val="1F3763"/>
                </a:solidFill>
              </a:rPr>
              <a:t>заболеваний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159245" y="743889"/>
            <a:ext cx="8863965" cy="1926589"/>
            <a:chOff x="159245" y="743889"/>
            <a:chExt cx="8863965" cy="1926589"/>
          </a:xfrm>
        </p:grpSpPr>
        <p:sp>
          <p:nvSpPr>
            <p:cNvPr id="5" name="object 5"/>
            <p:cNvSpPr/>
            <p:nvPr/>
          </p:nvSpPr>
          <p:spPr>
            <a:xfrm>
              <a:off x="192239" y="776884"/>
              <a:ext cx="8824595" cy="1887220"/>
            </a:xfrm>
            <a:custGeom>
              <a:avLst/>
              <a:gdLst/>
              <a:ahLst/>
              <a:cxnLst/>
              <a:rect l="l" t="t" r="r" b="b"/>
              <a:pathLst>
                <a:path w="8824595" h="1887220">
                  <a:moveTo>
                    <a:pt x="8509685" y="0"/>
                  </a:moveTo>
                  <a:lnTo>
                    <a:pt x="314274" y="0"/>
                  </a:lnTo>
                  <a:lnTo>
                    <a:pt x="297726" y="355"/>
                  </a:lnTo>
                  <a:lnTo>
                    <a:pt x="248754" y="6832"/>
                  </a:lnTo>
                  <a:lnTo>
                    <a:pt x="201599" y="20878"/>
                  </a:lnTo>
                  <a:lnTo>
                    <a:pt x="157314" y="42113"/>
                  </a:lnTo>
                  <a:lnTo>
                    <a:pt x="116636" y="70192"/>
                  </a:lnTo>
                  <a:lnTo>
                    <a:pt x="80644" y="104038"/>
                  </a:lnTo>
                  <a:lnTo>
                    <a:pt x="50761" y="143281"/>
                  </a:lnTo>
                  <a:lnTo>
                    <a:pt x="27000" y="186474"/>
                  </a:lnTo>
                  <a:lnTo>
                    <a:pt x="10794" y="232917"/>
                  </a:lnTo>
                  <a:lnTo>
                    <a:pt x="1803" y="281520"/>
                  </a:lnTo>
                  <a:lnTo>
                    <a:pt x="0" y="314274"/>
                  </a:lnTo>
                  <a:lnTo>
                    <a:pt x="0" y="1572831"/>
                  </a:lnTo>
                  <a:lnTo>
                    <a:pt x="3962" y="1621789"/>
                  </a:lnTo>
                  <a:lnTo>
                    <a:pt x="15481" y="1670037"/>
                  </a:lnTo>
                  <a:lnTo>
                    <a:pt x="34201" y="1715401"/>
                  </a:lnTo>
                  <a:lnTo>
                    <a:pt x="60121" y="1757514"/>
                  </a:lnTo>
                  <a:lnTo>
                    <a:pt x="92163" y="1794954"/>
                  </a:lnTo>
                  <a:lnTo>
                    <a:pt x="129603" y="1826996"/>
                  </a:lnTo>
                  <a:lnTo>
                    <a:pt x="171716" y="1852561"/>
                  </a:lnTo>
                  <a:lnTo>
                    <a:pt x="217081" y="1871281"/>
                  </a:lnTo>
                  <a:lnTo>
                    <a:pt x="265315" y="1882800"/>
                  </a:lnTo>
                  <a:lnTo>
                    <a:pt x="314274" y="1886750"/>
                  </a:lnTo>
                  <a:lnTo>
                    <a:pt x="314274" y="1887118"/>
                  </a:lnTo>
                  <a:lnTo>
                    <a:pt x="8510041" y="1886750"/>
                  </a:lnTo>
                  <a:lnTo>
                    <a:pt x="8558999" y="1882800"/>
                  </a:lnTo>
                  <a:lnTo>
                    <a:pt x="8607234" y="1871281"/>
                  </a:lnTo>
                  <a:lnTo>
                    <a:pt x="8652598" y="1852561"/>
                  </a:lnTo>
                  <a:lnTo>
                    <a:pt x="8694724" y="1826640"/>
                  </a:lnTo>
                  <a:lnTo>
                    <a:pt x="8732164" y="1794598"/>
                  </a:lnTo>
                  <a:lnTo>
                    <a:pt x="8764193" y="1757159"/>
                  </a:lnTo>
                  <a:lnTo>
                    <a:pt x="8789758" y="1715033"/>
                  </a:lnTo>
                  <a:lnTo>
                    <a:pt x="8808478" y="1669681"/>
                  </a:lnTo>
                  <a:lnTo>
                    <a:pt x="8819997" y="1621434"/>
                  </a:lnTo>
                  <a:lnTo>
                    <a:pt x="8823960" y="1572475"/>
                  </a:lnTo>
                  <a:lnTo>
                    <a:pt x="8824315" y="1572475"/>
                  </a:lnTo>
                  <a:lnTo>
                    <a:pt x="8823960" y="314274"/>
                  </a:lnTo>
                  <a:lnTo>
                    <a:pt x="8819997" y="264960"/>
                  </a:lnTo>
                  <a:lnTo>
                    <a:pt x="8808478" y="217081"/>
                  </a:lnTo>
                  <a:lnTo>
                    <a:pt x="8789758" y="171716"/>
                  </a:lnTo>
                  <a:lnTo>
                    <a:pt x="8763838" y="129590"/>
                  </a:lnTo>
                  <a:lnTo>
                    <a:pt x="8731796" y="92151"/>
                  </a:lnTo>
                  <a:lnTo>
                    <a:pt x="8694356" y="60121"/>
                  </a:lnTo>
                  <a:lnTo>
                    <a:pt x="8652243" y="34201"/>
                  </a:lnTo>
                  <a:lnTo>
                    <a:pt x="8606878" y="15481"/>
                  </a:lnTo>
                  <a:lnTo>
                    <a:pt x="8558999" y="3949"/>
                  </a:lnTo>
                  <a:lnTo>
                    <a:pt x="8526233" y="355"/>
                  </a:lnTo>
                  <a:lnTo>
                    <a:pt x="8509685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192239" y="776884"/>
              <a:ext cx="8824595" cy="1887220"/>
            </a:xfrm>
            <a:custGeom>
              <a:avLst/>
              <a:gdLst/>
              <a:ahLst/>
              <a:cxnLst/>
              <a:rect l="l" t="t" r="r" b="b"/>
              <a:pathLst>
                <a:path w="8824595" h="1887220">
                  <a:moveTo>
                    <a:pt x="0" y="314274"/>
                  </a:moveTo>
                  <a:lnTo>
                    <a:pt x="355" y="297713"/>
                  </a:lnTo>
                  <a:lnTo>
                    <a:pt x="1803" y="281520"/>
                  </a:lnTo>
                  <a:lnTo>
                    <a:pt x="10794" y="232917"/>
                  </a:lnTo>
                  <a:lnTo>
                    <a:pt x="27000" y="186474"/>
                  </a:lnTo>
                  <a:lnTo>
                    <a:pt x="50761" y="143281"/>
                  </a:lnTo>
                  <a:lnTo>
                    <a:pt x="80644" y="104038"/>
                  </a:lnTo>
                  <a:lnTo>
                    <a:pt x="116636" y="70192"/>
                  </a:lnTo>
                  <a:lnTo>
                    <a:pt x="157314" y="42113"/>
                  </a:lnTo>
                  <a:lnTo>
                    <a:pt x="201599" y="20878"/>
                  </a:lnTo>
                  <a:lnTo>
                    <a:pt x="248754" y="6832"/>
                  </a:lnTo>
                  <a:lnTo>
                    <a:pt x="297726" y="355"/>
                  </a:lnTo>
                  <a:lnTo>
                    <a:pt x="314274" y="0"/>
                  </a:lnTo>
                  <a:lnTo>
                    <a:pt x="8509685" y="0"/>
                  </a:lnTo>
                  <a:lnTo>
                    <a:pt x="8558999" y="3949"/>
                  </a:lnTo>
                  <a:lnTo>
                    <a:pt x="8606878" y="15481"/>
                  </a:lnTo>
                  <a:lnTo>
                    <a:pt x="8652243" y="34201"/>
                  </a:lnTo>
                  <a:lnTo>
                    <a:pt x="8694356" y="60121"/>
                  </a:lnTo>
                  <a:lnTo>
                    <a:pt x="8731796" y="92151"/>
                  </a:lnTo>
                  <a:lnTo>
                    <a:pt x="8763838" y="129590"/>
                  </a:lnTo>
                  <a:lnTo>
                    <a:pt x="8789758" y="171716"/>
                  </a:lnTo>
                  <a:lnTo>
                    <a:pt x="8808478" y="217081"/>
                  </a:lnTo>
                  <a:lnTo>
                    <a:pt x="8819997" y="264960"/>
                  </a:lnTo>
                  <a:lnTo>
                    <a:pt x="8823960" y="314274"/>
                  </a:lnTo>
                  <a:lnTo>
                    <a:pt x="8824315" y="1572475"/>
                  </a:lnTo>
                  <a:lnTo>
                    <a:pt x="8823960" y="1572475"/>
                  </a:lnTo>
                  <a:lnTo>
                    <a:pt x="8823604" y="1589036"/>
                  </a:lnTo>
                  <a:lnTo>
                    <a:pt x="8817114" y="1637639"/>
                  </a:lnTo>
                  <a:lnTo>
                    <a:pt x="8803081" y="1685150"/>
                  </a:lnTo>
                  <a:lnTo>
                    <a:pt x="8781834" y="1729435"/>
                  </a:lnTo>
                  <a:lnTo>
                    <a:pt x="8754122" y="1770113"/>
                  </a:lnTo>
                  <a:lnTo>
                    <a:pt x="8720277" y="1805749"/>
                  </a:lnTo>
                  <a:lnTo>
                    <a:pt x="8681034" y="1836000"/>
                  </a:lnTo>
                  <a:lnTo>
                    <a:pt x="8637841" y="1859394"/>
                  </a:lnTo>
                  <a:lnTo>
                    <a:pt x="8591397" y="1875955"/>
                  </a:lnTo>
                  <a:lnTo>
                    <a:pt x="8542794" y="1884959"/>
                  </a:lnTo>
                  <a:lnTo>
                    <a:pt x="314274" y="1887118"/>
                  </a:lnTo>
                  <a:lnTo>
                    <a:pt x="314274" y="1886750"/>
                  </a:lnTo>
                  <a:lnTo>
                    <a:pt x="297726" y="1886394"/>
                  </a:lnTo>
                  <a:lnTo>
                    <a:pt x="249123" y="1879917"/>
                  </a:lnTo>
                  <a:lnTo>
                    <a:pt x="201599" y="1865871"/>
                  </a:lnTo>
                  <a:lnTo>
                    <a:pt x="157314" y="1844636"/>
                  </a:lnTo>
                  <a:lnTo>
                    <a:pt x="116636" y="1816912"/>
                  </a:lnTo>
                  <a:lnTo>
                    <a:pt x="81000" y="1783079"/>
                  </a:lnTo>
                  <a:lnTo>
                    <a:pt x="50761" y="1743837"/>
                  </a:lnTo>
                  <a:lnTo>
                    <a:pt x="27355" y="1700631"/>
                  </a:lnTo>
                  <a:lnTo>
                    <a:pt x="10794" y="1654200"/>
                  </a:lnTo>
                  <a:lnTo>
                    <a:pt x="1803" y="1605597"/>
                  </a:lnTo>
                  <a:lnTo>
                    <a:pt x="0" y="1572831"/>
                  </a:lnTo>
                  <a:lnTo>
                    <a:pt x="0" y="314274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65595" y="750239"/>
              <a:ext cx="8824595" cy="1887220"/>
            </a:xfrm>
            <a:custGeom>
              <a:avLst/>
              <a:gdLst/>
              <a:ahLst/>
              <a:cxnLst/>
              <a:rect l="l" t="t" r="r" b="b"/>
              <a:pathLst>
                <a:path w="8824595" h="1887220">
                  <a:moveTo>
                    <a:pt x="8509685" y="0"/>
                  </a:moveTo>
                  <a:lnTo>
                    <a:pt x="314286" y="0"/>
                  </a:lnTo>
                  <a:lnTo>
                    <a:pt x="297726" y="355"/>
                  </a:lnTo>
                  <a:lnTo>
                    <a:pt x="248767" y="6845"/>
                  </a:lnTo>
                  <a:lnTo>
                    <a:pt x="201599" y="20878"/>
                  </a:lnTo>
                  <a:lnTo>
                    <a:pt x="157327" y="42125"/>
                  </a:lnTo>
                  <a:lnTo>
                    <a:pt x="116649" y="70205"/>
                  </a:lnTo>
                  <a:lnTo>
                    <a:pt x="80645" y="104038"/>
                  </a:lnTo>
                  <a:lnTo>
                    <a:pt x="50761" y="143281"/>
                  </a:lnTo>
                  <a:lnTo>
                    <a:pt x="27000" y="186474"/>
                  </a:lnTo>
                  <a:lnTo>
                    <a:pt x="10807" y="232917"/>
                  </a:lnTo>
                  <a:lnTo>
                    <a:pt x="1803" y="281520"/>
                  </a:lnTo>
                  <a:lnTo>
                    <a:pt x="0" y="314274"/>
                  </a:lnTo>
                  <a:lnTo>
                    <a:pt x="0" y="1572844"/>
                  </a:lnTo>
                  <a:lnTo>
                    <a:pt x="3962" y="1621802"/>
                  </a:lnTo>
                  <a:lnTo>
                    <a:pt x="15481" y="1670037"/>
                  </a:lnTo>
                  <a:lnTo>
                    <a:pt x="34201" y="1715401"/>
                  </a:lnTo>
                  <a:lnTo>
                    <a:pt x="60121" y="1757514"/>
                  </a:lnTo>
                  <a:lnTo>
                    <a:pt x="92163" y="1794954"/>
                  </a:lnTo>
                  <a:lnTo>
                    <a:pt x="129603" y="1826996"/>
                  </a:lnTo>
                  <a:lnTo>
                    <a:pt x="171729" y="1852561"/>
                  </a:lnTo>
                  <a:lnTo>
                    <a:pt x="217081" y="1871281"/>
                  </a:lnTo>
                  <a:lnTo>
                    <a:pt x="265328" y="1882800"/>
                  </a:lnTo>
                  <a:lnTo>
                    <a:pt x="314286" y="1886762"/>
                  </a:lnTo>
                  <a:lnTo>
                    <a:pt x="314286" y="1887118"/>
                  </a:lnTo>
                  <a:lnTo>
                    <a:pt x="8510041" y="1886762"/>
                  </a:lnTo>
                  <a:lnTo>
                    <a:pt x="8558999" y="1882800"/>
                  </a:lnTo>
                  <a:lnTo>
                    <a:pt x="8607247" y="1871281"/>
                  </a:lnTo>
                  <a:lnTo>
                    <a:pt x="8652598" y="1852561"/>
                  </a:lnTo>
                  <a:lnTo>
                    <a:pt x="8694724" y="1826640"/>
                  </a:lnTo>
                  <a:lnTo>
                    <a:pt x="8732164" y="1794598"/>
                  </a:lnTo>
                  <a:lnTo>
                    <a:pt x="8764206" y="1757159"/>
                  </a:lnTo>
                  <a:lnTo>
                    <a:pt x="8789758" y="1715046"/>
                  </a:lnTo>
                  <a:lnTo>
                    <a:pt x="8808478" y="1669681"/>
                  </a:lnTo>
                  <a:lnTo>
                    <a:pt x="8820010" y="1621434"/>
                  </a:lnTo>
                  <a:lnTo>
                    <a:pt x="8823960" y="1572475"/>
                  </a:lnTo>
                  <a:lnTo>
                    <a:pt x="8824328" y="1572475"/>
                  </a:lnTo>
                  <a:lnTo>
                    <a:pt x="8823960" y="314274"/>
                  </a:lnTo>
                  <a:lnTo>
                    <a:pt x="8820010" y="264960"/>
                  </a:lnTo>
                  <a:lnTo>
                    <a:pt x="8808478" y="217081"/>
                  </a:lnTo>
                  <a:lnTo>
                    <a:pt x="8789758" y="171716"/>
                  </a:lnTo>
                  <a:lnTo>
                    <a:pt x="8763850" y="129603"/>
                  </a:lnTo>
                  <a:lnTo>
                    <a:pt x="8731808" y="92163"/>
                  </a:lnTo>
                  <a:lnTo>
                    <a:pt x="8694369" y="60121"/>
                  </a:lnTo>
                  <a:lnTo>
                    <a:pt x="8652243" y="34201"/>
                  </a:lnTo>
                  <a:lnTo>
                    <a:pt x="8606878" y="15481"/>
                  </a:lnTo>
                  <a:lnTo>
                    <a:pt x="8558999" y="3962"/>
                  </a:lnTo>
                  <a:lnTo>
                    <a:pt x="8526246" y="355"/>
                  </a:lnTo>
                  <a:lnTo>
                    <a:pt x="850968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" name="object 8"/>
            <p:cNvSpPr/>
            <p:nvPr/>
          </p:nvSpPr>
          <p:spPr>
            <a:xfrm>
              <a:off x="165595" y="750239"/>
              <a:ext cx="8824595" cy="1887220"/>
            </a:xfrm>
            <a:custGeom>
              <a:avLst/>
              <a:gdLst/>
              <a:ahLst/>
              <a:cxnLst/>
              <a:rect l="l" t="t" r="r" b="b"/>
              <a:pathLst>
                <a:path w="8824595" h="1887220">
                  <a:moveTo>
                    <a:pt x="0" y="314274"/>
                  </a:moveTo>
                  <a:lnTo>
                    <a:pt x="368" y="297726"/>
                  </a:lnTo>
                  <a:lnTo>
                    <a:pt x="1803" y="281520"/>
                  </a:lnTo>
                  <a:lnTo>
                    <a:pt x="10807" y="232917"/>
                  </a:lnTo>
                  <a:lnTo>
                    <a:pt x="27000" y="186474"/>
                  </a:lnTo>
                  <a:lnTo>
                    <a:pt x="50761" y="143281"/>
                  </a:lnTo>
                  <a:lnTo>
                    <a:pt x="80645" y="104038"/>
                  </a:lnTo>
                  <a:lnTo>
                    <a:pt x="116649" y="70205"/>
                  </a:lnTo>
                  <a:lnTo>
                    <a:pt x="157327" y="42125"/>
                  </a:lnTo>
                  <a:lnTo>
                    <a:pt x="201599" y="20878"/>
                  </a:lnTo>
                  <a:lnTo>
                    <a:pt x="248767" y="6845"/>
                  </a:lnTo>
                  <a:lnTo>
                    <a:pt x="297726" y="355"/>
                  </a:lnTo>
                  <a:lnTo>
                    <a:pt x="314286" y="0"/>
                  </a:lnTo>
                  <a:lnTo>
                    <a:pt x="8509685" y="0"/>
                  </a:lnTo>
                  <a:lnTo>
                    <a:pt x="8558999" y="3962"/>
                  </a:lnTo>
                  <a:lnTo>
                    <a:pt x="8606878" y="15481"/>
                  </a:lnTo>
                  <a:lnTo>
                    <a:pt x="8652243" y="34201"/>
                  </a:lnTo>
                  <a:lnTo>
                    <a:pt x="8694369" y="60121"/>
                  </a:lnTo>
                  <a:lnTo>
                    <a:pt x="8731808" y="92163"/>
                  </a:lnTo>
                  <a:lnTo>
                    <a:pt x="8763850" y="129603"/>
                  </a:lnTo>
                  <a:lnTo>
                    <a:pt x="8789758" y="171716"/>
                  </a:lnTo>
                  <a:lnTo>
                    <a:pt x="8808478" y="217081"/>
                  </a:lnTo>
                  <a:lnTo>
                    <a:pt x="8820010" y="264960"/>
                  </a:lnTo>
                  <a:lnTo>
                    <a:pt x="8823960" y="314274"/>
                  </a:lnTo>
                  <a:lnTo>
                    <a:pt x="8824328" y="1572475"/>
                  </a:lnTo>
                  <a:lnTo>
                    <a:pt x="8823960" y="1572475"/>
                  </a:lnTo>
                  <a:lnTo>
                    <a:pt x="8823604" y="1589036"/>
                  </a:lnTo>
                  <a:lnTo>
                    <a:pt x="8817127" y="1637639"/>
                  </a:lnTo>
                  <a:lnTo>
                    <a:pt x="8803081" y="1685163"/>
                  </a:lnTo>
                  <a:lnTo>
                    <a:pt x="8781846" y="1729435"/>
                  </a:lnTo>
                  <a:lnTo>
                    <a:pt x="8754122" y="1770126"/>
                  </a:lnTo>
                  <a:lnTo>
                    <a:pt x="8720289" y="1805762"/>
                  </a:lnTo>
                  <a:lnTo>
                    <a:pt x="8681046" y="1836000"/>
                  </a:lnTo>
                  <a:lnTo>
                    <a:pt x="8637841" y="1859394"/>
                  </a:lnTo>
                  <a:lnTo>
                    <a:pt x="8591410" y="1875955"/>
                  </a:lnTo>
                  <a:lnTo>
                    <a:pt x="8542807" y="1884959"/>
                  </a:lnTo>
                  <a:lnTo>
                    <a:pt x="314286" y="1887118"/>
                  </a:lnTo>
                  <a:lnTo>
                    <a:pt x="314286" y="1886762"/>
                  </a:lnTo>
                  <a:lnTo>
                    <a:pt x="297726" y="1886394"/>
                  </a:lnTo>
                  <a:lnTo>
                    <a:pt x="249123" y="1879917"/>
                  </a:lnTo>
                  <a:lnTo>
                    <a:pt x="201599" y="1865884"/>
                  </a:lnTo>
                  <a:lnTo>
                    <a:pt x="157327" y="1844636"/>
                  </a:lnTo>
                  <a:lnTo>
                    <a:pt x="116649" y="1816925"/>
                  </a:lnTo>
                  <a:lnTo>
                    <a:pt x="81000" y="1783079"/>
                  </a:lnTo>
                  <a:lnTo>
                    <a:pt x="50761" y="1743837"/>
                  </a:lnTo>
                  <a:lnTo>
                    <a:pt x="27368" y="1700644"/>
                  </a:lnTo>
                  <a:lnTo>
                    <a:pt x="10807" y="1654200"/>
                  </a:lnTo>
                  <a:lnTo>
                    <a:pt x="1803" y="1605597"/>
                  </a:lnTo>
                  <a:lnTo>
                    <a:pt x="0" y="1572844"/>
                  </a:lnTo>
                  <a:lnTo>
                    <a:pt x="0" y="314274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335419" y="862469"/>
            <a:ext cx="96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1E4D78"/>
                </a:solidFill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5419" y="1745183"/>
            <a:ext cx="96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89357" y="2827083"/>
            <a:ext cx="11821160" cy="3629660"/>
          </a:xfrm>
          <a:custGeom>
            <a:avLst/>
            <a:gdLst/>
            <a:ahLst/>
            <a:cxnLst/>
            <a:rect l="l" t="t" r="r" b="b"/>
            <a:pathLst>
              <a:path w="11821160" h="3629660">
                <a:moveTo>
                  <a:pt x="11807647" y="866152"/>
                </a:moveTo>
                <a:lnTo>
                  <a:pt x="11807279" y="173151"/>
                </a:lnTo>
                <a:lnTo>
                  <a:pt x="11801526" y="128511"/>
                </a:lnTo>
                <a:lnTo>
                  <a:pt x="11784241" y="86753"/>
                </a:lnTo>
                <a:lnTo>
                  <a:pt x="11756517" y="50761"/>
                </a:lnTo>
                <a:lnTo>
                  <a:pt x="11720881" y="23037"/>
                </a:lnTo>
                <a:lnTo>
                  <a:pt x="11678768" y="5753"/>
                </a:lnTo>
                <a:lnTo>
                  <a:pt x="11634127" y="0"/>
                </a:lnTo>
                <a:lnTo>
                  <a:pt x="173164" y="0"/>
                </a:lnTo>
                <a:lnTo>
                  <a:pt x="128524" y="5753"/>
                </a:lnTo>
                <a:lnTo>
                  <a:pt x="86766" y="23037"/>
                </a:lnTo>
                <a:lnTo>
                  <a:pt x="50761" y="50761"/>
                </a:lnTo>
                <a:lnTo>
                  <a:pt x="23037" y="86398"/>
                </a:lnTo>
                <a:lnTo>
                  <a:pt x="5765" y="128511"/>
                </a:lnTo>
                <a:lnTo>
                  <a:pt x="0" y="173151"/>
                </a:lnTo>
                <a:lnTo>
                  <a:pt x="0" y="866521"/>
                </a:lnTo>
                <a:lnTo>
                  <a:pt x="5765" y="911161"/>
                </a:lnTo>
                <a:lnTo>
                  <a:pt x="23037" y="953274"/>
                </a:lnTo>
                <a:lnTo>
                  <a:pt x="50761" y="988910"/>
                </a:lnTo>
                <a:lnTo>
                  <a:pt x="86766" y="1016635"/>
                </a:lnTo>
                <a:lnTo>
                  <a:pt x="128524" y="1033919"/>
                </a:lnTo>
                <a:lnTo>
                  <a:pt x="173164" y="1039672"/>
                </a:lnTo>
                <a:lnTo>
                  <a:pt x="11634483" y="1039317"/>
                </a:lnTo>
                <a:lnTo>
                  <a:pt x="11679123" y="1033551"/>
                </a:lnTo>
                <a:lnTo>
                  <a:pt x="11721249" y="1016279"/>
                </a:lnTo>
                <a:lnTo>
                  <a:pt x="11756885" y="988555"/>
                </a:lnTo>
                <a:lnTo>
                  <a:pt x="11784597" y="952550"/>
                </a:lnTo>
                <a:lnTo>
                  <a:pt x="11801881" y="910793"/>
                </a:lnTo>
                <a:lnTo>
                  <a:pt x="11807647" y="866152"/>
                </a:lnTo>
                <a:close/>
              </a:path>
              <a:path w="11821160" h="3629660">
                <a:moveTo>
                  <a:pt x="11820957" y="3397313"/>
                </a:moveTo>
                <a:lnTo>
                  <a:pt x="11820601" y="2470315"/>
                </a:lnTo>
                <a:lnTo>
                  <a:pt x="11815559" y="2422080"/>
                </a:lnTo>
                <a:lnTo>
                  <a:pt x="11800446" y="2375992"/>
                </a:lnTo>
                <a:lnTo>
                  <a:pt x="11776329" y="2334234"/>
                </a:lnTo>
                <a:lnTo>
                  <a:pt x="11743919" y="2298242"/>
                </a:lnTo>
                <a:lnTo>
                  <a:pt x="11705044" y="2269794"/>
                </a:lnTo>
                <a:lnTo>
                  <a:pt x="11660759" y="2249995"/>
                </a:lnTo>
                <a:lnTo>
                  <a:pt x="11613248" y="2240280"/>
                </a:lnTo>
                <a:lnTo>
                  <a:pt x="11589118" y="2238832"/>
                </a:lnTo>
                <a:lnTo>
                  <a:pt x="244805" y="2238832"/>
                </a:lnTo>
                <a:lnTo>
                  <a:pt x="196557" y="2243874"/>
                </a:lnTo>
                <a:lnTo>
                  <a:pt x="150482" y="2258999"/>
                </a:lnTo>
                <a:lnTo>
                  <a:pt x="108724" y="2283117"/>
                </a:lnTo>
                <a:lnTo>
                  <a:pt x="72720" y="2315514"/>
                </a:lnTo>
                <a:lnTo>
                  <a:pt x="44284" y="2354402"/>
                </a:lnTo>
                <a:lnTo>
                  <a:pt x="24485" y="2398674"/>
                </a:lnTo>
                <a:lnTo>
                  <a:pt x="14757" y="2446197"/>
                </a:lnTo>
                <a:lnTo>
                  <a:pt x="13322" y="2470315"/>
                </a:lnTo>
                <a:lnTo>
                  <a:pt x="13322" y="3397681"/>
                </a:lnTo>
                <a:lnTo>
                  <a:pt x="18364" y="3445916"/>
                </a:lnTo>
                <a:lnTo>
                  <a:pt x="33477" y="3491636"/>
                </a:lnTo>
                <a:lnTo>
                  <a:pt x="57607" y="3533394"/>
                </a:lnTo>
                <a:lnTo>
                  <a:pt x="90004" y="3569398"/>
                </a:lnTo>
                <a:lnTo>
                  <a:pt x="129247" y="3597833"/>
                </a:lnTo>
                <a:lnTo>
                  <a:pt x="173164" y="3617633"/>
                </a:lnTo>
                <a:lnTo>
                  <a:pt x="220687" y="3627361"/>
                </a:lnTo>
                <a:lnTo>
                  <a:pt x="244805" y="3628796"/>
                </a:lnTo>
                <a:lnTo>
                  <a:pt x="244805" y="3629152"/>
                </a:lnTo>
                <a:lnTo>
                  <a:pt x="11589487" y="3628796"/>
                </a:lnTo>
                <a:lnTo>
                  <a:pt x="11637721" y="3623754"/>
                </a:lnTo>
                <a:lnTo>
                  <a:pt x="11683441" y="3608641"/>
                </a:lnTo>
                <a:lnTo>
                  <a:pt x="11725199" y="3584511"/>
                </a:lnTo>
                <a:lnTo>
                  <a:pt x="11761203" y="3552113"/>
                </a:lnTo>
                <a:lnTo>
                  <a:pt x="11789639" y="3512870"/>
                </a:lnTo>
                <a:lnTo>
                  <a:pt x="11809438" y="3468954"/>
                </a:lnTo>
                <a:lnTo>
                  <a:pt x="11819166" y="3421430"/>
                </a:lnTo>
                <a:lnTo>
                  <a:pt x="11820601" y="3397313"/>
                </a:lnTo>
                <a:lnTo>
                  <a:pt x="11820957" y="3397313"/>
                </a:lnTo>
                <a:close/>
              </a:path>
              <a:path w="11821160" h="3629660">
                <a:moveTo>
                  <a:pt x="11820957" y="1979993"/>
                </a:moveTo>
                <a:lnTo>
                  <a:pt x="11820601" y="1286992"/>
                </a:lnTo>
                <a:lnTo>
                  <a:pt x="11814848" y="1242352"/>
                </a:lnTo>
                <a:lnTo>
                  <a:pt x="11797563" y="1200594"/>
                </a:lnTo>
                <a:lnTo>
                  <a:pt x="11769839" y="1164602"/>
                </a:lnTo>
                <a:lnTo>
                  <a:pt x="11734203" y="1136878"/>
                </a:lnTo>
                <a:lnTo>
                  <a:pt x="11692077" y="1119593"/>
                </a:lnTo>
                <a:lnTo>
                  <a:pt x="11647437" y="1113840"/>
                </a:lnTo>
                <a:lnTo>
                  <a:pt x="186486" y="1113840"/>
                </a:lnTo>
                <a:lnTo>
                  <a:pt x="141846" y="1119593"/>
                </a:lnTo>
                <a:lnTo>
                  <a:pt x="100088" y="1136878"/>
                </a:lnTo>
                <a:lnTo>
                  <a:pt x="64084" y="1164602"/>
                </a:lnTo>
                <a:lnTo>
                  <a:pt x="36360" y="1200238"/>
                </a:lnTo>
                <a:lnTo>
                  <a:pt x="19088" y="1242352"/>
                </a:lnTo>
                <a:lnTo>
                  <a:pt x="13322" y="1286992"/>
                </a:lnTo>
                <a:lnTo>
                  <a:pt x="13322" y="1980361"/>
                </a:lnTo>
                <a:lnTo>
                  <a:pt x="19088" y="2025002"/>
                </a:lnTo>
                <a:lnTo>
                  <a:pt x="36360" y="2067115"/>
                </a:lnTo>
                <a:lnTo>
                  <a:pt x="64084" y="2102751"/>
                </a:lnTo>
                <a:lnTo>
                  <a:pt x="100088" y="2130475"/>
                </a:lnTo>
                <a:lnTo>
                  <a:pt x="141846" y="2147760"/>
                </a:lnTo>
                <a:lnTo>
                  <a:pt x="186486" y="2153513"/>
                </a:lnTo>
                <a:lnTo>
                  <a:pt x="11647805" y="2153158"/>
                </a:lnTo>
                <a:lnTo>
                  <a:pt x="11692446" y="2147392"/>
                </a:lnTo>
                <a:lnTo>
                  <a:pt x="11734559" y="2130120"/>
                </a:lnTo>
                <a:lnTo>
                  <a:pt x="11770208" y="2102396"/>
                </a:lnTo>
                <a:lnTo>
                  <a:pt x="11797919" y="2066391"/>
                </a:lnTo>
                <a:lnTo>
                  <a:pt x="11815204" y="2024634"/>
                </a:lnTo>
                <a:lnTo>
                  <a:pt x="11820957" y="1979993"/>
                </a:lnTo>
                <a:close/>
              </a:path>
            </a:pathLst>
          </a:custGeom>
          <a:solidFill>
            <a:srgbClr val="DDEAF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3" name="object 13"/>
          <p:cNvSpPr txBox="1">
            <a:spLocks noGrp="1"/>
          </p:cNvSpPr>
          <p:nvPr>
            <p:ph type="body" idx="1"/>
          </p:nvPr>
        </p:nvSpPr>
        <p:spPr>
          <a:xfrm>
            <a:off x="455802" y="2000427"/>
            <a:ext cx="11499850" cy="425949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6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700" dirty="0"/>
          </a:p>
          <a:p>
            <a:pPr marL="1047750" marR="43180" algn="just">
              <a:lnSpc>
                <a:spcPct val="100000"/>
              </a:lnSpc>
            </a:pPr>
            <a:endParaRPr lang="ru-RU" sz="1400" dirty="0" smtClean="0">
              <a:solidFill>
                <a:srgbClr val="1E4D78"/>
              </a:solidFill>
              <a:latin typeface="Trebuchet MS" pitchFamily="34" charset="0"/>
              <a:cs typeface="Calibri"/>
            </a:endParaRPr>
          </a:p>
          <a:p>
            <a:pPr marL="1047750" marR="43180" algn="just">
              <a:lnSpc>
                <a:spcPct val="100000"/>
              </a:lnSpc>
            </a:pPr>
            <a:endParaRPr lang="ru-RU" sz="1400" dirty="0">
              <a:solidFill>
                <a:srgbClr val="1E4D78"/>
              </a:solidFill>
              <a:latin typeface="Trebuchet MS" pitchFamily="34" charset="0"/>
              <a:cs typeface="Calibri"/>
            </a:endParaRPr>
          </a:p>
          <a:p>
            <a:pPr marL="1047750" marR="43180" algn="just">
              <a:lnSpc>
                <a:spcPct val="100000"/>
              </a:lnSpc>
            </a:pPr>
            <a:r>
              <a:rPr sz="1400" dirty="0" smtClean="0">
                <a:solidFill>
                  <a:srgbClr val="1E4D78"/>
                </a:solidFill>
                <a:latin typeface="Trebuchet MS" pitchFamily="34" charset="0"/>
                <a:cs typeface="Calibri"/>
              </a:rPr>
              <a:t>Профилактика</a:t>
            </a:r>
            <a:r>
              <a:rPr sz="1400" spc="520" dirty="0" smtClean="0">
                <a:solidFill>
                  <a:srgbClr val="1E4D78"/>
                </a:solidFill>
                <a:latin typeface="Trebuchet MS" pitchFamily="34" charset="0"/>
                <a:cs typeface="Calibri"/>
              </a:rPr>
              <a:t> </a:t>
            </a:r>
            <a:r>
              <a:rPr sz="140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инфекционных</a:t>
            </a:r>
            <a:r>
              <a:rPr sz="1400" spc="53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 </a:t>
            </a:r>
            <a:r>
              <a:rPr sz="140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болезней</a:t>
            </a:r>
            <a:r>
              <a:rPr sz="1400" spc="575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не</a:t>
            </a:r>
            <a:r>
              <a:rPr sz="1400" b="0" spc="53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менее</a:t>
            </a:r>
            <a:r>
              <a:rPr sz="1400" b="0" spc="52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важна,</a:t>
            </a:r>
            <a:r>
              <a:rPr sz="1400" b="0" spc="52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чем</a:t>
            </a:r>
            <a:r>
              <a:rPr sz="1400" b="0" spc="53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лечение</a:t>
            </a:r>
            <a:r>
              <a:rPr sz="1400" b="0" spc="51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инфекционных</a:t>
            </a:r>
            <a:r>
              <a:rPr sz="1400" b="0" spc="53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заболеваний.</a:t>
            </a:r>
            <a:r>
              <a:rPr sz="1400" b="0" spc="53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Большое </a:t>
            </a:r>
            <a:r>
              <a:rPr sz="1400" b="0" dirty="0">
                <a:latin typeface="Trebuchet MS" pitchFamily="34" charset="0"/>
                <a:cs typeface="Calibri"/>
              </a:rPr>
              <a:t>значение</a:t>
            </a:r>
            <a:r>
              <a:rPr sz="1400" b="0" spc="38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придается</a:t>
            </a:r>
            <a:r>
              <a:rPr sz="1400" b="0" spc="38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воспитанию</a:t>
            </a:r>
            <a:r>
              <a:rPr sz="1400" b="0" spc="38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чистоплотности</a:t>
            </a:r>
            <a:r>
              <a:rPr sz="1400" b="0" spc="39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у</a:t>
            </a:r>
            <a:r>
              <a:rPr sz="1400" b="0" spc="38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людей.</a:t>
            </a:r>
            <a:r>
              <a:rPr sz="1400" b="0" spc="39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Обыкновенное</a:t>
            </a:r>
            <a:r>
              <a:rPr sz="1400" b="0" spc="38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мытье</a:t>
            </a:r>
            <a:r>
              <a:rPr sz="1400" b="0" spc="38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рук</a:t>
            </a:r>
            <a:r>
              <a:rPr sz="1400" b="0" spc="39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после</a:t>
            </a:r>
            <a:r>
              <a:rPr sz="1400" b="0" spc="38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посещения</a:t>
            </a:r>
            <a:r>
              <a:rPr sz="1400" b="0" spc="385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уборной, выполнения</a:t>
            </a:r>
            <a:r>
              <a:rPr sz="1400" b="0" spc="-6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грязной</a:t>
            </a:r>
            <a:r>
              <a:rPr sz="1400" b="0" spc="-5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работы,</a:t>
            </a:r>
            <a:r>
              <a:rPr sz="1400" b="0" spc="-6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перед</a:t>
            </a:r>
            <a:r>
              <a:rPr sz="1400" b="0" spc="-55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едой</a:t>
            </a:r>
            <a:r>
              <a:rPr sz="1400" b="0" spc="-5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уже</a:t>
            </a:r>
            <a:r>
              <a:rPr sz="1400" b="0" spc="-6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может</a:t>
            </a:r>
            <a:r>
              <a:rPr sz="1400" b="0" spc="-6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уберечь</a:t>
            </a:r>
            <a:r>
              <a:rPr sz="1400" b="0" spc="-6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от</a:t>
            </a:r>
            <a:r>
              <a:rPr sz="1400" b="0" spc="-6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многих</a:t>
            </a:r>
            <a:r>
              <a:rPr sz="1400" b="0" spc="-45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кишечных</a:t>
            </a:r>
            <a:r>
              <a:rPr sz="1400" b="0" spc="-6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инфекций.</a:t>
            </a:r>
          </a:p>
          <a:p>
            <a:pPr>
              <a:lnSpc>
                <a:spcPct val="100000"/>
              </a:lnSpc>
            </a:pPr>
            <a:endParaRPr b="0" spc="-10" dirty="0">
              <a:latin typeface="Calibri"/>
              <a:cs typeface="Calibri"/>
            </a:endParaRPr>
          </a:p>
          <a:p>
            <a:pPr marL="1060450" marR="59690" algn="just">
              <a:lnSpc>
                <a:spcPct val="100000"/>
              </a:lnSpc>
              <a:spcBef>
                <a:spcPts val="1165"/>
              </a:spcBef>
            </a:pPr>
            <a:r>
              <a:rPr sz="1400" b="0" dirty="0" smtClean="0">
                <a:latin typeface="Trebuchet MS" pitchFamily="34" charset="0"/>
                <a:cs typeface="Calibri"/>
              </a:rPr>
              <a:t>Кроме</a:t>
            </a:r>
            <a:r>
              <a:rPr sz="1400" b="0" spc="-45" dirty="0" smtClean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того,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spc="-20" dirty="0">
                <a:latin typeface="Trebuchet MS" pitchFamily="34" charset="0"/>
                <a:cs typeface="Calibri"/>
              </a:rPr>
              <a:t>источником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инфекции</a:t>
            </a:r>
            <a:r>
              <a:rPr sz="1400" b="0" spc="-3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могут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быть</a:t>
            </a:r>
            <a:r>
              <a:rPr sz="1400" b="0" spc="-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не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spc="-20" dirty="0">
                <a:latin typeface="Trebuchet MS" pitchFamily="34" charset="0"/>
                <a:cs typeface="Calibri"/>
              </a:rPr>
              <a:t>только</a:t>
            </a:r>
            <a:r>
              <a:rPr sz="1400" b="0" spc="-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места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общего</a:t>
            </a:r>
            <a:r>
              <a:rPr sz="1400" b="0" spc="-45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пользования,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но</a:t>
            </a:r>
            <a:r>
              <a:rPr sz="1400" b="0" spc="-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</a:t>
            </a:r>
            <a:r>
              <a:rPr sz="1400" b="0" spc="-35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деньги,</a:t>
            </a:r>
            <a:r>
              <a:rPr sz="1400" b="0" spc="-5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поручни</a:t>
            </a:r>
            <a:r>
              <a:rPr sz="1400" b="0" spc="-3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в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транспорте, </a:t>
            </a:r>
            <a:r>
              <a:rPr sz="1400" b="0" dirty="0">
                <a:latin typeface="Trebuchet MS" pitchFamily="34" charset="0"/>
                <a:cs typeface="Calibri"/>
              </a:rPr>
              <a:t>поверхность</a:t>
            </a:r>
            <a:r>
              <a:rPr sz="1400" b="0" spc="17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прилавков</a:t>
            </a:r>
            <a:r>
              <a:rPr sz="1400" b="0" spc="18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</a:t>
            </a:r>
            <a:r>
              <a:rPr sz="1400" b="0" spc="17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многое</a:t>
            </a:r>
            <a:r>
              <a:rPr sz="1400" b="0" spc="18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другое.</a:t>
            </a:r>
            <a:r>
              <a:rPr sz="1400" b="0" spc="18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Купленные</a:t>
            </a:r>
            <a:r>
              <a:rPr sz="1400" b="0" spc="18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фрукты</a:t>
            </a:r>
            <a:r>
              <a:rPr sz="1400" b="0" spc="18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</a:t>
            </a:r>
            <a:r>
              <a:rPr sz="1400" b="0" spc="17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овощи</a:t>
            </a:r>
            <a:r>
              <a:rPr sz="1400" b="0" spc="17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могут</a:t>
            </a:r>
            <a:r>
              <a:rPr sz="1400" b="0" spc="16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быть</a:t>
            </a:r>
            <a:r>
              <a:rPr sz="1400" b="0" spc="17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источником</a:t>
            </a:r>
            <a:r>
              <a:rPr sz="1400" b="0" spc="17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гельминтов</a:t>
            </a:r>
            <a:r>
              <a:rPr sz="1400" b="0" spc="18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</a:t>
            </a:r>
            <a:r>
              <a:rPr sz="1400" b="0" spc="17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других </a:t>
            </a:r>
            <a:r>
              <a:rPr sz="1400" b="0" dirty="0">
                <a:latin typeface="Trebuchet MS" pitchFamily="34" charset="0"/>
                <a:cs typeface="Calibri"/>
              </a:rPr>
              <a:t>опасных</a:t>
            </a:r>
            <a:r>
              <a:rPr sz="1400" b="0" spc="-35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микробов,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поэтому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их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spc="-20" dirty="0">
                <a:latin typeface="Trebuchet MS" pitchFamily="34" charset="0"/>
                <a:cs typeface="Calibri"/>
              </a:rPr>
              <a:t>обязательно</a:t>
            </a:r>
            <a:r>
              <a:rPr sz="1400" b="0" spc="-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нужно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spc="-20" dirty="0">
                <a:latin typeface="Trebuchet MS" pitchFamily="34" charset="0"/>
                <a:cs typeface="Calibri"/>
              </a:rPr>
              <a:t>тщательно</a:t>
            </a:r>
            <a:r>
              <a:rPr sz="1400" b="0" spc="-35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вымывать</a:t>
            </a:r>
            <a:r>
              <a:rPr sz="1400" b="0" spc="-45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перед</a:t>
            </a:r>
            <a:r>
              <a:rPr sz="1400" b="0" spc="-45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употреблением.</a:t>
            </a:r>
          </a:p>
          <a:p>
            <a:pPr>
              <a:lnSpc>
                <a:spcPct val="100000"/>
              </a:lnSpc>
            </a:pPr>
            <a:endParaRPr sz="2100" dirty="0">
              <a:latin typeface="Calibri"/>
              <a:cs typeface="Calibri"/>
            </a:endParaRPr>
          </a:p>
          <a:p>
            <a:pPr marL="1120140" marR="26670" algn="just">
              <a:lnSpc>
                <a:spcPct val="100000"/>
              </a:lnSpc>
            </a:pPr>
            <a:endParaRPr lang="en-US" sz="1400" b="0" dirty="0" smtClean="0">
              <a:latin typeface="Trebuchet MS" pitchFamily="34" charset="0"/>
              <a:cs typeface="Calibri"/>
            </a:endParaRPr>
          </a:p>
          <a:p>
            <a:pPr marL="1120140" marR="26670" algn="just">
              <a:lnSpc>
                <a:spcPct val="100000"/>
              </a:lnSpc>
            </a:pPr>
            <a:r>
              <a:rPr sz="1400" b="0" dirty="0" smtClean="0">
                <a:latin typeface="Trebuchet MS" pitchFamily="34" charset="0"/>
                <a:cs typeface="Calibri"/>
              </a:rPr>
              <a:t>Инфекционными</a:t>
            </a:r>
            <a:r>
              <a:rPr sz="1400" b="0" spc="145" dirty="0" smtClean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носителями</a:t>
            </a:r>
            <a:r>
              <a:rPr sz="1400" b="0" spc="15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являются</a:t>
            </a:r>
            <a:r>
              <a:rPr sz="1400" b="0" spc="15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тараканы</a:t>
            </a:r>
            <a:r>
              <a:rPr sz="1400" b="0" spc="15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</a:t>
            </a:r>
            <a:r>
              <a:rPr sz="1400" b="0" spc="15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грызуны,</a:t>
            </a:r>
            <a:r>
              <a:rPr sz="1400" b="0" spc="16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для</a:t>
            </a:r>
            <a:r>
              <a:rPr sz="1400" b="0" spc="15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борьбы</a:t>
            </a:r>
            <a:r>
              <a:rPr sz="1400" b="0" spc="15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с</a:t>
            </a:r>
            <a:r>
              <a:rPr sz="1400" b="0" spc="15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которыми</a:t>
            </a:r>
            <a:r>
              <a:rPr sz="1400" b="0" spc="15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промышленность</a:t>
            </a:r>
            <a:r>
              <a:rPr sz="1400" b="0" spc="145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производит </a:t>
            </a:r>
            <a:r>
              <a:rPr sz="1400" b="0" dirty="0">
                <a:latin typeface="Trebuchet MS" pitchFamily="34" charset="0"/>
                <a:cs typeface="Calibri"/>
              </a:rPr>
              <a:t>разнообразные</a:t>
            </a:r>
            <a:r>
              <a:rPr sz="1400" b="0" spc="42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средства,</a:t>
            </a:r>
            <a:r>
              <a:rPr sz="1400" b="0" spc="42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которыми</a:t>
            </a:r>
            <a:r>
              <a:rPr sz="1400" b="0" spc="434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необходимо</a:t>
            </a:r>
            <a:r>
              <a:rPr sz="1400" b="0" spc="42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обрабатывать</a:t>
            </a:r>
            <a:r>
              <a:rPr sz="1400" b="0" spc="42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места</a:t>
            </a:r>
            <a:r>
              <a:rPr sz="1400" b="0" spc="43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их</a:t>
            </a:r>
            <a:r>
              <a:rPr sz="1400" b="0" spc="42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скопления</a:t>
            </a:r>
            <a:r>
              <a:rPr sz="1400" b="0" spc="434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</a:t>
            </a:r>
            <a:r>
              <a:rPr sz="1400" b="0" spc="42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распространения.</a:t>
            </a:r>
            <a:r>
              <a:rPr sz="1400" b="0" spc="434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Нельзя </a:t>
            </a:r>
            <a:r>
              <a:rPr sz="1400" b="0" dirty="0">
                <a:latin typeface="Trebuchet MS" pitchFamily="34" charset="0"/>
                <a:cs typeface="Calibri"/>
              </a:rPr>
              <a:t>сбрасывать</a:t>
            </a:r>
            <a:r>
              <a:rPr sz="1400" b="0" spc="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со</a:t>
            </a:r>
            <a:r>
              <a:rPr sz="1400" b="0" spc="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счетов</a:t>
            </a:r>
            <a:r>
              <a:rPr sz="1400" b="0" spc="5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комаров</a:t>
            </a:r>
            <a:r>
              <a:rPr sz="1400" b="0" spc="5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</a:t>
            </a:r>
            <a:r>
              <a:rPr sz="1400" b="0" spc="5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клещей.</a:t>
            </a:r>
            <a:r>
              <a:rPr sz="1400" b="0" spc="5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Эти</a:t>
            </a:r>
            <a:r>
              <a:rPr sz="1400" b="0" spc="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насекомые</a:t>
            </a:r>
            <a:r>
              <a:rPr sz="1400" b="0" spc="5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особенно</a:t>
            </a:r>
            <a:r>
              <a:rPr sz="1400" b="0" spc="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опасны,</a:t>
            </a:r>
            <a:r>
              <a:rPr sz="1400" b="0" spc="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так</a:t>
            </a:r>
            <a:r>
              <a:rPr sz="1400" b="0" spc="5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как</a:t>
            </a:r>
            <a:r>
              <a:rPr sz="1400" b="0" spc="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переносят</a:t>
            </a:r>
            <a:r>
              <a:rPr sz="1400" b="0" spc="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не</a:t>
            </a:r>
            <a:r>
              <a:rPr sz="1400" b="0" spc="5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только</a:t>
            </a:r>
            <a:r>
              <a:rPr sz="1400" b="0" spc="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энцефалит</a:t>
            </a:r>
            <a:r>
              <a:rPr sz="1400" b="0" spc="50" dirty="0">
                <a:latin typeface="Trebuchet MS" pitchFamily="34" charset="0"/>
                <a:cs typeface="Calibri"/>
              </a:rPr>
              <a:t> </a:t>
            </a:r>
            <a:r>
              <a:rPr sz="1400" b="0" spc="-50" dirty="0">
                <a:latin typeface="Trebuchet MS" pitchFamily="34" charset="0"/>
                <a:cs typeface="Calibri"/>
              </a:rPr>
              <a:t>и </a:t>
            </a:r>
            <a:r>
              <a:rPr sz="1400" b="0" dirty="0">
                <a:latin typeface="Trebuchet MS" pitchFamily="34" charset="0"/>
                <a:cs typeface="Calibri"/>
              </a:rPr>
              <a:t>малярию,</a:t>
            </a:r>
            <a:r>
              <a:rPr sz="1400" b="0" spc="23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но</a:t>
            </a:r>
            <a:r>
              <a:rPr sz="1400" b="0" spc="25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</a:t>
            </a:r>
            <a:r>
              <a:rPr sz="1400" b="0" spc="2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СПИД</a:t>
            </a:r>
            <a:r>
              <a:rPr sz="1400" b="0" spc="24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вместе</a:t>
            </a:r>
            <a:r>
              <a:rPr sz="1400" b="0" spc="24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с</a:t>
            </a:r>
            <a:r>
              <a:rPr sz="1400" b="0" spc="23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кровью</a:t>
            </a:r>
            <a:r>
              <a:rPr sz="1400" b="0" spc="2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инфицированного</a:t>
            </a:r>
            <a:r>
              <a:rPr sz="1400" b="0" spc="24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человека.</a:t>
            </a:r>
            <a:r>
              <a:rPr sz="1400" b="0" spc="2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Для</a:t>
            </a:r>
            <a:r>
              <a:rPr sz="1400" b="0" spc="2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защиты</a:t>
            </a:r>
            <a:r>
              <a:rPr sz="1400" b="0" spc="2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от</a:t>
            </a:r>
            <a:r>
              <a:rPr sz="1400" b="0" spc="24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клещей</a:t>
            </a:r>
            <a:r>
              <a:rPr sz="1400" b="0" spc="23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</a:t>
            </a:r>
            <a:r>
              <a:rPr sz="1400" b="0" spc="24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комаров</a:t>
            </a:r>
            <a:r>
              <a:rPr sz="1400" b="0" spc="24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существует множество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кремов</a:t>
            </a:r>
            <a:r>
              <a:rPr sz="1400" b="0" spc="-3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аэрозолей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для</a:t>
            </a:r>
            <a:r>
              <a:rPr sz="1400" b="0" spc="-35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нанесения</a:t>
            </a:r>
            <a:r>
              <a:rPr sz="1400" b="0" spc="-3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на</a:t>
            </a:r>
            <a:r>
              <a:rPr sz="1400" b="0" spc="-35" dirty="0">
                <a:latin typeface="Trebuchet MS" pitchFamily="34" charset="0"/>
                <a:cs typeface="Calibri"/>
              </a:rPr>
              <a:t> </a:t>
            </a:r>
            <a:r>
              <a:rPr sz="1400" b="0" spc="-25" dirty="0">
                <a:latin typeface="Trebuchet MS" pitchFamily="34" charset="0"/>
                <a:cs typeface="Calibri"/>
              </a:rPr>
              <a:t>одежду,</a:t>
            </a:r>
            <a:r>
              <a:rPr sz="1400" b="0" spc="-3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а</a:t>
            </a:r>
            <a:r>
              <a:rPr sz="1400" b="0" spc="-3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также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spc="-20" dirty="0">
                <a:latin typeface="Trebuchet MS" pitchFamily="34" charset="0"/>
                <a:cs typeface="Calibri"/>
              </a:rPr>
              <a:t>фумигаторов</a:t>
            </a:r>
            <a:r>
              <a:rPr sz="1400" b="0" spc="-35" dirty="0">
                <a:latin typeface="Trebuchet MS" pitchFamily="34" charset="0"/>
                <a:cs typeface="Calibri"/>
              </a:rPr>
              <a:t> </a:t>
            </a:r>
            <a:r>
              <a:rPr sz="1400" b="0" dirty="0">
                <a:latin typeface="Trebuchet MS" pitchFamily="34" charset="0"/>
                <a:cs typeface="Calibri"/>
              </a:rPr>
              <a:t>и</a:t>
            </a:r>
            <a:r>
              <a:rPr sz="1400" b="0" spc="-40" dirty="0">
                <a:latin typeface="Trebuchet MS" pitchFamily="34" charset="0"/>
                <a:cs typeface="Calibri"/>
              </a:rPr>
              <a:t> </a:t>
            </a:r>
            <a:r>
              <a:rPr sz="1400" b="0" spc="-10" dirty="0">
                <a:latin typeface="Trebuchet MS" pitchFamily="34" charset="0"/>
                <a:cs typeface="Calibri"/>
              </a:rPr>
              <a:t>отпугивателей.</a:t>
            </a:r>
          </a:p>
        </p:txBody>
      </p:sp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1566" y="5029200"/>
            <a:ext cx="1562404" cy="1687677"/>
          </a:xfrm>
          <a:prstGeom prst="rect">
            <a:avLst/>
          </a:prstGeom>
        </p:spPr>
      </p:pic>
      <p:grpSp>
        <p:nvGrpSpPr>
          <p:cNvPr id="15" name="object 15"/>
          <p:cNvGrpSpPr/>
          <p:nvPr/>
        </p:nvGrpSpPr>
        <p:grpSpPr>
          <a:xfrm>
            <a:off x="139319" y="2942640"/>
            <a:ext cx="1280527" cy="1977478"/>
            <a:chOff x="139319" y="2942640"/>
            <a:chExt cx="1280527" cy="1977478"/>
          </a:xfrm>
        </p:grpSpPr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9319" y="2942640"/>
              <a:ext cx="1265758" cy="89099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4642" y="3814914"/>
              <a:ext cx="1105204" cy="1105204"/>
            </a:xfrm>
            <a:prstGeom prst="rect">
              <a:avLst/>
            </a:prstGeom>
          </p:spPr>
        </p:pic>
      </p:grpSp>
      <p:pic>
        <p:nvPicPr>
          <p:cNvPr id="19" name="object 1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916479" y="127444"/>
            <a:ext cx="3192119" cy="3192119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06602" y="873988"/>
            <a:ext cx="848358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rgbClr val="00B050"/>
                </a:solidFill>
                <a:latin typeface="Trebuchet MS" pitchFamily="34" charset="0"/>
              </a:rPr>
              <a:t>Лечение  инфекционных заболеваний  обычно проводится  в  специализированных отделениях стационаров, в легких случаях возможно лечение в домашних условиях. Строгое соблюдение противоэпидемического режима является обязательным условием.</a:t>
            </a:r>
            <a:endParaRPr lang="ru-RU" sz="1400" b="1" i="1" dirty="0">
              <a:solidFill>
                <a:srgbClr val="00B050"/>
              </a:solidFill>
              <a:latin typeface="Trebuchet MS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6602" y="1745183"/>
            <a:ext cx="85102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>
                <a:solidFill>
                  <a:srgbClr val="00B050"/>
                </a:solidFill>
                <a:latin typeface="Trebuchet MS" pitchFamily="34" charset="0"/>
              </a:rPr>
              <a:t>Современная медицина создала и успешно использует большое число эффективных лекарственных</a:t>
            </a:r>
            <a:r>
              <a:rPr lang="en-US" sz="1400" b="1" i="1" dirty="0">
                <a:solidFill>
                  <a:srgbClr val="00B050"/>
                </a:solidFill>
                <a:latin typeface="Trebuchet MS" pitchFamily="34" charset="0"/>
              </a:rPr>
              <a:t> </a:t>
            </a:r>
            <a:r>
              <a:rPr lang="ru-RU" sz="1400" b="1" i="1" dirty="0" smtClean="0">
                <a:solidFill>
                  <a:srgbClr val="00B050"/>
                </a:solidFill>
                <a:latin typeface="Trebuchet MS" pitchFamily="34" charset="0"/>
              </a:rPr>
              <a:t>средств. Это антибиотики, вакцины (применяются для профилактики инфекционных заболеваний), иммуноглобулины различного рода, бактериофаги и т.д.</a:t>
            </a:r>
            <a:endParaRPr lang="ru-RU" sz="1400" b="1" i="1" dirty="0">
              <a:solidFill>
                <a:srgbClr val="00B050"/>
              </a:solidFill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12"/>
            <a:ext cx="12186920" cy="6858000"/>
            <a:chOff x="0" y="12"/>
            <a:chExt cx="1218692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2"/>
              <a:ext cx="12186716" cy="6857631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250202" y="513715"/>
              <a:ext cx="11735435" cy="1412875"/>
            </a:xfrm>
            <a:custGeom>
              <a:avLst/>
              <a:gdLst/>
              <a:ahLst/>
              <a:cxnLst/>
              <a:rect l="l" t="t" r="r" b="b"/>
              <a:pathLst>
                <a:path w="11735435" h="1412875">
                  <a:moveTo>
                    <a:pt x="11499113" y="0"/>
                  </a:moveTo>
                  <a:lnTo>
                    <a:pt x="235432" y="0"/>
                  </a:lnTo>
                  <a:lnTo>
                    <a:pt x="223202" y="368"/>
                  </a:lnTo>
                  <a:lnTo>
                    <a:pt x="174599" y="7924"/>
                  </a:lnTo>
                  <a:lnTo>
                    <a:pt x="128511" y="25565"/>
                  </a:lnTo>
                  <a:lnTo>
                    <a:pt x="87122" y="52565"/>
                  </a:lnTo>
                  <a:lnTo>
                    <a:pt x="52552" y="87122"/>
                  </a:lnTo>
                  <a:lnTo>
                    <a:pt x="25552" y="128524"/>
                  </a:lnTo>
                  <a:lnTo>
                    <a:pt x="7912" y="174599"/>
                  </a:lnTo>
                  <a:lnTo>
                    <a:pt x="355" y="223202"/>
                  </a:lnTo>
                  <a:lnTo>
                    <a:pt x="0" y="235445"/>
                  </a:lnTo>
                  <a:lnTo>
                    <a:pt x="0" y="1177201"/>
                  </a:lnTo>
                  <a:lnTo>
                    <a:pt x="5041" y="1226159"/>
                  </a:lnTo>
                  <a:lnTo>
                    <a:pt x="20523" y="1272959"/>
                  </a:lnTo>
                  <a:lnTo>
                    <a:pt x="44996" y="1315440"/>
                  </a:lnTo>
                  <a:lnTo>
                    <a:pt x="77762" y="1352169"/>
                  </a:lnTo>
                  <a:lnTo>
                    <a:pt x="117716" y="1380959"/>
                  </a:lnTo>
                  <a:lnTo>
                    <a:pt x="162712" y="1401127"/>
                  </a:lnTo>
                  <a:lnTo>
                    <a:pt x="210959" y="1411211"/>
                  </a:lnTo>
                  <a:lnTo>
                    <a:pt x="235432" y="1412646"/>
                  </a:lnTo>
                  <a:lnTo>
                    <a:pt x="11499481" y="1412290"/>
                  </a:lnTo>
                  <a:lnTo>
                    <a:pt x="11548440" y="1407248"/>
                  </a:lnTo>
                  <a:lnTo>
                    <a:pt x="11595239" y="1391767"/>
                  </a:lnTo>
                  <a:lnTo>
                    <a:pt x="11637721" y="1367282"/>
                  </a:lnTo>
                  <a:lnTo>
                    <a:pt x="11674436" y="1334528"/>
                  </a:lnTo>
                  <a:lnTo>
                    <a:pt x="11703240" y="1294561"/>
                  </a:lnTo>
                  <a:lnTo>
                    <a:pt x="11723395" y="1249565"/>
                  </a:lnTo>
                  <a:lnTo>
                    <a:pt x="11733479" y="1201331"/>
                  </a:lnTo>
                  <a:lnTo>
                    <a:pt x="11734914" y="1176845"/>
                  </a:lnTo>
                  <a:lnTo>
                    <a:pt x="11734558" y="235445"/>
                  </a:lnTo>
                  <a:lnTo>
                    <a:pt x="11729516" y="186486"/>
                  </a:lnTo>
                  <a:lnTo>
                    <a:pt x="11714035" y="139687"/>
                  </a:lnTo>
                  <a:lnTo>
                    <a:pt x="11689562" y="97205"/>
                  </a:lnTo>
                  <a:lnTo>
                    <a:pt x="11656796" y="60490"/>
                  </a:lnTo>
                  <a:lnTo>
                    <a:pt x="11616842" y="31686"/>
                  </a:lnTo>
                  <a:lnTo>
                    <a:pt x="11571833" y="11518"/>
                  </a:lnTo>
                  <a:lnTo>
                    <a:pt x="11523599" y="1447"/>
                  </a:lnTo>
                  <a:lnTo>
                    <a:pt x="11499113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" name="object 5"/>
            <p:cNvSpPr/>
            <p:nvPr/>
          </p:nvSpPr>
          <p:spPr>
            <a:xfrm>
              <a:off x="250202" y="513715"/>
              <a:ext cx="11735435" cy="1412875"/>
            </a:xfrm>
            <a:custGeom>
              <a:avLst/>
              <a:gdLst/>
              <a:ahLst/>
              <a:cxnLst/>
              <a:rect l="l" t="t" r="r" b="b"/>
              <a:pathLst>
                <a:path w="11735435" h="1412875">
                  <a:moveTo>
                    <a:pt x="0" y="235445"/>
                  </a:moveTo>
                  <a:lnTo>
                    <a:pt x="355" y="223202"/>
                  </a:lnTo>
                  <a:lnTo>
                    <a:pt x="1435" y="210959"/>
                  </a:lnTo>
                  <a:lnTo>
                    <a:pt x="11518" y="162725"/>
                  </a:lnTo>
                  <a:lnTo>
                    <a:pt x="31673" y="117729"/>
                  </a:lnTo>
                  <a:lnTo>
                    <a:pt x="60477" y="77762"/>
                  </a:lnTo>
                  <a:lnTo>
                    <a:pt x="97193" y="45008"/>
                  </a:lnTo>
                  <a:lnTo>
                    <a:pt x="139674" y="20523"/>
                  </a:lnTo>
                  <a:lnTo>
                    <a:pt x="186474" y="5041"/>
                  </a:lnTo>
                  <a:lnTo>
                    <a:pt x="235432" y="0"/>
                  </a:lnTo>
                  <a:lnTo>
                    <a:pt x="11499113" y="0"/>
                  </a:lnTo>
                  <a:lnTo>
                    <a:pt x="11548071" y="5041"/>
                  </a:lnTo>
                  <a:lnTo>
                    <a:pt x="11594871" y="20523"/>
                  </a:lnTo>
                  <a:lnTo>
                    <a:pt x="11637352" y="45008"/>
                  </a:lnTo>
                  <a:lnTo>
                    <a:pt x="11665432" y="69126"/>
                  </a:lnTo>
                  <a:lnTo>
                    <a:pt x="11674081" y="77762"/>
                  </a:lnTo>
                  <a:lnTo>
                    <a:pt x="11702872" y="117729"/>
                  </a:lnTo>
                  <a:lnTo>
                    <a:pt x="11723039" y="162725"/>
                  </a:lnTo>
                  <a:lnTo>
                    <a:pt x="11733123" y="210959"/>
                  </a:lnTo>
                  <a:lnTo>
                    <a:pt x="11734914" y="1176845"/>
                  </a:lnTo>
                  <a:lnTo>
                    <a:pt x="11729872" y="1225804"/>
                  </a:lnTo>
                  <a:lnTo>
                    <a:pt x="11714391" y="1272603"/>
                  </a:lnTo>
                  <a:lnTo>
                    <a:pt x="11689918" y="1315085"/>
                  </a:lnTo>
                  <a:lnTo>
                    <a:pt x="11657152" y="1351800"/>
                  </a:lnTo>
                  <a:lnTo>
                    <a:pt x="11617198" y="1380604"/>
                  </a:lnTo>
                  <a:lnTo>
                    <a:pt x="11572201" y="1400759"/>
                  </a:lnTo>
                  <a:lnTo>
                    <a:pt x="11523954" y="1410843"/>
                  </a:lnTo>
                  <a:lnTo>
                    <a:pt x="235432" y="1412646"/>
                  </a:lnTo>
                  <a:lnTo>
                    <a:pt x="186474" y="1407604"/>
                  </a:lnTo>
                  <a:lnTo>
                    <a:pt x="139674" y="1392123"/>
                  </a:lnTo>
                  <a:lnTo>
                    <a:pt x="97193" y="1367650"/>
                  </a:lnTo>
                  <a:lnTo>
                    <a:pt x="69113" y="1343520"/>
                  </a:lnTo>
                  <a:lnTo>
                    <a:pt x="60477" y="1334884"/>
                  </a:lnTo>
                  <a:lnTo>
                    <a:pt x="31673" y="1294930"/>
                  </a:lnTo>
                  <a:lnTo>
                    <a:pt x="11518" y="1249921"/>
                  </a:lnTo>
                  <a:lnTo>
                    <a:pt x="1435" y="1201686"/>
                  </a:lnTo>
                  <a:lnTo>
                    <a:pt x="0" y="1177201"/>
                  </a:lnTo>
                  <a:lnTo>
                    <a:pt x="0" y="235445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223558" y="487083"/>
              <a:ext cx="11735435" cy="1412875"/>
            </a:xfrm>
            <a:custGeom>
              <a:avLst/>
              <a:gdLst/>
              <a:ahLst/>
              <a:cxnLst/>
              <a:rect l="l" t="t" r="r" b="b"/>
              <a:pathLst>
                <a:path w="11735435" h="1412875">
                  <a:moveTo>
                    <a:pt x="11499126" y="0"/>
                  </a:moveTo>
                  <a:lnTo>
                    <a:pt x="235445" y="0"/>
                  </a:lnTo>
                  <a:lnTo>
                    <a:pt x="223202" y="355"/>
                  </a:lnTo>
                  <a:lnTo>
                    <a:pt x="174599" y="7912"/>
                  </a:lnTo>
                  <a:lnTo>
                    <a:pt x="128523" y="25552"/>
                  </a:lnTo>
                  <a:lnTo>
                    <a:pt x="87122" y="52552"/>
                  </a:lnTo>
                  <a:lnTo>
                    <a:pt x="52565" y="87122"/>
                  </a:lnTo>
                  <a:lnTo>
                    <a:pt x="25565" y="128511"/>
                  </a:lnTo>
                  <a:lnTo>
                    <a:pt x="7924" y="174599"/>
                  </a:lnTo>
                  <a:lnTo>
                    <a:pt x="355" y="223202"/>
                  </a:lnTo>
                  <a:lnTo>
                    <a:pt x="0" y="235432"/>
                  </a:lnTo>
                  <a:lnTo>
                    <a:pt x="0" y="1177201"/>
                  </a:lnTo>
                  <a:lnTo>
                    <a:pt x="5041" y="1226159"/>
                  </a:lnTo>
                  <a:lnTo>
                    <a:pt x="20523" y="1272959"/>
                  </a:lnTo>
                  <a:lnTo>
                    <a:pt x="44996" y="1315440"/>
                  </a:lnTo>
                  <a:lnTo>
                    <a:pt x="77762" y="1352156"/>
                  </a:lnTo>
                  <a:lnTo>
                    <a:pt x="117716" y="1380959"/>
                  </a:lnTo>
                  <a:lnTo>
                    <a:pt x="162725" y="1401114"/>
                  </a:lnTo>
                  <a:lnTo>
                    <a:pt x="210959" y="1411198"/>
                  </a:lnTo>
                  <a:lnTo>
                    <a:pt x="235445" y="1412633"/>
                  </a:lnTo>
                  <a:lnTo>
                    <a:pt x="11499481" y="1412278"/>
                  </a:lnTo>
                  <a:lnTo>
                    <a:pt x="11548440" y="1407236"/>
                  </a:lnTo>
                  <a:lnTo>
                    <a:pt x="11595239" y="1391754"/>
                  </a:lnTo>
                  <a:lnTo>
                    <a:pt x="11637721" y="1367281"/>
                  </a:lnTo>
                  <a:lnTo>
                    <a:pt x="11674436" y="1334515"/>
                  </a:lnTo>
                  <a:lnTo>
                    <a:pt x="11703240" y="1294561"/>
                  </a:lnTo>
                  <a:lnTo>
                    <a:pt x="11723408" y="1249552"/>
                  </a:lnTo>
                  <a:lnTo>
                    <a:pt x="11733479" y="1201318"/>
                  </a:lnTo>
                  <a:lnTo>
                    <a:pt x="11734927" y="1176832"/>
                  </a:lnTo>
                  <a:lnTo>
                    <a:pt x="11734558" y="235432"/>
                  </a:lnTo>
                  <a:lnTo>
                    <a:pt x="11729516" y="186474"/>
                  </a:lnTo>
                  <a:lnTo>
                    <a:pt x="11714048" y="139674"/>
                  </a:lnTo>
                  <a:lnTo>
                    <a:pt x="11689562" y="97193"/>
                  </a:lnTo>
                  <a:lnTo>
                    <a:pt x="11656796" y="60477"/>
                  </a:lnTo>
                  <a:lnTo>
                    <a:pt x="11616842" y="31673"/>
                  </a:lnTo>
                  <a:lnTo>
                    <a:pt x="11571846" y="11518"/>
                  </a:lnTo>
                  <a:lnTo>
                    <a:pt x="11523599" y="1435"/>
                  </a:lnTo>
                  <a:lnTo>
                    <a:pt x="1149912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223558" y="487083"/>
              <a:ext cx="11735435" cy="1412875"/>
            </a:xfrm>
            <a:custGeom>
              <a:avLst/>
              <a:gdLst/>
              <a:ahLst/>
              <a:cxnLst/>
              <a:rect l="l" t="t" r="r" b="b"/>
              <a:pathLst>
                <a:path w="11735435" h="1412875">
                  <a:moveTo>
                    <a:pt x="0" y="235432"/>
                  </a:moveTo>
                  <a:lnTo>
                    <a:pt x="355" y="223202"/>
                  </a:lnTo>
                  <a:lnTo>
                    <a:pt x="1447" y="210959"/>
                  </a:lnTo>
                  <a:lnTo>
                    <a:pt x="11518" y="162712"/>
                  </a:lnTo>
                  <a:lnTo>
                    <a:pt x="31686" y="117716"/>
                  </a:lnTo>
                  <a:lnTo>
                    <a:pt x="60477" y="77762"/>
                  </a:lnTo>
                  <a:lnTo>
                    <a:pt x="69126" y="69113"/>
                  </a:lnTo>
                  <a:lnTo>
                    <a:pt x="77762" y="60477"/>
                  </a:lnTo>
                  <a:lnTo>
                    <a:pt x="117716" y="31673"/>
                  </a:lnTo>
                  <a:lnTo>
                    <a:pt x="162725" y="11518"/>
                  </a:lnTo>
                  <a:lnTo>
                    <a:pt x="210959" y="1435"/>
                  </a:lnTo>
                  <a:lnTo>
                    <a:pt x="235445" y="0"/>
                  </a:lnTo>
                  <a:lnTo>
                    <a:pt x="11499126" y="0"/>
                  </a:lnTo>
                  <a:lnTo>
                    <a:pt x="11548084" y="5041"/>
                  </a:lnTo>
                  <a:lnTo>
                    <a:pt x="11594884" y="20523"/>
                  </a:lnTo>
                  <a:lnTo>
                    <a:pt x="11637365" y="44996"/>
                  </a:lnTo>
                  <a:lnTo>
                    <a:pt x="11674081" y="77762"/>
                  </a:lnTo>
                  <a:lnTo>
                    <a:pt x="11702884" y="117716"/>
                  </a:lnTo>
                  <a:lnTo>
                    <a:pt x="11723039" y="162712"/>
                  </a:lnTo>
                  <a:lnTo>
                    <a:pt x="11733123" y="210959"/>
                  </a:lnTo>
                  <a:lnTo>
                    <a:pt x="11734927" y="1176832"/>
                  </a:lnTo>
                  <a:lnTo>
                    <a:pt x="11729885" y="1225791"/>
                  </a:lnTo>
                  <a:lnTo>
                    <a:pt x="11714403" y="1272590"/>
                  </a:lnTo>
                  <a:lnTo>
                    <a:pt x="11689918" y="1315072"/>
                  </a:lnTo>
                  <a:lnTo>
                    <a:pt x="11665800" y="1343152"/>
                  </a:lnTo>
                  <a:lnTo>
                    <a:pt x="11657164" y="1351800"/>
                  </a:lnTo>
                  <a:lnTo>
                    <a:pt x="11617198" y="1380591"/>
                  </a:lnTo>
                  <a:lnTo>
                    <a:pt x="11572201" y="1400759"/>
                  </a:lnTo>
                  <a:lnTo>
                    <a:pt x="11523967" y="1410842"/>
                  </a:lnTo>
                  <a:lnTo>
                    <a:pt x="235445" y="1412633"/>
                  </a:lnTo>
                  <a:lnTo>
                    <a:pt x="186486" y="1407591"/>
                  </a:lnTo>
                  <a:lnTo>
                    <a:pt x="139687" y="1392123"/>
                  </a:lnTo>
                  <a:lnTo>
                    <a:pt x="97205" y="1367637"/>
                  </a:lnTo>
                  <a:lnTo>
                    <a:pt x="69126" y="1343520"/>
                  </a:lnTo>
                  <a:lnTo>
                    <a:pt x="60477" y="1334871"/>
                  </a:lnTo>
                  <a:lnTo>
                    <a:pt x="31686" y="1294917"/>
                  </a:lnTo>
                  <a:lnTo>
                    <a:pt x="11518" y="1249921"/>
                  </a:lnTo>
                  <a:lnTo>
                    <a:pt x="1447" y="1201674"/>
                  </a:lnTo>
                  <a:lnTo>
                    <a:pt x="0" y="1177201"/>
                  </a:lnTo>
                  <a:lnTo>
                    <a:pt x="0" y="235432"/>
                  </a:lnTo>
                  <a:close/>
                </a:path>
              </a:pathLst>
            </a:custGeom>
            <a:ln w="12599">
              <a:solidFill>
                <a:srgbClr val="FFBF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266702" y="25463"/>
            <a:ext cx="164465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>
                <a:solidFill>
                  <a:srgbClr val="1F3763"/>
                </a:solidFill>
              </a:rPr>
              <a:t>Вакцинация</a:t>
            </a:r>
          </a:p>
        </p:txBody>
      </p:sp>
      <p:grpSp>
        <p:nvGrpSpPr>
          <p:cNvPr id="10" name="object 10"/>
          <p:cNvGrpSpPr/>
          <p:nvPr/>
        </p:nvGrpSpPr>
        <p:grpSpPr>
          <a:xfrm>
            <a:off x="223558" y="2039759"/>
            <a:ext cx="10127615" cy="3877310"/>
            <a:chOff x="223558" y="2039759"/>
            <a:chExt cx="10127615" cy="3877310"/>
          </a:xfrm>
        </p:grpSpPr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0202" y="2066747"/>
              <a:ext cx="9492475" cy="384985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3558" y="2039759"/>
              <a:ext cx="9492475" cy="3850195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9755276" y="2591282"/>
              <a:ext cx="589915" cy="518159"/>
            </a:xfrm>
            <a:custGeom>
              <a:avLst/>
              <a:gdLst/>
              <a:ahLst/>
              <a:cxnLst/>
              <a:rect l="l" t="t" r="r" b="b"/>
              <a:pathLst>
                <a:path w="589915" h="518160">
                  <a:moveTo>
                    <a:pt x="459727" y="0"/>
                  </a:moveTo>
                  <a:lnTo>
                    <a:pt x="129247" y="0"/>
                  </a:lnTo>
                  <a:lnTo>
                    <a:pt x="0" y="258838"/>
                  </a:lnTo>
                  <a:lnTo>
                    <a:pt x="129247" y="517677"/>
                  </a:lnTo>
                  <a:lnTo>
                    <a:pt x="459727" y="517677"/>
                  </a:lnTo>
                  <a:lnTo>
                    <a:pt x="589318" y="258838"/>
                  </a:lnTo>
                  <a:lnTo>
                    <a:pt x="459727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" name="object 14"/>
            <p:cNvSpPr/>
            <p:nvPr/>
          </p:nvSpPr>
          <p:spPr>
            <a:xfrm>
              <a:off x="9755276" y="2591282"/>
              <a:ext cx="589915" cy="518159"/>
            </a:xfrm>
            <a:custGeom>
              <a:avLst/>
              <a:gdLst/>
              <a:ahLst/>
              <a:cxnLst/>
              <a:rect l="l" t="t" r="r" b="b"/>
              <a:pathLst>
                <a:path w="589915" h="518160">
                  <a:moveTo>
                    <a:pt x="0" y="258838"/>
                  </a:moveTo>
                  <a:lnTo>
                    <a:pt x="129247" y="0"/>
                  </a:lnTo>
                  <a:lnTo>
                    <a:pt x="459727" y="0"/>
                  </a:lnTo>
                  <a:lnTo>
                    <a:pt x="589318" y="258838"/>
                  </a:lnTo>
                  <a:lnTo>
                    <a:pt x="459727" y="517677"/>
                  </a:lnTo>
                  <a:lnTo>
                    <a:pt x="129247" y="517677"/>
                  </a:lnTo>
                  <a:lnTo>
                    <a:pt x="0" y="258838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5" name="object 15"/>
            <p:cNvSpPr/>
            <p:nvPr/>
          </p:nvSpPr>
          <p:spPr>
            <a:xfrm>
              <a:off x="9728644" y="2564637"/>
              <a:ext cx="589915" cy="518159"/>
            </a:xfrm>
            <a:custGeom>
              <a:avLst/>
              <a:gdLst/>
              <a:ahLst/>
              <a:cxnLst/>
              <a:rect l="l" t="t" r="r" b="b"/>
              <a:pathLst>
                <a:path w="589915" h="518160">
                  <a:moveTo>
                    <a:pt x="459714" y="0"/>
                  </a:moveTo>
                  <a:lnTo>
                    <a:pt x="129235" y="0"/>
                  </a:lnTo>
                  <a:lnTo>
                    <a:pt x="0" y="258838"/>
                  </a:lnTo>
                  <a:lnTo>
                    <a:pt x="129235" y="517677"/>
                  </a:lnTo>
                  <a:lnTo>
                    <a:pt x="459714" y="517677"/>
                  </a:lnTo>
                  <a:lnTo>
                    <a:pt x="589318" y="258838"/>
                  </a:lnTo>
                  <a:lnTo>
                    <a:pt x="459714" y="0"/>
                  </a:lnTo>
                  <a:close/>
                </a:path>
              </a:pathLst>
            </a:custGeom>
            <a:solidFill>
              <a:srgbClr val="FD99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6" name="object 16"/>
            <p:cNvSpPr/>
            <p:nvPr/>
          </p:nvSpPr>
          <p:spPr>
            <a:xfrm>
              <a:off x="9728644" y="2564637"/>
              <a:ext cx="589915" cy="518159"/>
            </a:xfrm>
            <a:custGeom>
              <a:avLst/>
              <a:gdLst/>
              <a:ahLst/>
              <a:cxnLst/>
              <a:rect l="l" t="t" r="r" b="b"/>
              <a:pathLst>
                <a:path w="589915" h="518160">
                  <a:moveTo>
                    <a:pt x="0" y="258838"/>
                  </a:moveTo>
                  <a:lnTo>
                    <a:pt x="129235" y="0"/>
                  </a:lnTo>
                  <a:lnTo>
                    <a:pt x="459714" y="0"/>
                  </a:lnTo>
                  <a:lnTo>
                    <a:pt x="589318" y="258838"/>
                  </a:lnTo>
                  <a:lnTo>
                    <a:pt x="459714" y="517677"/>
                  </a:lnTo>
                  <a:lnTo>
                    <a:pt x="129235" y="517677"/>
                  </a:lnTo>
                  <a:lnTo>
                    <a:pt x="0" y="258838"/>
                  </a:lnTo>
                  <a:close/>
                </a:path>
              </a:pathLst>
            </a:custGeom>
            <a:ln w="12599">
              <a:solidFill>
                <a:srgbClr val="FD99CC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7" name="object 17"/>
            <p:cNvSpPr/>
            <p:nvPr/>
          </p:nvSpPr>
          <p:spPr>
            <a:xfrm>
              <a:off x="9752037" y="3560394"/>
              <a:ext cx="589915" cy="518159"/>
            </a:xfrm>
            <a:custGeom>
              <a:avLst/>
              <a:gdLst/>
              <a:ahLst/>
              <a:cxnLst/>
              <a:rect l="l" t="t" r="r" b="b"/>
              <a:pathLst>
                <a:path w="589915" h="518160">
                  <a:moveTo>
                    <a:pt x="459727" y="0"/>
                  </a:moveTo>
                  <a:lnTo>
                    <a:pt x="129247" y="0"/>
                  </a:lnTo>
                  <a:lnTo>
                    <a:pt x="0" y="258851"/>
                  </a:lnTo>
                  <a:lnTo>
                    <a:pt x="129247" y="517690"/>
                  </a:lnTo>
                  <a:lnTo>
                    <a:pt x="459727" y="517690"/>
                  </a:lnTo>
                  <a:lnTo>
                    <a:pt x="589318" y="258851"/>
                  </a:lnTo>
                  <a:lnTo>
                    <a:pt x="459727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8" name="object 18"/>
            <p:cNvSpPr/>
            <p:nvPr/>
          </p:nvSpPr>
          <p:spPr>
            <a:xfrm>
              <a:off x="9752037" y="3560394"/>
              <a:ext cx="589915" cy="518159"/>
            </a:xfrm>
            <a:custGeom>
              <a:avLst/>
              <a:gdLst/>
              <a:ahLst/>
              <a:cxnLst/>
              <a:rect l="l" t="t" r="r" b="b"/>
              <a:pathLst>
                <a:path w="589915" h="518160">
                  <a:moveTo>
                    <a:pt x="0" y="258851"/>
                  </a:moveTo>
                  <a:lnTo>
                    <a:pt x="129247" y="0"/>
                  </a:lnTo>
                  <a:lnTo>
                    <a:pt x="459727" y="0"/>
                  </a:lnTo>
                  <a:lnTo>
                    <a:pt x="589318" y="258851"/>
                  </a:lnTo>
                  <a:lnTo>
                    <a:pt x="459727" y="517690"/>
                  </a:lnTo>
                  <a:lnTo>
                    <a:pt x="129247" y="517690"/>
                  </a:lnTo>
                  <a:lnTo>
                    <a:pt x="0" y="258851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9" name="object 19"/>
            <p:cNvSpPr/>
            <p:nvPr/>
          </p:nvSpPr>
          <p:spPr>
            <a:xfrm>
              <a:off x="9725406" y="3533762"/>
              <a:ext cx="589915" cy="518159"/>
            </a:xfrm>
            <a:custGeom>
              <a:avLst/>
              <a:gdLst/>
              <a:ahLst/>
              <a:cxnLst/>
              <a:rect l="l" t="t" r="r" b="b"/>
              <a:pathLst>
                <a:path w="589915" h="518160">
                  <a:moveTo>
                    <a:pt x="459714" y="0"/>
                  </a:moveTo>
                  <a:lnTo>
                    <a:pt x="129235" y="0"/>
                  </a:lnTo>
                  <a:lnTo>
                    <a:pt x="0" y="258838"/>
                  </a:lnTo>
                  <a:lnTo>
                    <a:pt x="129235" y="517677"/>
                  </a:lnTo>
                  <a:lnTo>
                    <a:pt x="459714" y="517677"/>
                  </a:lnTo>
                  <a:lnTo>
                    <a:pt x="589318" y="258838"/>
                  </a:lnTo>
                  <a:lnTo>
                    <a:pt x="459714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0" name="object 20"/>
            <p:cNvSpPr/>
            <p:nvPr/>
          </p:nvSpPr>
          <p:spPr>
            <a:xfrm>
              <a:off x="9725406" y="3533762"/>
              <a:ext cx="589915" cy="518159"/>
            </a:xfrm>
            <a:custGeom>
              <a:avLst/>
              <a:gdLst/>
              <a:ahLst/>
              <a:cxnLst/>
              <a:rect l="l" t="t" r="r" b="b"/>
              <a:pathLst>
                <a:path w="589915" h="518160">
                  <a:moveTo>
                    <a:pt x="0" y="258838"/>
                  </a:moveTo>
                  <a:lnTo>
                    <a:pt x="129235" y="0"/>
                  </a:lnTo>
                  <a:lnTo>
                    <a:pt x="459714" y="0"/>
                  </a:lnTo>
                  <a:lnTo>
                    <a:pt x="589318" y="258838"/>
                  </a:lnTo>
                  <a:lnTo>
                    <a:pt x="459714" y="517677"/>
                  </a:lnTo>
                  <a:lnTo>
                    <a:pt x="129235" y="517677"/>
                  </a:lnTo>
                  <a:lnTo>
                    <a:pt x="0" y="258838"/>
                  </a:lnTo>
                  <a:close/>
                </a:path>
              </a:pathLst>
            </a:custGeom>
            <a:ln w="12599">
              <a:solidFill>
                <a:srgbClr val="FFFF99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1" name="object 21"/>
            <p:cNvSpPr/>
            <p:nvPr/>
          </p:nvSpPr>
          <p:spPr>
            <a:xfrm>
              <a:off x="9743046" y="4529518"/>
              <a:ext cx="589915" cy="518159"/>
            </a:xfrm>
            <a:custGeom>
              <a:avLst/>
              <a:gdLst/>
              <a:ahLst/>
              <a:cxnLst/>
              <a:rect l="l" t="t" r="r" b="b"/>
              <a:pathLst>
                <a:path w="589915" h="518160">
                  <a:moveTo>
                    <a:pt x="459714" y="0"/>
                  </a:moveTo>
                  <a:lnTo>
                    <a:pt x="129235" y="0"/>
                  </a:lnTo>
                  <a:lnTo>
                    <a:pt x="0" y="258838"/>
                  </a:lnTo>
                  <a:lnTo>
                    <a:pt x="129235" y="517677"/>
                  </a:lnTo>
                  <a:lnTo>
                    <a:pt x="459714" y="517677"/>
                  </a:lnTo>
                  <a:lnTo>
                    <a:pt x="589318" y="258838"/>
                  </a:lnTo>
                  <a:lnTo>
                    <a:pt x="459714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2" name="object 22"/>
            <p:cNvSpPr/>
            <p:nvPr/>
          </p:nvSpPr>
          <p:spPr>
            <a:xfrm>
              <a:off x="9743046" y="4529518"/>
              <a:ext cx="589915" cy="518159"/>
            </a:xfrm>
            <a:custGeom>
              <a:avLst/>
              <a:gdLst/>
              <a:ahLst/>
              <a:cxnLst/>
              <a:rect l="l" t="t" r="r" b="b"/>
              <a:pathLst>
                <a:path w="589915" h="518160">
                  <a:moveTo>
                    <a:pt x="0" y="258838"/>
                  </a:moveTo>
                  <a:lnTo>
                    <a:pt x="129235" y="0"/>
                  </a:lnTo>
                  <a:lnTo>
                    <a:pt x="459714" y="0"/>
                  </a:lnTo>
                  <a:lnTo>
                    <a:pt x="589318" y="258838"/>
                  </a:lnTo>
                  <a:lnTo>
                    <a:pt x="459714" y="517677"/>
                  </a:lnTo>
                  <a:lnTo>
                    <a:pt x="129235" y="517677"/>
                  </a:lnTo>
                  <a:lnTo>
                    <a:pt x="0" y="258838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3" name="object 23"/>
            <p:cNvSpPr/>
            <p:nvPr/>
          </p:nvSpPr>
          <p:spPr>
            <a:xfrm>
              <a:off x="9716401" y="4502873"/>
              <a:ext cx="589915" cy="518159"/>
            </a:xfrm>
            <a:custGeom>
              <a:avLst/>
              <a:gdLst/>
              <a:ahLst/>
              <a:cxnLst/>
              <a:rect l="l" t="t" r="r" b="b"/>
              <a:pathLst>
                <a:path w="589915" h="518160">
                  <a:moveTo>
                    <a:pt x="459714" y="0"/>
                  </a:moveTo>
                  <a:lnTo>
                    <a:pt x="129235" y="0"/>
                  </a:lnTo>
                  <a:lnTo>
                    <a:pt x="0" y="258851"/>
                  </a:lnTo>
                  <a:lnTo>
                    <a:pt x="129235" y="517690"/>
                  </a:lnTo>
                  <a:lnTo>
                    <a:pt x="459714" y="517690"/>
                  </a:lnTo>
                  <a:lnTo>
                    <a:pt x="589318" y="258851"/>
                  </a:lnTo>
                  <a:lnTo>
                    <a:pt x="459714" y="0"/>
                  </a:lnTo>
                  <a:close/>
                </a:path>
              </a:pathLst>
            </a:custGeom>
            <a:solidFill>
              <a:srgbClr val="CC99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4" name="object 24"/>
            <p:cNvSpPr/>
            <p:nvPr/>
          </p:nvSpPr>
          <p:spPr>
            <a:xfrm>
              <a:off x="9716401" y="4502873"/>
              <a:ext cx="589915" cy="518159"/>
            </a:xfrm>
            <a:custGeom>
              <a:avLst/>
              <a:gdLst/>
              <a:ahLst/>
              <a:cxnLst/>
              <a:rect l="l" t="t" r="r" b="b"/>
              <a:pathLst>
                <a:path w="589915" h="518160">
                  <a:moveTo>
                    <a:pt x="0" y="258851"/>
                  </a:moveTo>
                  <a:lnTo>
                    <a:pt x="129235" y="0"/>
                  </a:lnTo>
                  <a:lnTo>
                    <a:pt x="459714" y="0"/>
                  </a:lnTo>
                  <a:lnTo>
                    <a:pt x="589318" y="258851"/>
                  </a:lnTo>
                  <a:lnTo>
                    <a:pt x="459714" y="517690"/>
                  </a:lnTo>
                  <a:lnTo>
                    <a:pt x="129235" y="517690"/>
                  </a:lnTo>
                  <a:lnTo>
                    <a:pt x="0" y="258851"/>
                  </a:lnTo>
                  <a:close/>
                </a:path>
              </a:pathLst>
            </a:custGeom>
            <a:ln w="12599">
              <a:solidFill>
                <a:srgbClr val="CC99FF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10404982" y="2605938"/>
            <a:ext cx="1706245" cy="2922270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46990" marR="159385" indent="-13335">
              <a:lnSpc>
                <a:spcPts val="1670"/>
              </a:lnSpc>
              <a:spcBef>
                <a:spcPts val="165"/>
              </a:spcBef>
            </a:pPr>
            <a:r>
              <a:rPr sz="1400" dirty="0">
                <a:latin typeface="Calibri"/>
                <a:cs typeface="Calibri"/>
              </a:rPr>
              <a:t>всем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лицам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данной </a:t>
            </a:r>
            <a:r>
              <a:rPr sz="1400" dirty="0">
                <a:latin typeface="Calibri"/>
                <a:cs typeface="Calibri"/>
              </a:rPr>
              <a:t>возрастной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группы</a:t>
            </a:r>
            <a:endParaRPr sz="1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000" dirty="0">
              <a:latin typeface="Calibri"/>
              <a:cs typeface="Calibri"/>
            </a:endParaRPr>
          </a:p>
          <a:p>
            <a:pPr marL="12065" marR="63500" indent="37465" algn="ctr">
              <a:lnSpc>
                <a:spcPct val="99800"/>
              </a:lnSpc>
              <a:spcBef>
                <a:spcPts val="5"/>
              </a:spcBef>
            </a:pPr>
            <a:r>
              <a:rPr sz="1400" dirty="0">
                <a:latin typeface="Calibri"/>
                <a:cs typeface="Calibri"/>
              </a:rPr>
              <a:t>лицам,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из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группы </a:t>
            </a:r>
            <a:r>
              <a:rPr sz="1400" dirty="0">
                <a:latin typeface="Calibri"/>
                <a:cs typeface="Calibri"/>
              </a:rPr>
              <a:t>риска,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по </a:t>
            </a:r>
            <a:r>
              <a:rPr sz="1400" spc="-10" dirty="0">
                <a:latin typeface="Calibri"/>
                <a:cs typeface="Calibri"/>
              </a:rPr>
              <a:t>показаниям, </a:t>
            </a:r>
            <a:r>
              <a:rPr sz="1400" dirty="0">
                <a:latin typeface="Calibri"/>
                <a:cs typeface="Calibri"/>
              </a:rPr>
              <a:t>призывникам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(грипп)</a:t>
            </a:r>
            <a:endParaRPr sz="14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450" dirty="0">
              <a:latin typeface="Calibri"/>
              <a:cs typeface="Calibri"/>
            </a:endParaRPr>
          </a:p>
          <a:p>
            <a:pPr marL="17145" marR="5080" algn="ctr">
              <a:lnSpc>
                <a:spcPct val="99800"/>
              </a:lnSpc>
            </a:pPr>
            <a:r>
              <a:rPr sz="1400" dirty="0">
                <a:latin typeface="Calibri"/>
                <a:cs typeface="Calibri"/>
              </a:rPr>
              <a:t>ранее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не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привитые, </a:t>
            </a:r>
            <a:r>
              <a:rPr sz="1400" dirty="0">
                <a:latin typeface="Calibri"/>
                <a:cs typeface="Calibri"/>
              </a:rPr>
              <a:t>не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болевшие,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не </a:t>
            </a:r>
            <a:r>
              <a:rPr sz="1400" dirty="0">
                <a:latin typeface="Calibri"/>
                <a:cs typeface="Calibri"/>
              </a:rPr>
              <a:t>имеющие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сведений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50" dirty="0">
                <a:latin typeface="Calibri"/>
                <a:cs typeface="Calibri"/>
              </a:rPr>
              <a:t>и </a:t>
            </a:r>
            <a:r>
              <a:rPr sz="1400" dirty="0">
                <a:latin typeface="Calibri"/>
                <a:cs typeface="Calibri"/>
              </a:rPr>
              <a:t>однократно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привитые </a:t>
            </a:r>
            <a:r>
              <a:rPr sz="1400" dirty="0">
                <a:latin typeface="Calibri"/>
                <a:cs typeface="Calibri"/>
              </a:rPr>
              <a:t>(для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кори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и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краснухи)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30377" y="5969063"/>
            <a:ext cx="327469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0" dirty="0">
                <a:solidFill>
                  <a:srgbClr val="C45910"/>
                </a:solidFill>
                <a:latin typeface="Calibri"/>
                <a:cs typeface="Calibri"/>
              </a:rPr>
              <a:t>V1,V2,V3</a:t>
            </a:r>
            <a:r>
              <a:rPr sz="1400" b="1" spc="-25" dirty="0">
                <a:solidFill>
                  <a:srgbClr val="C45910"/>
                </a:solidFill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–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порядковый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номер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вакцинации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837863" y="5953950"/>
            <a:ext cx="146621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dirty="0">
                <a:solidFill>
                  <a:srgbClr val="C45910"/>
                </a:solidFill>
                <a:latin typeface="Calibri"/>
                <a:cs typeface="Calibri"/>
              </a:rPr>
              <a:t>RV</a:t>
            </a:r>
            <a:r>
              <a:rPr sz="1400" b="1" spc="25" dirty="0">
                <a:solidFill>
                  <a:srgbClr val="C45910"/>
                </a:solidFill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-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ревакцинация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499265" y="5965101"/>
            <a:ext cx="39401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C45910"/>
                </a:solidFill>
                <a:latin typeface="Calibri"/>
                <a:cs typeface="Calibri"/>
              </a:rPr>
              <a:t>ИПВ</a:t>
            </a:r>
            <a:r>
              <a:rPr sz="1400" b="1" spc="-35" dirty="0">
                <a:solidFill>
                  <a:srgbClr val="C45910"/>
                </a:solidFill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–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инактивированная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полиомиелитная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вакцина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32905" y="6304216"/>
            <a:ext cx="323215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C45910"/>
                </a:solidFill>
                <a:latin typeface="Calibri"/>
                <a:cs typeface="Calibri"/>
              </a:rPr>
              <a:t>ОПВ</a:t>
            </a:r>
            <a:r>
              <a:rPr sz="1400" b="1" spc="-25" dirty="0">
                <a:solidFill>
                  <a:srgbClr val="C45910"/>
                </a:solidFill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–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оральная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полиомиелитная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вакцина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818775" y="6263538"/>
            <a:ext cx="5815330" cy="450850"/>
          </a:xfrm>
          <a:prstGeom prst="rect">
            <a:avLst/>
          </a:prstGeom>
        </p:spPr>
        <p:txBody>
          <a:bodyPr vert="horz" wrap="square" lIns="0" tIns="20955" rIns="0" bIns="0" rtlCol="0">
            <a:spAutoFit/>
          </a:bodyPr>
          <a:lstStyle/>
          <a:p>
            <a:pPr marL="12700" marR="5080">
              <a:lnSpc>
                <a:spcPts val="1670"/>
              </a:lnSpc>
              <a:spcBef>
                <a:spcPts val="165"/>
              </a:spcBef>
            </a:pPr>
            <a:r>
              <a:rPr sz="1400" b="1" dirty="0">
                <a:solidFill>
                  <a:srgbClr val="C45910"/>
                </a:solidFill>
                <a:latin typeface="Calibri"/>
                <a:cs typeface="Calibri"/>
              </a:rPr>
              <a:t>АДСм</a:t>
            </a:r>
            <a:r>
              <a:rPr sz="1400" b="1" spc="135" dirty="0">
                <a:solidFill>
                  <a:srgbClr val="C45910"/>
                </a:solidFill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–</a:t>
            </a:r>
            <a:r>
              <a:rPr sz="1400" spc="1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анатоксин,</a:t>
            </a:r>
            <a:r>
              <a:rPr sz="1400" spc="14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дифтерийно-</a:t>
            </a:r>
            <a:r>
              <a:rPr sz="1400" dirty="0">
                <a:latin typeface="Calibri"/>
                <a:cs typeface="Calibri"/>
              </a:rPr>
              <a:t>столбнячный</a:t>
            </a:r>
            <a:r>
              <a:rPr sz="1400" spc="1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очищенный</a:t>
            </a:r>
            <a:r>
              <a:rPr sz="1400" spc="1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с</a:t>
            </a:r>
            <a:r>
              <a:rPr sz="1400" spc="1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уменьшенным содержанием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антигенов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50203" y="513715"/>
            <a:ext cx="1173543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rebuchet MS" pitchFamily="34" charset="0"/>
              </a:rPr>
              <a:t>В целях активной защиты населения от инфекционных болезней в Российской Федерации, как и во многих странах, существует </a:t>
            </a:r>
            <a:r>
              <a:rPr lang="ru-RU" sz="1600" b="1" dirty="0" smtClean="0">
                <a:solidFill>
                  <a:srgbClr val="00B050"/>
                </a:solidFill>
                <a:latin typeface="Trebuchet MS" pitchFamily="34" charset="0"/>
              </a:rPr>
              <a:t>«Национальный  календарь   профилактических  прививок»</a:t>
            </a:r>
            <a:r>
              <a:rPr lang="ru-RU" sz="1600" dirty="0" smtClean="0">
                <a:latin typeface="Trebuchet MS" pitchFamily="34" charset="0"/>
              </a:rPr>
              <a:t>,  проводимых  в  плановом  порядке  (против  дифтерии,  коклюша, столбняка, полиомиелита, кори, краснухи, эпидемического паротита, туберкулёза, гепатита «В» среди отдельных возрастных групп детей, подростков и взрослых), а также по эпидемиологическим показаниям (против гриппа, гепатита «А», клещевого энцефалита, бешенства, туляремии, бруцеллёза, сибирской язвы и других инфекций).</a:t>
            </a:r>
            <a:endParaRPr lang="ru-RU" sz="1600" dirty="0"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715" y="12"/>
            <a:ext cx="12182043" cy="685763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474618" y="31584"/>
            <a:ext cx="517017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1F3763"/>
                </a:solidFill>
              </a:rPr>
              <a:t>Перечень</a:t>
            </a:r>
            <a:r>
              <a:rPr spc="-50" dirty="0">
                <a:solidFill>
                  <a:srgbClr val="1F3763"/>
                </a:solidFill>
              </a:rPr>
              <a:t> </a:t>
            </a:r>
            <a:r>
              <a:rPr dirty="0">
                <a:solidFill>
                  <a:srgbClr val="1F3763"/>
                </a:solidFill>
              </a:rPr>
              <a:t>инфекционных</a:t>
            </a:r>
            <a:r>
              <a:rPr spc="-45" dirty="0">
                <a:solidFill>
                  <a:srgbClr val="1F3763"/>
                </a:solidFill>
              </a:rPr>
              <a:t> </a:t>
            </a:r>
            <a:r>
              <a:rPr spc="-10" dirty="0">
                <a:solidFill>
                  <a:srgbClr val="1F3763"/>
                </a:solidFill>
              </a:rPr>
              <a:t>заболеваний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0105915"/>
              </p:ext>
            </p:extLst>
          </p:nvPr>
        </p:nvGraphicFramePr>
        <p:xfrm>
          <a:off x="259917" y="527760"/>
          <a:ext cx="11679553" cy="60242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2314"/>
                <a:gridCol w="2861310"/>
                <a:gridCol w="3705225"/>
                <a:gridCol w="3100704"/>
              </a:tblGrid>
              <a:tr h="334645"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Заболевание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Описание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Заражение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Профилактика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</a:tr>
              <a:tr h="10039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235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Дифтерия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 marL="494030" marR="339725" indent="-19685">
                        <a:lnSpc>
                          <a:spcPts val="1200"/>
                        </a:lnSpc>
                        <a:spcBef>
                          <a:spcPts val="890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Острая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инфекционная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болезнь,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характеризующаяся</a:t>
                      </a:r>
                      <a:r>
                        <a:rPr sz="12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сильной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106680">
                        <a:lnSpc>
                          <a:spcPts val="1080"/>
                        </a:lnSpc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интоксикацией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организма,</a:t>
                      </a:r>
                      <a:r>
                        <a:rPr sz="1200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воспалением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691515" marR="157480" indent="-532130">
                        <a:lnSpc>
                          <a:spcPts val="1210"/>
                        </a:lnSpc>
                        <a:spcBef>
                          <a:spcPts val="114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миндалин,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зева,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гортани,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носа,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а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также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кожи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слизистой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глаз.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1130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250" dirty="0">
                        <a:latin typeface="Times New Roman"/>
                        <a:cs typeface="Times New Roman"/>
                      </a:endParaRPr>
                    </a:p>
                    <a:p>
                      <a:pPr marL="269240" marR="151765" indent="65405">
                        <a:lnSpc>
                          <a:spcPct val="834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Источником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инфекции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является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больной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человек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или</a:t>
                      </a:r>
                      <a:r>
                        <a:rPr sz="1200" spc="2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носитель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возбудителя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дифтерии.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Механизм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передачи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воздушно-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капельный,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а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также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через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1215390">
                        <a:lnSpc>
                          <a:spcPts val="12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предметы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обихода.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262255" indent="-170815">
                        <a:lnSpc>
                          <a:spcPct val="100000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специфическая</a:t>
                      </a:r>
                      <a:r>
                        <a:rPr sz="12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иммунизация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(прививки).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</a:tr>
              <a:tr h="15519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235"/>
                        </a:spcBef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Стафилококк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550" dirty="0">
                        <a:latin typeface="Times New Roman"/>
                        <a:cs typeface="Times New Roman"/>
                      </a:endParaRPr>
                    </a:p>
                    <a:p>
                      <a:pPr marL="123825" marR="119380" indent="170815" algn="just">
                        <a:lnSpc>
                          <a:spcPct val="837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Бактерия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(способную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существовать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в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воздухе),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которая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вызывает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различные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заболевания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детей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реже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взрослых.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43204" marR="240029" indent="309245" algn="just">
                        <a:lnSpc>
                          <a:spcPts val="12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Свое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название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«золотистый»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стафилококк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получил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от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золотистого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ts val="108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свечения,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которое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издает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посеве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на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ts val="132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питательную</a:t>
                      </a:r>
                      <a:r>
                        <a:rPr sz="12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среду.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marL="91440" marR="641350" indent="8890">
                        <a:lnSpc>
                          <a:spcPts val="12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Источником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заражения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пищи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стафилококком являются: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97180" indent="-206375">
                        <a:lnSpc>
                          <a:spcPts val="1085"/>
                        </a:lnSpc>
                        <a:buFont typeface="Arial"/>
                        <a:buChar char="•"/>
                        <a:tabLst>
                          <a:tab pos="297180" algn="l"/>
                          <a:tab pos="297815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люди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гнойничковыми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поражениями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кожи,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чаще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890">
                        <a:lnSpc>
                          <a:spcPts val="1205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пальцев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рук;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890" marR="314960" indent="-171450">
                        <a:lnSpc>
                          <a:spcPct val="83300"/>
                        </a:lnSpc>
                        <a:spcBef>
                          <a:spcPts val="120"/>
                        </a:spcBef>
                        <a:buFont typeface="Arial"/>
                        <a:buChar char="•"/>
                        <a:tabLst>
                          <a:tab pos="263525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больные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ангиной,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насморком,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бронхитом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принимающие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участие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кулинарной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обработке продуктов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или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контактирующие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пищевым продуктом.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 marL="262255" marR="274320" indent="-170815">
                        <a:lnSpc>
                          <a:spcPct val="83500"/>
                        </a:lnSpc>
                        <a:spcBef>
                          <a:spcPts val="960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строгое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соблюдение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санитарных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требований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приготовлении,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хранении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транспортировке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пищевых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продуктов,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соблюдение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правил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личной гигиены.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</a:tr>
              <a:tr h="12172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 marL="491490" marR="484505" indent="89535">
                        <a:lnSpc>
                          <a:spcPts val="1600"/>
                        </a:lnSpc>
                        <a:spcBef>
                          <a:spcPts val="1270"/>
                        </a:spcBef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Пищевые отравления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284480" marR="283210" indent="280670">
                        <a:lnSpc>
                          <a:spcPts val="12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Острые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(редко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хронические)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заболевания,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острого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расстройства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140970" marR="134620" algn="ctr">
                        <a:lnSpc>
                          <a:spcPct val="834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пищеварения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(тошнота,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рвота,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диарея), иногда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сочетании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другими симптомами.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50" dirty="0">
                        <a:latin typeface="Times New Roman"/>
                        <a:cs typeface="Times New Roman"/>
                      </a:endParaRPr>
                    </a:p>
                    <a:p>
                      <a:pPr marL="264160" marR="162560" indent="81915">
                        <a:lnSpc>
                          <a:spcPts val="12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Заражение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возникает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результате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употребления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пищи,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содержащей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микробы,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а также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токсичные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вещества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микробной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немикробной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природы.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 marL="262255" marR="221615" indent="-170815">
                        <a:lnSpc>
                          <a:spcPct val="83700"/>
                        </a:lnSpc>
                        <a:spcBef>
                          <a:spcPts val="1015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предупреждение</a:t>
                      </a:r>
                      <a:r>
                        <a:rPr sz="1200" spc="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попадания возбудителей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инфекций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их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токсинов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в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пищевой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продукт;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marR="195580" indent="-170815">
                        <a:lnSpc>
                          <a:spcPct val="832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уничтожение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возбудителей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токсинов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в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пище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(термическая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обработка,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высокая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концентрация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сахара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или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соли)</a:t>
                      </a:r>
                      <a:r>
                        <a:rPr sz="1400" spc="-10" dirty="0">
                          <a:latin typeface="Calibri"/>
                          <a:cs typeface="Calibri"/>
                        </a:rPr>
                        <a:t>.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128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</a:tr>
              <a:tr h="19164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900" dirty="0">
                        <a:latin typeface="Times New Roman"/>
                        <a:cs typeface="Times New Roman"/>
                      </a:endParaRPr>
                    </a:p>
                    <a:p>
                      <a:pPr marL="553085" marR="185420" indent="-363855">
                        <a:lnSpc>
                          <a:spcPts val="1600"/>
                        </a:lnSpc>
                      </a:pPr>
                      <a:r>
                        <a:rPr sz="1600" b="1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Острые</a:t>
                      </a:r>
                      <a:r>
                        <a:rPr sz="1600" b="1" spc="-8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кишечные инфекции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 dirty="0">
                        <a:latin typeface="Times New Roman"/>
                        <a:cs typeface="Times New Roman"/>
                      </a:endParaRPr>
                    </a:p>
                    <a:p>
                      <a:pPr marL="205104" marR="201930" indent="186055">
                        <a:lnSpc>
                          <a:spcPts val="12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К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кишечным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инфекциям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относятся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дизентерия,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сальмонеллез,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брюшной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946785" marR="375285" indent="-568325">
                        <a:lnSpc>
                          <a:spcPts val="12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тиф,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холера,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вирусный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гепатит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А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(желтуха)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др.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78130">
                        <a:lnSpc>
                          <a:spcPts val="1085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При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кишечных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инфекциях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поражается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506095">
                        <a:lnSpc>
                          <a:spcPts val="1325"/>
                        </a:lnSpc>
                      </a:pPr>
                      <a:r>
                        <a:rPr sz="1200" spc="-20" dirty="0">
                          <a:latin typeface="Calibri"/>
                          <a:cs typeface="Calibri"/>
                        </a:rPr>
                        <a:t>желудочно-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кишечный</a:t>
                      </a:r>
                      <a:r>
                        <a:rPr sz="1200" spc="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тракт.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marL="100330">
                        <a:lnSpc>
                          <a:spcPts val="1325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Источниками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инфекций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могут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являться: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890" indent="-172085">
                        <a:lnSpc>
                          <a:spcPts val="1205"/>
                        </a:lnSpc>
                        <a:buFont typeface="Arial"/>
                        <a:buChar char="•"/>
                        <a:tabLst>
                          <a:tab pos="263525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больные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люди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острыми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формами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заболеваний;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890" marR="758190" indent="-171450">
                        <a:lnSpc>
                          <a:spcPts val="1200"/>
                        </a:lnSpc>
                        <a:spcBef>
                          <a:spcPts val="120"/>
                        </a:spcBef>
                        <a:buFont typeface="Arial"/>
                        <a:buChar char="•"/>
                        <a:tabLst>
                          <a:tab pos="263525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больные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люди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хроническими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формами заболеваний;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890" marR="688975" indent="-171450">
                        <a:lnSpc>
                          <a:spcPts val="1200"/>
                        </a:lnSpc>
                        <a:buFont typeface="Arial"/>
                        <a:buChar char="•"/>
                        <a:tabLst>
                          <a:tab pos="263525" algn="l"/>
                        </a:tabLst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бактериовыделители</a:t>
                      </a:r>
                      <a:r>
                        <a:rPr sz="1200" spc="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(бактерионосители),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больные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животные.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100330">
                        <a:lnSpc>
                          <a:spcPts val="1085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Выделение</a:t>
                      </a:r>
                      <a:r>
                        <a:rPr sz="1200" spc="2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возбудителя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из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организма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связано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с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ts val="1205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актом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дефекации.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91440" marR="457200" indent="8890">
                        <a:lnSpc>
                          <a:spcPts val="1200"/>
                        </a:lnSpc>
                        <a:spcBef>
                          <a:spcPts val="120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Распространению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кишечных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инфекций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летний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период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способствуют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мухи.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marL="262255" marR="304165" indent="-170815">
                        <a:lnSpc>
                          <a:spcPts val="1210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своевременное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выявление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изоляция заболевших;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marR="106680" indent="-170815">
                        <a:lnSpc>
                          <a:spcPts val="1200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соблюдение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 правил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личной гигиены,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 т.ч.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обязательное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мытье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рук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перед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едой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после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посещения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туалета;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indent="-170815">
                        <a:lnSpc>
                          <a:spcPts val="1085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кипячение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молока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воды;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marR="112395" indent="-170815">
                        <a:lnSpc>
                          <a:spcPts val="1200"/>
                        </a:lnSpc>
                        <a:spcBef>
                          <a:spcPts val="125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отстранение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больных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дизентерией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бактерионосителей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от</a:t>
                      </a:r>
                      <a:r>
                        <a:rPr sz="1200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работы</a:t>
                      </a:r>
                      <a:r>
                        <a:rPr sz="12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до</a:t>
                      </a:r>
                      <a:r>
                        <a:rPr sz="12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полного выздоровления.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69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76" y="12"/>
            <a:ext cx="12185281" cy="6857631"/>
          </a:xfrm>
          <a:prstGeom prst="rect">
            <a:avLst/>
          </a:prstGeom>
        </p:spPr>
      </p:pic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50202" y="340207"/>
          <a:ext cx="11678283" cy="59601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2314"/>
                <a:gridCol w="3054985"/>
                <a:gridCol w="3511550"/>
                <a:gridCol w="3099434"/>
              </a:tblGrid>
              <a:tr h="358775"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Заболевание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Описание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Заражение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902335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Профилактика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</a:tr>
              <a:tr h="14693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75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Сальмонеллёз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  <a:p>
                      <a:pPr marL="140970" marR="127000" algn="ctr">
                        <a:lnSpc>
                          <a:spcPts val="12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Особенностью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этого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заболевания</a:t>
                      </a:r>
                      <a:r>
                        <a:rPr sz="12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является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то,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что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сальмонеллезом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болеют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люди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животные.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3810" algn="ctr">
                        <a:lnSpc>
                          <a:spcPts val="1085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Наиболее</a:t>
                      </a:r>
                      <a:r>
                        <a:rPr sz="12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подвержены</a:t>
                      </a:r>
                      <a:r>
                        <a:rPr sz="12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сальмонеллезу</a:t>
                      </a:r>
                      <a:r>
                        <a:rPr sz="12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все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132080" marR="128905" algn="ctr">
                        <a:lnSpc>
                          <a:spcPts val="1200"/>
                        </a:lnSpc>
                        <a:spcBef>
                          <a:spcPts val="125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домашние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животные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от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которых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получаем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продукты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питания,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а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также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вся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домашняя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птица</a:t>
                      </a:r>
                      <a:r>
                        <a:rPr sz="1200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водоплавающая</a:t>
                      </a:r>
                      <a:r>
                        <a:rPr sz="12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птица.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31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106680" marR="105410" indent="10160" algn="ctr">
                        <a:lnSpc>
                          <a:spcPct val="835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Путь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заражения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–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пищевой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- через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продукты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питания,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полученные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от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больных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животных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птиц,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яйца,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молоко и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приготовленные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 из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молока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яиц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продукты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(при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некачественной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термической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обработке),через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грязные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руки,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общую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посуду.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262255" marR="142875" indent="-171450">
                        <a:lnSpc>
                          <a:spcPts val="12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предупреждение</a:t>
                      </a:r>
                      <a:r>
                        <a:rPr sz="1200" spc="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распространения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заболевания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среди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домашних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животных;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indent="-171450">
                        <a:lnSpc>
                          <a:spcPts val="1085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соблюдение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санитарного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режима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на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marR="106680">
                        <a:lnSpc>
                          <a:spcPts val="1200"/>
                        </a:lnSpc>
                        <a:spcBef>
                          <a:spcPts val="125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предприятиях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пищевой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промышленности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общественного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питания.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</a:tr>
              <a:tr h="15805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205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Дизентерия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 marL="419100" marR="415925" indent="9525" algn="ctr">
                        <a:lnSpc>
                          <a:spcPct val="83500"/>
                        </a:lnSpc>
                        <a:spcBef>
                          <a:spcPts val="1000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Инфекционное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заболевание,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характеризующееся</a:t>
                      </a:r>
                      <a:r>
                        <a:rPr sz="12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поражением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желудочно-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кишечного</a:t>
                      </a:r>
                      <a:r>
                        <a:rPr sz="1200" spc="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тракта,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преимущественно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толстой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кишки.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172085" marR="169545" indent="10160" algn="ctr">
                        <a:lnSpc>
                          <a:spcPct val="834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Через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пищевые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продукты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массового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употребления,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особенно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молоко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молочные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продукты,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не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подвергающиеся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непосредственно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перед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едой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термической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обработке,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не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мытые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сырые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овощи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фрукты,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вода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из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открытых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водоёмов,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а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также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загрязнённая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нечистотами водопроводная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вода,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загрязнённые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кишечной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палочкой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предметы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обихода.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 marL="262255" marR="266700" indent="-171450">
                        <a:lnSpc>
                          <a:spcPts val="1200"/>
                        </a:lnSpc>
                        <a:spcBef>
                          <a:spcPts val="760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своевременное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выявление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изоляцию заболевших;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marR="106680" indent="-171450">
                        <a:lnSpc>
                          <a:spcPct val="83400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соблюдение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правил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личной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гигиены,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 т.ч.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обязательное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мытье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рук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перед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едой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после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посещения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туалета;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indent="-171450">
                        <a:lnSpc>
                          <a:spcPts val="1090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кипячение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молока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воды;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marR="111125" indent="-171450">
                        <a:lnSpc>
                          <a:spcPct val="83400"/>
                        </a:lnSpc>
                        <a:spcBef>
                          <a:spcPts val="120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отстранение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больных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дизентерией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бактерионосителей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от</a:t>
                      </a:r>
                      <a:r>
                        <a:rPr sz="12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работы</a:t>
                      </a:r>
                      <a:r>
                        <a:rPr sz="1200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до</a:t>
                      </a:r>
                      <a:r>
                        <a:rPr sz="12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полного выздоровления.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965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</a:tr>
              <a:tr h="12407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140"/>
                        </a:spcBef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Ботулизм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218440" marR="214629" indent="10160" algn="ctr">
                        <a:lnSpc>
                          <a:spcPct val="83700"/>
                        </a:lnSpc>
                      </a:pPr>
                      <a:r>
                        <a:rPr sz="1200" spc="-20" dirty="0">
                          <a:latin typeface="Calibri"/>
                          <a:cs typeface="Calibri"/>
                        </a:rPr>
                        <a:t>Тяжелое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пищевое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отравление,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протекающее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симптомами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поражения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центральной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нервной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системы.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 dirty="0">
                        <a:latin typeface="Times New Roman"/>
                        <a:cs typeface="Times New Roman"/>
                      </a:endParaRPr>
                    </a:p>
                    <a:p>
                      <a:pPr marL="149860" marR="139065" algn="ctr">
                        <a:lnSpc>
                          <a:spcPct val="83800"/>
                        </a:lnSpc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Возбудитель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палочка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ботулизма,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которая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может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проживать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почве,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 воде,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организмах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животных,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организме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человека.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387350" marR="375285" algn="ctr">
                        <a:lnSpc>
                          <a:spcPct val="833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Чаще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всего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употребление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молока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сыров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приводит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возникновению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ботулизма.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550" dirty="0">
                        <a:latin typeface="Times New Roman"/>
                        <a:cs typeface="Times New Roman"/>
                      </a:endParaRPr>
                    </a:p>
                    <a:p>
                      <a:pPr marL="262255" marR="361950" indent="-171450">
                        <a:lnSpc>
                          <a:spcPct val="83500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строгое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соблюдению санитарно-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гигиенических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правил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обработке,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хранении,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транспортировке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приготовлении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пищевого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сырья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продуктов.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44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</a:tr>
              <a:tr h="1310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420"/>
                        </a:spcBef>
                      </a:pPr>
                      <a:r>
                        <a:rPr sz="1600" b="1" spc="-3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Гепатит</a:t>
                      </a:r>
                      <a:r>
                        <a:rPr sz="1600" b="1" spc="-35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А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marL="170180" marR="158115" algn="ctr">
                        <a:lnSpc>
                          <a:spcPct val="833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Вирусный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гепатит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«А»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является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кишечной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инфекцией.</a:t>
                      </a:r>
                      <a:r>
                        <a:rPr sz="1200" spc="204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Заболевание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вызывается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вирусом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гепатита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А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характеризуется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поражением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печени.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marL="129539" marR="128270" indent="8890" algn="ctr">
                        <a:lnSpc>
                          <a:spcPct val="833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Заражение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происходит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от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больного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человека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или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от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вирусоносителя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 через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инфицированную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воду,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пищу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контакте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больным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человеком,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через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грязные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руки,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общую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посуду.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50" dirty="0">
                        <a:latin typeface="Times New Roman"/>
                        <a:cs typeface="Times New Roman"/>
                      </a:endParaRPr>
                    </a:p>
                    <a:p>
                      <a:pPr marL="262255" marR="335280" indent="-171450">
                        <a:lnSpc>
                          <a:spcPts val="12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соблюдение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правил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личной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гигиены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вакцинопрофилактики</a:t>
                      </a:r>
                      <a:r>
                        <a:rPr sz="1200" spc="1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(прививки).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45160" y="96125"/>
          <a:ext cx="11678919" cy="5299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2314"/>
                <a:gridCol w="3054985"/>
                <a:gridCol w="3378200"/>
                <a:gridCol w="3233420"/>
              </a:tblGrid>
              <a:tr h="294005"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Заболевание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Описание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Заражение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969644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Профилактика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</a:tr>
              <a:tr h="5492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60"/>
                        </a:spcBef>
                      </a:pPr>
                      <a:r>
                        <a:rPr sz="1600" b="1" spc="-3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Гепатит</a:t>
                      </a:r>
                      <a:r>
                        <a:rPr sz="1600" b="1" spc="-25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В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1219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 marL="262890" marR="250825" algn="ctr">
                        <a:lnSpc>
                          <a:spcPct val="83700"/>
                        </a:lnSpc>
                        <a:spcBef>
                          <a:spcPts val="295"/>
                        </a:spcBef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Гепатит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—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заболевание,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вызываемое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вирусом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гепатита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В,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поражающее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преимущественно</a:t>
                      </a:r>
                      <a:r>
                        <a:rPr sz="12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печень.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56210" marR="145415" algn="ctr">
                        <a:lnSpc>
                          <a:spcPct val="83500"/>
                        </a:lnSpc>
                        <a:spcBef>
                          <a:spcPts val="300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Заразиться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вирусами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гепатита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можно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при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нанесении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татуировок,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пирсинге,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посещении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маникюрного</a:t>
                      </a:r>
                      <a:r>
                        <a:rPr sz="12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кабинета,</a:t>
                      </a:r>
                      <a:r>
                        <a:rPr sz="12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медицинских манипуляциях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кровью,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том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числе 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при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переливании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крови,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введении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препаратов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крови,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операциях,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стоматолога.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4445" algn="ctr">
                        <a:lnSpc>
                          <a:spcPts val="1085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Возможно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также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заразиться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общем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157480" marR="156210" indent="1905" algn="ctr">
                        <a:lnSpc>
                          <a:spcPct val="83300"/>
                        </a:lnSpc>
                        <a:spcBef>
                          <a:spcPts val="125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использовании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зубных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щеток,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бритвенных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приборов,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маникюрных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принадлежностей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(в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рамках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заражения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через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кровь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через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порезы, ссадины).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marL="262255" indent="-171450">
                        <a:lnSpc>
                          <a:spcPts val="1320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вакцинопрофилактика</a:t>
                      </a:r>
                      <a:r>
                        <a:rPr sz="1200" spc="1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(прививка),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marR="406400" indent="-171450">
                        <a:lnSpc>
                          <a:spcPts val="1200"/>
                        </a:lnSpc>
                        <a:spcBef>
                          <a:spcPts val="120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избегание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случайных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половых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связей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использование</a:t>
                      </a:r>
                      <a:r>
                        <a:rPr sz="12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презерватива,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indent="-171450">
                        <a:lnSpc>
                          <a:spcPts val="1200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избегание</a:t>
                      </a:r>
                      <a:r>
                        <a:rPr sz="12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употребления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наркотиков.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</a:tr>
              <a:tr h="12211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600" b="1" spc="-3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Гепатит</a:t>
                      </a:r>
                      <a:r>
                        <a:rPr sz="1600" b="1" spc="-35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600" b="1" spc="-5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С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350" dirty="0">
                        <a:latin typeface="Times New Roman"/>
                        <a:cs typeface="Times New Roman"/>
                      </a:endParaRPr>
                    </a:p>
                    <a:p>
                      <a:pPr marL="168910" marR="155575" algn="ctr">
                        <a:lnSpc>
                          <a:spcPct val="83700"/>
                        </a:lnSpc>
                      </a:pPr>
                      <a:r>
                        <a:rPr sz="1200" spc="-20" dirty="0">
                          <a:latin typeface="Calibri"/>
                          <a:cs typeface="Calibri"/>
                        </a:rPr>
                        <a:t>Гепатит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вирусное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заболевание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печени,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протекающее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диффузным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воспалением печени.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</a:tr>
              <a:tr h="14649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950" dirty="0">
                        <a:latin typeface="Times New Roman"/>
                        <a:cs typeface="Times New Roman"/>
                      </a:endParaRPr>
                    </a:p>
                    <a:p>
                      <a:pPr marL="436245" marR="374015" indent="-57785">
                        <a:lnSpc>
                          <a:spcPts val="159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Венерические заболевания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148590" marR="136525" algn="ctr">
                        <a:lnSpc>
                          <a:spcPct val="83500"/>
                        </a:lnSpc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Возбудители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этих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болезней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передаются 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от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человека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человеку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преимущественно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половым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путем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результате случайных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связей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малознакомыми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или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незнакомыми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людьми.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186690" marR="186055" indent="11430" algn="ctr">
                        <a:lnSpc>
                          <a:spcPct val="835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Источник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инфекции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больной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человек.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Путь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заражения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чаще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всего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через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половой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контакт,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но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возможен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бытовой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путь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передачи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(через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поцелуй,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общую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посуду,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средства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личной гигиены).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 marL="262255" marR="624205" indent="-171450">
                        <a:lnSpc>
                          <a:spcPts val="1200"/>
                        </a:lnSpc>
                        <a:spcBef>
                          <a:spcPts val="305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строгое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соблюдение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правил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личной гигиены;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indent="-171450">
                        <a:lnSpc>
                          <a:spcPts val="1080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прохождение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обязательных медосмотров;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indent="-171450">
                        <a:lnSpc>
                          <a:spcPts val="1200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исключение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самолечения;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marR="401955" indent="-171450">
                        <a:lnSpc>
                          <a:spcPts val="1210"/>
                        </a:lnSpc>
                        <a:spcBef>
                          <a:spcPts val="114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соблюдение</a:t>
                      </a:r>
                      <a:r>
                        <a:rPr sz="1200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определенных</a:t>
                      </a:r>
                      <a:r>
                        <a:rPr sz="1200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моральных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норм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личном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поведении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быту.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ts val="1075"/>
                        </a:lnSpc>
                      </a:pPr>
                      <a:r>
                        <a:rPr sz="1200" b="1" i="1" dirty="0">
                          <a:latin typeface="Calibri"/>
                          <a:cs typeface="Calibri"/>
                        </a:rPr>
                        <a:t>Иммунитета</a:t>
                      </a:r>
                      <a:r>
                        <a:rPr sz="1200" b="1" i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i="1" dirty="0">
                          <a:latin typeface="Calibri"/>
                          <a:cs typeface="Calibri"/>
                        </a:rPr>
                        <a:t>к</a:t>
                      </a:r>
                      <a:r>
                        <a:rPr sz="1200" b="1" i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i="1" dirty="0">
                          <a:latin typeface="Calibri"/>
                          <a:cs typeface="Calibri"/>
                        </a:rPr>
                        <a:t>венерическим</a:t>
                      </a:r>
                      <a:r>
                        <a:rPr sz="1200" b="1" i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i="1" dirty="0">
                          <a:latin typeface="Calibri"/>
                          <a:cs typeface="Calibri"/>
                        </a:rPr>
                        <a:t>болезням</a:t>
                      </a:r>
                      <a:r>
                        <a:rPr sz="1200" b="1" i="1" spc="2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i="1" spc="-25" dirty="0">
                          <a:latin typeface="Calibri"/>
                          <a:cs typeface="Calibri"/>
                        </a:rPr>
                        <a:t>не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91440" marR="192405">
                        <a:lnSpc>
                          <a:spcPts val="1200"/>
                        </a:lnSpc>
                        <a:spcBef>
                          <a:spcPts val="120"/>
                        </a:spcBef>
                      </a:pPr>
                      <a:r>
                        <a:rPr sz="1200" b="1" i="1" dirty="0">
                          <a:latin typeface="Calibri"/>
                          <a:cs typeface="Calibri"/>
                        </a:rPr>
                        <a:t>возникает,</a:t>
                      </a:r>
                      <a:r>
                        <a:rPr sz="1200" b="1" i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i="1" dirty="0">
                          <a:latin typeface="Calibri"/>
                          <a:cs typeface="Calibri"/>
                        </a:rPr>
                        <a:t>поэтому</a:t>
                      </a:r>
                      <a:r>
                        <a:rPr sz="1200" b="1" i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i="1" dirty="0">
                          <a:latin typeface="Calibri"/>
                          <a:cs typeface="Calibri"/>
                        </a:rPr>
                        <a:t>возможно</a:t>
                      </a:r>
                      <a:r>
                        <a:rPr sz="1200" b="1" i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i="1" spc="-10" dirty="0">
                          <a:latin typeface="Calibri"/>
                          <a:cs typeface="Calibri"/>
                        </a:rPr>
                        <a:t>повторное заражение.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</a:tr>
              <a:tr h="17703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8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Туберкулез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 marL="135890" marR="132715" indent="9525" algn="ctr">
                        <a:lnSpc>
                          <a:spcPct val="83500"/>
                        </a:lnSpc>
                        <a:spcBef>
                          <a:spcPts val="305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Инфекционное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заболевание,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характеризующееся</a:t>
                      </a:r>
                      <a:r>
                        <a:rPr sz="12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различной,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но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преимущественно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лёгочной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локализацией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процесса,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разнообразием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клинических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симптомов,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интоксикацией</a:t>
                      </a:r>
                      <a:r>
                        <a:rPr sz="1200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аллергизацией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организма.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191770" marR="179705" algn="ctr">
                        <a:lnSpc>
                          <a:spcPts val="1200"/>
                        </a:lnSpc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Возбудитель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туберкулёза</a:t>
                      </a:r>
                      <a:r>
                        <a:rPr sz="1200" spc="2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микобактерия,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которая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очень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устойчива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окружающей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115570" marR="111760" algn="ctr">
                        <a:lnSpc>
                          <a:spcPts val="12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среде.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мокроте,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слюне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сохраняются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даже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после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их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высыхания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течение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нескольких месяцев.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 marL="191135" marR="187960" indent="8890" algn="ctr">
                        <a:lnSpc>
                          <a:spcPct val="83300"/>
                        </a:lnSpc>
                        <a:spcBef>
                          <a:spcPts val="905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Источником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является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не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только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больной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человек,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но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больные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домашние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животные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(крупный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рогатый,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свиньи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лошади,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домашняя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птица),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которые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тоже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могут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болеть туберкулезом.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149860" marR="147955" indent="8890" algn="ctr">
                        <a:lnSpc>
                          <a:spcPct val="83400"/>
                        </a:lnSpc>
                        <a:spcBef>
                          <a:spcPts val="10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Пути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передачи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туберкулёза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воздушно– капельный,</a:t>
                      </a:r>
                      <a:r>
                        <a:rPr sz="1200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воздушно-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пылевой</a:t>
                      </a:r>
                      <a:r>
                        <a:rPr sz="1200" spc="3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(возбудитель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попадает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вместе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частицами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пыли)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пищевой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(через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продукты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питания,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полученные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от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больных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животных).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1149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 marL="262255" marR="207010" indent="-171450">
                        <a:lnSpc>
                          <a:spcPct val="83400"/>
                        </a:lnSpc>
                        <a:spcBef>
                          <a:spcPts val="725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первичная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вакцинация противотуберкулёзной</a:t>
                      </a:r>
                      <a:r>
                        <a:rPr sz="12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вакциной</a:t>
                      </a:r>
                      <a:r>
                        <a:rPr sz="12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БЦЖ</a:t>
                      </a:r>
                      <a:r>
                        <a:rPr sz="1200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в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родильном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доме,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последующей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ревакцинацией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проведении предварительных</a:t>
                      </a:r>
                      <a:r>
                        <a:rPr sz="1200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периодических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медицинских</a:t>
                      </a:r>
                      <a:r>
                        <a:rPr sz="1200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обследований</a:t>
                      </a:r>
                      <a:r>
                        <a:rPr sz="12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прохождение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флюорографии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периодичностью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1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раз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в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год.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45160" y="300964"/>
          <a:ext cx="11678919" cy="42202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2314"/>
                <a:gridCol w="3054985"/>
                <a:gridCol w="3378200"/>
                <a:gridCol w="3233420"/>
              </a:tblGrid>
              <a:tr h="358775"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Заболевание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Описание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Заражение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  <a:tc>
                  <a:txBody>
                    <a:bodyPr/>
                    <a:lstStyle/>
                    <a:p>
                      <a:pPr marL="969644">
                        <a:lnSpc>
                          <a:spcPts val="188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Профилактика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599"/>
                    </a:solidFill>
                  </a:tcPr>
                </a:tc>
              </a:tr>
              <a:tr h="12407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Аскаридоз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 marL="189230" marR="178435" algn="ctr">
                        <a:lnSpc>
                          <a:spcPts val="1200"/>
                        </a:lnSpc>
                        <a:spcBef>
                          <a:spcPts val="1040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Паразитарное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заболевание,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вызываемое круглыми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 червями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аскаридами.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181610" marR="168910" algn="ctr">
                        <a:lnSpc>
                          <a:spcPts val="1200"/>
                        </a:lnSpc>
                        <a:spcBef>
                          <a:spcPts val="10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Единственным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источником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возбудителей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является</a:t>
                      </a:r>
                      <a:r>
                        <a:rPr sz="12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больной</a:t>
                      </a:r>
                      <a:r>
                        <a:rPr sz="12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человек.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 marL="180340" marR="168910" algn="ctr">
                        <a:lnSpc>
                          <a:spcPct val="83500"/>
                        </a:lnSpc>
                        <a:spcBef>
                          <a:spcPts val="620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Человек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заражается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употреблении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пищу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немытых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или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плохо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вымытых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овощей,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ягод,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фруктов,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загрязненных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созревшими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яйцами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аскарид,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нередко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через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грязные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руки,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реже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</a:t>
                      </a:r>
                      <a:r>
                        <a:rPr sz="1200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питье</a:t>
                      </a:r>
                      <a:r>
                        <a:rPr sz="1200" spc="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необеззараженной</a:t>
                      </a:r>
                      <a:r>
                        <a:rPr sz="1200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воды.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163830" marR="153670" algn="ctr">
                        <a:lnSpc>
                          <a:spcPct val="833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Яйца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аскарид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могут попасть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молоко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другие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продукты</a:t>
                      </a:r>
                      <a:r>
                        <a:rPr sz="12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питания.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787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marL="262255" marR="391795" indent="-171450">
                        <a:lnSpc>
                          <a:spcPts val="1200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соблюдение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правил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личной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гигиены,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особенно на пищевых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производствах,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а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также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дома,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262255" marR="108585" indent="-171450">
                        <a:lnSpc>
                          <a:spcPct val="834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spc="-10" dirty="0">
                          <a:latin typeface="Calibri"/>
                          <a:cs typeface="Calibri"/>
                        </a:rPr>
                        <a:t>содержание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должном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санитарном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состоянии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колодцы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уборные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деревнях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на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дачах.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1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</a:tr>
              <a:tr h="13100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8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Гельминтоз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 marL="139700" marR="138430" indent="11430" algn="ctr">
                        <a:lnSpc>
                          <a:spcPct val="83700"/>
                        </a:lnSpc>
                        <a:spcBef>
                          <a:spcPts val="885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Паразитарные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заболевания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вызывают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более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крупные,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чем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микробы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организмы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простейшие,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членистоногие,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насекомые.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5080" algn="ctr">
                        <a:lnSpc>
                          <a:spcPts val="108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Чаще других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возбудителями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являются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372110" marR="368300" algn="ctr">
                        <a:lnSpc>
                          <a:spcPts val="1200"/>
                        </a:lnSpc>
                        <a:spcBef>
                          <a:spcPts val="120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паразитические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черви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гельминты,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поэтому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эти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болезни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называют гельминтозами.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1123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marL="128270" marR="126364" indent="8255" algn="ctr">
                        <a:lnSpc>
                          <a:spcPct val="833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Распространение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гельминтов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происходит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при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участии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посредников</a:t>
                      </a:r>
                      <a:r>
                        <a:rPr sz="1200" spc="2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мелких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животных,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крыс,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мышей, птиц, насекомых,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испражнениями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больного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или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носителя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человека.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50" dirty="0">
                        <a:latin typeface="Times New Roman"/>
                        <a:cs typeface="Times New Roman"/>
                      </a:endParaRPr>
                    </a:p>
                    <a:p>
                      <a:pPr marL="262255" marR="427990" indent="-171450">
                        <a:lnSpc>
                          <a:spcPts val="1200"/>
                        </a:lnSpc>
                        <a:spcBef>
                          <a:spcPts val="5"/>
                        </a:spcBef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формирование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сохранение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так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называемого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здорового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образа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жизни.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3E6"/>
                    </a:solidFill>
                  </a:tcPr>
                </a:tc>
              </a:tr>
              <a:tr h="1310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530225" marR="524510" indent="22225">
                        <a:lnSpc>
                          <a:spcPts val="1600"/>
                        </a:lnSpc>
                      </a:pPr>
                      <a:r>
                        <a:rPr sz="1600" b="1" spc="-10" dirty="0">
                          <a:solidFill>
                            <a:srgbClr val="833B0A"/>
                          </a:solidFill>
                          <a:latin typeface="Calibri"/>
                          <a:cs typeface="Calibri"/>
                        </a:rPr>
                        <a:t>Клещевой энцефалит</a:t>
                      </a:r>
                      <a:endParaRPr sz="16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157480" marR="155575" indent="9525" algn="ctr">
                        <a:lnSpc>
                          <a:spcPct val="833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Вирусное,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инфекционное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заболевание характеризуется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поражением</a:t>
                      </a:r>
                      <a:r>
                        <a:rPr sz="1200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головного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мозга,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приводящим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развитию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парезов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параличей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 marL="173990" marR="161925" algn="ctr">
                        <a:lnSpc>
                          <a:spcPct val="83700"/>
                        </a:lnSpc>
                        <a:spcBef>
                          <a:spcPts val="885"/>
                        </a:spcBef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Основным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видом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распространения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клещевого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энцефалита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является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укус</a:t>
                      </a:r>
                      <a:r>
                        <a:rPr sz="12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клеща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и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употребление</a:t>
                      </a:r>
                      <a:r>
                        <a:rPr sz="1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пищу</a:t>
                      </a:r>
                      <a:r>
                        <a:rPr sz="1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сырого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молока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коз.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L="134620" marR="132080" indent="8890" algn="ctr">
                        <a:lnSpc>
                          <a:spcPts val="12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случае</a:t>
                      </a:r>
                      <a:r>
                        <a:rPr sz="12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обнаружения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присосавшегося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клеща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50" dirty="0">
                          <a:latin typeface="Calibri"/>
                          <a:cs typeface="Calibri"/>
                        </a:rPr>
                        <a:t>к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коже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его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необходимо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удалить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целесообразно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  <a:p>
                      <a:pPr marR="31750" algn="ctr">
                        <a:lnSpc>
                          <a:spcPts val="1200"/>
                        </a:lnSpc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доверить это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медицинскому</a:t>
                      </a:r>
                      <a:r>
                        <a:rPr sz="1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работнику.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1123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50" dirty="0">
                        <a:latin typeface="Times New Roman"/>
                        <a:cs typeface="Times New Roman"/>
                      </a:endParaRPr>
                    </a:p>
                    <a:p>
                      <a:pPr marL="262255" marR="642620" indent="-171450">
                        <a:lnSpc>
                          <a:spcPts val="1200"/>
                        </a:lnSpc>
                        <a:buFont typeface="Arial"/>
                        <a:buChar char="•"/>
                        <a:tabLst>
                          <a:tab pos="262890" algn="l"/>
                        </a:tabLst>
                      </a:pPr>
                      <a:r>
                        <a:rPr sz="1200" dirty="0">
                          <a:latin typeface="Calibri"/>
                          <a:cs typeface="Calibri"/>
                        </a:rPr>
                        <a:t>защита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от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нападения</a:t>
                      </a:r>
                      <a:r>
                        <a:rPr sz="1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клещей</a:t>
                      </a:r>
                      <a:r>
                        <a:rPr sz="1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 dirty="0">
                          <a:latin typeface="Calibri"/>
                          <a:cs typeface="Calibri"/>
                        </a:rPr>
                        <a:t>путём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использования</a:t>
                      </a:r>
                      <a:r>
                        <a:rPr sz="1200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dirty="0">
                          <a:latin typeface="Calibri"/>
                          <a:cs typeface="Calibri"/>
                        </a:rPr>
                        <a:t>защитной</a:t>
                      </a:r>
                      <a:r>
                        <a:rPr sz="1200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 dirty="0">
                          <a:latin typeface="Calibri"/>
                          <a:cs typeface="Calibri"/>
                        </a:rPr>
                        <a:t>одежды, репеллентов.</a:t>
                      </a:r>
                      <a:endParaRPr sz="1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E7CC"/>
                    </a:solidFill>
                  </a:tcPr>
                </a:tc>
              </a:tr>
            </a:tbl>
          </a:graphicData>
        </a:graphic>
      </p:graphicFrame>
      <p:grpSp>
        <p:nvGrpSpPr>
          <p:cNvPr id="3" name="object 3"/>
          <p:cNvGrpSpPr/>
          <p:nvPr/>
        </p:nvGrpSpPr>
        <p:grpSpPr>
          <a:xfrm>
            <a:off x="17640" y="4800955"/>
            <a:ext cx="12052438" cy="2056689"/>
            <a:chOff x="17640" y="4800955"/>
            <a:chExt cx="12052438" cy="2056689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640" y="4923713"/>
              <a:ext cx="1432077" cy="193393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94841" y="5622467"/>
              <a:ext cx="1236954" cy="119628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97278" y="4895621"/>
              <a:ext cx="1432077" cy="161569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66561" y="5269661"/>
              <a:ext cx="1487157" cy="158798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720364" y="4800955"/>
              <a:ext cx="1194117" cy="159984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537356" y="5189397"/>
              <a:ext cx="1644116" cy="1668246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685398" y="4822190"/>
              <a:ext cx="1450441" cy="151632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395195" y="5569547"/>
              <a:ext cx="1431366" cy="128809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986121" y="5317909"/>
              <a:ext cx="1083957" cy="116461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166876" y="4809947"/>
              <a:ext cx="1366913" cy="132193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12"/>
              <a:ext cx="12191758" cy="6857631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12192000" cy="523240"/>
            </a:xfrm>
            <a:custGeom>
              <a:avLst/>
              <a:gdLst/>
              <a:ahLst/>
              <a:cxnLst/>
              <a:rect l="l" t="t" r="r" b="b"/>
              <a:pathLst>
                <a:path w="12192000" h="523240">
                  <a:moveTo>
                    <a:pt x="12191758" y="0"/>
                  </a:moveTo>
                  <a:lnTo>
                    <a:pt x="0" y="0"/>
                  </a:lnTo>
                  <a:lnTo>
                    <a:pt x="0" y="522719"/>
                  </a:lnTo>
                  <a:lnTo>
                    <a:pt x="6095885" y="522719"/>
                  </a:lnTo>
                  <a:lnTo>
                    <a:pt x="12191758" y="522719"/>
                  </a:lnTo>
                  <a:lnTo>
                    <a:pt x="12191758" y="0"/>
                  </a:lnTo>
                  <a:close/>
                </a:path>
              </a:pathLst>
            </a:custGeom>
            <a:solidFill>
              <a:srgbClr val="FFFFFF">
                <a:alpha val="62998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651377" y="31585"/>
            <a:ext cx="4888865" cy="452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i="0" dirty="0">
                <a:solidFill>
                  <a:srgbClr val="1F3763"/>
                </a:solidFill>
                <a:latin typeface="Calibri"/>
                <a:cs typeface="Calibri"/>
              </a:rPr>
              <a:t>Неинфекционные</a:t>
            </a:r>
            <a:r>
              <a:rPr sz="2800" i="0" spc="-110" dirty="0">
                <a:solidFill>
                  <a:srgbClr val="1F3763"/>
                </a:solidFill>
                <a:latin typeface="Calibri"/>
                <a:cs typeface="Calibri"/>
              </a:rPr>
              <a:t> </a:t>
            </a:r>
            <a:r>
              <a:rPr sz="2800" i="0" spc="-10" dirty="0">
                <a:solidFill>
                  <a:srgbClr val="1F3763"/>
                </a:solidFill>
                <a:latin typeface="Calibri"/>
                <a:cs typeface="Calibri"/>
              </a:rPr>
              <a:t>заболевания</a:t>
            </a:r>
            <a:endParaRPr sz="2800" dirty="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-19367" y="503707"/>
            <a:ext cx="12230735" cy="3310890"/>
            <a:chOff x="-19367" y="503707"/>
            <a:chExt cx="12230735" cy="3310890"/>
          </a:xfrm>
        </p:grpSpPr>
        <p:sp>
          <p:nvSpPr>
            <p:cNvPr id="7" name="object 7"/>
            <p:cNvSpPr/>
            <p:nvPr/>
          </p:nvSpPr>
          <p:spPr>
            <a:xfrm>
              <a:off x="0" y="523074"/>
              <a:ext cx="12192000" cy="0"/>
            </a:xfrm>
            <a:custGeom>
              <a:avLst/>
              <a:gdLst/>
              <a:ahLst/>
              <a:cxnLst/>
              <a:rect l="l" t="t" r="r" b="b"/>
              <a:pathLst>
                <a:path w="12192000">
                  <a:moveTo>
                    <a:pt x="0" y="0"/>
                  </a:moveTo>
                  <a:lnTo>
                    <a:pt x="12191758" y="0"/>
                  </a:lnTo>
                </a:path>
              </a:pathLst>
            </a:custGeom>
            <a:ln w="38159">
              <a:solidFill>
                <a:srgbClr val="C4591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" name="object 8"/>
            <p:cNvSpPr/>
            <p:nvPr/>
          </p:nvSpPr>
          <p:spPr>
            <a:xfrm>
              <a:off x="425526" y="702360"/>
              <a:ext cx="11428730" cy="607695"/>
            </a:xfrm>
            <a:custGeom>
              <a:avLst/>
              <a:gdLst/>
              <a:ahLst/>
              <a:cxnLst/>
              <a:rect l="l" t="t" r="r" b="b"/>
              <a:pathLst>
                <a:path w="11428730" h="607694">
                  <a:moveTo>
                    <a:pt x="11332438" y="0"/>
                  </a:moveTo>
                  <a:lnTo>
                    <a:pt x="95757" y="0"/>
                  </a:lnTo>
                  <a:lnTo>
                    <a:pt x="90716" y="723"/>
                  </a:lnTo>
                  <a:lnTo>
                    <a:pt x="85318" y="1079"/>
                  </a:lnTo>
                  <a:lnTo>
                    <a:pt x="50749" y="13677"/>
                  </a:lnTo>
                  <a:lnTo>
                    <a:pt x="46075" y="16205"/>
                  </a:lnTo>
                  <a:lnTo>
                    <a:pt x="16192" y="46075"/>
                  </a:lnTo>
                  <a:lnTo>
                    <a:pt x="1079" y="85318"/>
                  </a:lnTo>
                  <a:lnTo>
                    <a:pt x="711" y="90716"/>
                  </a:lnTo>
                  <a:lnTo>
                    <a:pt x="0" y="95758"/>
                  </a:lnTo>
                  <a:lnTo>
                    <a:pt x="0" y="511556"/>
                  </a:lnTo>
                  <a:lnTo>
                    <a:pt x="711" y="516597"/>
                  </a:lnTo>
                  <a:lnTo>
                    <a:pt x="1079" y="521995"/>
                  </a:lnTo>
                  <a:lnTo>
                    <a:pt x="16192" y="561238"/>
                  </a:lnTo>
                  <a:lnTo>
                    <a:pt x="46075" y="591121"/>
                  </a:lnTo>
                  <a:lnTo>
                    <a:pt x="50749" y="593636"/>
                  </a:lnTo>
                  <a:lnTo>
                    <a:pt x="55079" y="596163"/>
                  </a:lnTo>
                  <a:lnTo>
                    <a:pt x="90716" y="606602"/>
                  </a:lnTo>
                  <a:lnTo>
                    <a:pt x="95757" y="607314"/>
                  </a:lnTo>
                  <a:lnTo>
                    <a:pt x="11332794" y="606958"/>
                  </a:lnTo>
                  <a:lnTo>
                    <a:pt x="11337836" y="606234"/>
                  </a:lnTo>
                  <a:lnTo>
                    <a:pt x="11343233" y="605878"/>
                  </a:lnTo>
                  <a:lnTo>
                    <a:pt x="11382476" y="590753"/>
                  </a:lnTo>
                  <a:lnTo>
                    <a:pt x="11412359" y="560882"/>
                  </a:lnTo>
                  <a:lnTo>
                    <a:pt x="11414874" y="556196"/>
                  </a:lnTo>
                  <a:lnTo>
                    <a:pt x="11417388" y="551878"/>
                  </a:lnTo>
                  <a:lnTo>
                    <a:pt x="11427828" y="516242"/>
                  </a:lnTo>
                  <a:lnTo>
                    <a:pt x="11428501" y="511556"/>
                  </a:lnTo>
                  <a:lnTo>
                    <a:pt x="11428552" y="505802"/>
                  </a:lnTo>
                  <a:lnTo>
                    <a:pt x="11428196" y="95758"/>
                  </a:lnTo>
                  <a:lnTo>
                    <a:pt x="11427472" y="90716"/>
                  </a:lnTo>
                  <a:lnTo>
                    <a:pt x="11427117" y="85318"/>
                  </a:lnTo>
                  <a:lnTo>
                    <a:pt x="11414518" y="50761"/>
                  </a:lnTo>
                  <a:lnTo>
                    <a:pt x="11411991" y="46075"/>
                  </a:lnTo>
                  <a:lnTo>
                    <a:pt x="11382108" y="16205"/>
                  </a:lnTo>
                  <a:lnTo>
                    <a:pt x="11342878" y="1079"/>
                  </a:lnTo>
                  <a:lnTo>
                    <a:pt x="11337467" y="723"/>
                  </a:lnTo>
                  <a:lnTo>
                    <a:pt x="11332438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9" name="object 9"/>
            <p:cNvSpPr/>
            <p:nvPr/>
          </p:nvSpPr>
          <p:spPr>
            <a:xfrm>
              <a:off x="425526" y="702360"/>
              <a:ext cx="11428730" cy="607695"/>
            </a:xfrm>
            <a:custGeom>
              <a:avLst/>
              <a:gdLst/>
              <a:ahLst/>
              <a:cxnLst/>
              <a:rect l="l" t="t" r="r" b="b"/>
              <a:pathLst>
                <a:path w="11428730" h="607694">
                  <a:moveTo>
                    <a:pt x="0" y="101155"/>
                  </a:moveTo>
                  <a:lnTo>
                    <a:pt x="0" y="95758"/>
                  </a:lnTo>
                  <a:lnTo>
                    <a:pt x="711" y="90716"/>
                  </a:lnTo>
                  <a:lnTo>
                    <a:pt x="13677" y="50393"/>
                  </a:lnTo>
                  <a:lnTo>
                    <a:pt x="41757" y="19443"/>
                  </a:lnTo>
                  <a:lnTo>
                    <a:pt x="50749" y="13677"/>
                  </a:lnTo>
                  <a:lnTo>
                    <a:pt x="55079" y="11163"/>
                  </a:lnTo>
                  <a:lnTo>
                    <a:pt x="90716" y="723"/>
                  </a:lnTo>
                  <a:lnTo>
                    <a:pt x="95757" y="0"/>
                  </a:lnTo>
                  <a:lnTo>
                    <a:pt x="101155" y="0"/>
                  </a:lnTo>
                  <a:lnTo>
                    <a:pt x="11327028" y="0"/>
                  </a:lnTo>
                  <a:lnTo>
                    <a:pt x="11332438" y="0"/>
                  </a:lnTo>
                  <a:lnTo>
                    <a:pt x="11337467" y="723"/>
                  </a:lnTo>
                  <a:lnTo>
                    <a:pt x="11377790" y="13677"/>
                  </a:lnTo>
                  <a:lnTo>
                    <a:pt x="11408752" y="41757"/>
                  </a:lnTo>
                  <a:lnTo>
                    <a:pt x="11414518" y="50761"/>
                  </a:lnTo>
                  <a:lnTo>
                    <a:pt x="11417033" y="55079"/>
                  </a:lnTo>
                  <a:lnTo>
                    <a:pt x="11427472" y="90716"/>
                  </a:lnTo>
                  <a:lnTo>
                    <a:pt x="11428196" y="95758"/>
                  </a:lnTo>
                  <a:lnTo>
                    <a:pt x="11428196" y="101155"/>
                  </a:lnTo>
                  <a:lnTo>
                    <a:pt x="11428552" y="505802"/>
                  </a:lnTo>
                  <a:lnTo>
                    <a:pt x="11428552" y="511200"/>
                  </a:lnTo>
                  <a:lnTo>
                    <a:pt x="11427828" y="516242"/>
                  </a:lnTo>
                  <a:lnTo>
                    <a:pt x="11427472" y="521639"/>
                  </a:lnTo>
                  <a:lnTo>
                    <a:pt x="11414874" y="556196"/>
                  </a:lnTo>
                  <a:lnTo>
                    <a:pt x="11412359" y="560882"/>
                  </a:lnTo>
                  <a:lnTo>
                    <a:pt x="11409108" y="565200"/>
                  </a:lnTo>
                  <a:lnTo>
                    <a:pt x="11405870" y="569518"/>
                  </a:lnTo>
                  <a:lnTo>
                    <a:pt x="11402631" y="573481"/>
                  </a:lnTo>
                  <a:lnTo>
                    <a:pt x="11368430" y="598322"/>
                  </a:lnTo>
                  <a:lnTo>
                    <a:pt x="11337836" y="606234"/>
                  </a:lnTo>
                  <a:lnTo>
                    <a:pt x="11332794" y="606958"/>
                  </a:lnTo>
                  <a:lnTo>
                    <a:pt x="11327396" y="606958"/>
                  </a:lnTo>
                  <a:lnTo>
                    <a:pt x="101155" y="607314"/>
                  </a:lnTo>
                  <a:lnTo>
                    <a:pt x="95757" y="607314"/>
                  </a:lnTo>
                  <a:lnTo>
                    <a:pt x="90716" y="606602"/>
                  </a:lnTo>
                  <a:lnTo>
                    <a:pt x="85318" y="606234"/>
                  </a:lnTo>
                  <a:lnTo>
                    <a:pt x="50749" y="593636"/>
                  </a:lnTo>
                  <a:lnTo>
                    <a:pt x="46075" y="591121"/>
                  </a:lnTo>
                  <a:lnTo>
                    <a:pt x="16192" y="561238"/>
                  </a:lnTo>
                  <a:lnTo>
                    <a:pt x="1079" y="521995"/>
                  </a:lnTo>
                  <a:lnTo>
                    <a:pt x="711" y="516597"/>
                  </a:lnTo>
                  <a:lnTo>
                    <a:pt x="0" y="511556"/>
                  </a:lnTo>
                  <a:lnTo>
                    <a:pt x="0" y="506158"/>
                  </a:lnTo>
                  <a:lnTo>
                    <a:pt x="0" y="101155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0" name="object 10"/>
            <p:cNvSpPr/>
            <p:nvPr/>
          </p:nvSpPr>
          <p:spPr>
            <a:xfrm>
              <a:off x="398881" y="675716"/>
              <a:ext cx="11428730" cy="607695"/>
            </a:xfrm>
            <a:custGeom>
              <a:avLst/>
              <a:gdLst/>
              <a:ahLst/>
              <a:cxnLst/>
              <a:rect l="l" t="t" r="r" b="b"/>
              <a:pathLst>
                <a:path w="11428730" h="607694">
                  <a:moveTo>
                    <a:pt x="11332438" y="0"/>
                  </a:moveTo>
                  <a:lnTo>
                    <a:pt x="95757" y="0"/>
                  </a:lnTo>
                  <a:lnTo>
                    <a:pt x="90716" y="723"/>
                  </a:lnTo>
                  <a:lnTo>
                    <a:pt x="85318" y="1079"/>
                  </a:lnTo>
                  <a:lnTo>
                    <a:pt x="50761" y="13677"/>
                  </a:lnTo>
                  <a:lnTo>
                    <a:pt x="46075" y="16205"/>
                  </a:lnTo>
                  <a:lnTo>
                    <a:pt x="16192" y="46088"/>
                  </a:lnTo>
                  <a:lnTo>
                    <a:pt x="1079" y="85318"/>
                  </a:lnTo>
                  <a:lnTo>
                    <a:pt x="723" y="90728"/>
                  </a:lnTo>
                  <a:lnTo>
                    <a:pt x="0" y="95757"/>
                  </a:lnTo>
                  <a:lnTo>
                    <a:pt x="0" y="511568"/>
                  </a:lnTo>
                  <a:lnTo>
                    <a:pt x="723" y="516597"/>
                  </a:lnTo>
                  <a:lnTo>
                    <a:pt x="1079" y="522008"/>
                  </a:lnTo>
                  <a:lnTo>
                    <a:pt x="16192" y="561238"/>
                  </a:lnTo>
                  <a:lnTo>
                    <a:pt x="46075" y="591121"/>
                  </a:lnTo>
                  <a:lnTo>
                    <a:pt x="50761" y="593648"/>
                  </a:lnTo>
                  <a:lnTo>
                    <a:pt x="55079" y="596163"/>
                  </a:lnTo>
                  <a:lnTo>
                    <a:pt x="90716" y="606602"/>
                  </a:lnTo>
                  <a:lnTo>
                    <a:pt x="95757" y="607326"/>
                  </a:lnTo>
                  <a:lnTo>
                    <a:pt x="11332794" y="606958"/>
                  </a:lnTo>
                  <a:lnTo>
                    <a:pt x="11337836" y="606247"/>
                  </a:lnTo>
                  <a:lnTo>
                    <a:pt x="11343233" y="605878"/>
                  </a:lnTo>
                  <a:lnTo>
                    <a:pt x="11382476" y="590765"/>
                  </a:lnTo>
                  <a:lnTo>
                    <a:pt x="11412359" y="560882"/>
                  </a:lnTo>
                  <a:lnTo>
                    <a:pt x="11414874" y="556209"/>
                  </a:lnTo>
                  <a:lnTo>
                    <a:pt x="11417401" y="551878"/>
                  </a:lnTo>
                  <a:lnTo>
                    <a:pt x="11427841" y="516242"/>
                  </a:lnTo>
                  <a:lnTo>
                    <a:pt x="11428500" y="511568"/>
                  </a:lnTo>
                  <a:lnTo>
                    <a:pt x="11428552" y="505802"/>
                  </a:lnTo>
                  <a:lnTo>
                    <a:pt x="11428196" y="95757"/>
                  </a:lnTo>
                  <a:lnTo>
                    <a:pt x="11427472" y="90728"/>
                  </a:lnTo>
                  <a:lnTo>
                    <a:pt x="11427117" y="85318"/>
                  </a:lnTo>
                  <a:lnTo>
                    <a:pt x="11414518" y="50761"/>
                  </a:lnTo>
                  <a:lnTo>
                    <a:pt x="11412004" y="46088"/>
                  </a:lnTo>
                  <a:lnTo>
                    <a:pt x="11382121" y="16205"/>
                  </a:lnTo>
                  <a:lnTo>
                    <a:pt x="11342878" y="1079"/>
                  </a:lnTo>
                  <a:lnTo>
                    <a:pt x="11337480" y="723"/>
                  </a:lnTo>
                  <a:lnTo>
                    <a:pt x="1133243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1" name="object 11"/>
            <p:cNvSpPr/>
            <p:nvPr/>
          </p:nvSpPr>
          <p:spPr>
            <a:xfrm>
              <a:off x="398881" y="675716"/>
              <a:ext cx="11428730" cy="607695"/>
            </a:xfrm>
            <a:custGeom>
              <a:avLst/>
              <a:gdLst/>
              <a:ahLst/>
              <a:cxnLst/>
              <a:rect l="l" t="t" r="r" b="b"/>
              <a:pathLst>
                <a:path w="11428730" h="607694">
                  <a:moveTo>
                    <a:pt x="0" y="101168"/>
                  </a:moveTo>
                  <a:lnTo>
                    <a:pt x="0" y="95757"/>
                  </a:lnTo>
                  <a:lnTo>
                    <a:pt x="723" y="90728"/>
                  </a:lnTo>
                  <a:lnTo>
                    <a:pt x="13677" y="50406"/>
                  </a:lnTo>
                  <a:lnTo>
                    <a:pt x="19443" y="41757"/>
                  </a:lnTo>
                  <a:lnTo>
                    <a:pt x="22682" y="37439"/>
                  </a:lnTo>
                  <a:lnTo>
                    <a:pt x="50761" y="13677"/>
                  </a:lnTo>
                  <a:lnTo>
                    <a:pt x="55079" y="11163"/>
                  </a:lnTo>
                  <a:lnTo>
                    <a:pt x="90716" y="723"/>
                  </a:lnTo>
                  <a:lnTo>
                    <a:pt x="95757" y="0"/>
                  </a:lnTo>
                  <a:lnTo>
                    <a:pt x="101155" y="0"/>
                  </a:lnTo>
                  <a:lnTo>
                    <a:pt x="11327041" y="0"/>
                  </a:lnTo>
                  <a:lnTo>
                    <a:pt x="11332438" y="0"/>
                  </a:lnTo>
                  <a:lnTo>
                    <a:pt x="11337480" y="723"/>
                  </a:lnTo>
                  <a:lnTo>
                    <a:pt x="11377803" y="13677"/>
                  </a:lnTo>
                  <a:lnTo>
                    <a:pt x="11386439" y="19443"/>
                  </a:lnTo>
                  <a:lnTo>
                    <a:pt x="11390757" y="22682"/>
                  </a:lnTo>
                  <a:lnTo>
                    <a:pt x="11408752" y="41757"/>
                  </a:lnTo>
                  <a:lnTo>
                    <a:pt x="11412004" y="46088"/>
                  </a:lnTo>
                  <a:lnTo>
                    <a:pt x="11414518" y="50761"/>
                  </a:lnTo>
                  <a:lnTo>
                    <a:pt x="11417033" y="55079"/>
                  </a:lnTo>
                  <a:lnTo>
                    <a:pt x="11419560" y="60121"/>
                  </a:lnTo>
                  <a:lnTo>
                    <a:pt x="11427472" y="90728"/>
                  </a:lnTo>
                  <a:lnTo>
                    <a:pt x="11428196" y="95757"/>
                  </a:lnTo>
                  <a:lnTo>
                    <a:pt x="11428196" y="101168"/>
                  </a:lnTo>
                  <a:lnTo>
                    <a:pt x="11428552" y="505802"/>
                  </a:lnTo>
                  <a:lnTo>
                    <a:pt x="11428552" y="511200"/>
                  </a:lnTo>
                  <a:lnTo>
                    <a:pt x="11427841" y="516242"/>
                  </a:lnTo>
                  <a:lnTo>
                    <a:pt x="11427472" y="521639"/>
                  </a:lnTo>
                  <a:lnTo>
                    <a:pt x="11414874" y="556209"/>
                  </a:lnTo>
                  <a:lnTo>
                    <a:pt x="11412359" y="560882"/>
                  </a:lnTo>
                  <a:lnTo>
                    <a:pt x="11409121" y="565200"/>
                  </a:lnTo>
                  <a:lnTo>
                    <a:pt x="11405882" y="569518"/>
                  </a:lnTo>
                  <a:lnTo>
                    <a:pt x="11402644" y="573481"/>
                  </a:lnTo>
                  <a:lnTo>
                    <a:pt x="11399037" y="577443"/>
                  </a:lnTo>
                  <a:lnTo>
                    <a:pt x="11395075" y="581037"/>
                  </a:lnTo>
                  <a:lnTo>
                    <a:pt x="11391112" y="584288"/>
                  </a:lnTo>
                  <a:lnTo>
                    <a:pt x="11386794" y="587527"/>
                  </a:lnTo>
                  <a:lnTo>
                    <a:pt x="11382476" y="590765"/>
                  </a:lnTo>
                  <a:lnTo>
                    <a:pt x="11343233" y="605878"/>
                  </a:lnTo>
                  <a:lnTo>
                    <a:pt x="11337836" y="606247"/>
                  </a:lnTo>
                  <a:lnTo>
                    <a:pt x="11332794" y="606958"/>
                  </a:lnTo>
                  <a:lnTo>
                    <a:pt x="11327396" y="606958"/>
                  </a:lnTo>
                  <a:lnTo>
                    <a:pt x="101155" y="607326"/>
                  </a:lnTo>
                  <a:lnTo>
                    <a:pt x="95757" y="607326"/>
                  </a:lnTo>
                  <a:lnTo>
                    <a:pt x="90716" y="606602"/>
                  </a:lnTo>
                  <a:lnTo>
                    <a:pt x="85318" y="606247"/>
                  </a:lnTo>
                  <a:lnTo>
                    <a:pt x="50761" y="593648"/>
                  </a:lnTo>
                  <a:lnTo>
                    <a:pt x="46075" y="591121"/>
                  </a:lnTo>
                  <a:lnTo>
                    <a:pt x="19443" y="565569"/>
                  </a:lnTo>
                  <a:lnTo>
                    <a:pt x="16192" y="561238"/>
                  </a:lnTo>
                  <a:lnTo>
                    <a:pt x="1079" y="522008"/>
                  </a:lnTo>
                  <a:lnTo>
                    <a:pt x="723" y="516597"/>
                  </a:lnTo>
                  <a:lnTo>
                    <a:pt x="0" y="511568"/>
                  </a:lnTo>
                  <a:lnTo>
                    <a:pt x="0" y="506158"/>
                  </a:lnTo>
                  <a:lnTo>
                    <a:pt x="0" y="101168"/>
                  </a:lnTo>
                  <a:close/>
                </a:path>
              </a:pathLst>
            </a:custGeom>
            <a:ln w="12599">
              <a:solidFill>
                <a:srgbClr val="833B0A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2" name="object 12"/>
            <p:cNvSpPr/>
            <p:nvPr/>
          </p:nvSpPr>
          <p:spPr>
            <a:xfrm>
              <a:off x="3718801" y="1555203"/>
              <a:ext cx="8121650" cy="2259965"/>
            </a:xfrm>
            <a:custGeom>
              <a:avLst/>
              <a:gdLst/>
              <a:ahLst/>
              <a:cxnLst/>
              <a:rect l="l" t="t" r="r" b="b"/>
              <a:pathLst>
                <a:path w="8121650" h="2259965">
                  <a:moveTo>
                    <a:pt x="7744320" y="0"/>
                  </a:moveTo>
                  <a:lnTo>
                    <a:pt x="376554" y="0"/>
                  </a:lnTo>
                  <a:lnTo>
                    <a:pt x="356755" y="355"/>
                  </a:lnTo>
                  <a:lnTo>
                    <a:pt x="317512" y="4673"/>
                  </a:lnTo>
                  <a:lnTo>
                    <a:pt x="278993" y="12953"/>
                  </a:lnTo>
                  <a:lnTo>
                    <a:pt x="241553" y="24841"/>
                  </a:lnTo>
                  <a:lnTo>
                    <a:pt x="205562" y="41033"/>
                  </a:lnTo>
                  <a:lnTo>
                    <a:pt x="171361" y="60833"/>
                  </a:lnTo>
                  <a:lnTo>
                    <a:pt x="139674" y="83870"/>
                  </a:lnTo>
                  <a:lnTo>
                    <a:pt x="110159" y="110159"/>
                  </a:lnTo>
                  <a:lnTo>
                    <a:pt x="83883" y="139674"/>
                  </a:lnTo>
                  <a:lnTo>
                    <a:pt x="60832" y="171361"/>
                  </a:lnTo>
                  <a:lnTo>
                    <a:pt x="41033" y="205562"/>
                  </a:lnTo>
                  <a:lnTo>
                    <a:pt x="24841" y="241553"/>
                  </a:lnTo>
                  <a:lnTo>
                    <a:pt x="12953" y="278993"/>
                  </a:lnTo>
                  <a:lnTo>
                    <a:pt x="4673" y="317512"/>
                  </a:lnTo>
                  <a:lnTo>
                    <a:pt x="355" y="356755"/>
                  </a:lnTo>
                  <a:lnTo>
                    <a:pt x="0" y="376555"/>
                  </a:lnTo>
                  <a:lnTo>
                    <a:pt x="0" y="1882800"/>
                  </a:lnTo>
                  <a:lnTo>
                    <a:pt x="2158" y="1922030"/>
                  </a:lnTo>
                  <a:lnTo>
                    <a:pt x="8280" y="1960918"/>
                  </a:lnTo>
                  <a:lnTo>
                    <a:pt x="18364" y="1999081"/>
                  </a:lnTo>
                  <a:lnTo>
                    <a:pt x="32397" y="2035797"/>
                  </a:lnTo>
                  <a:lnTo>
                    <a:pt x="50393" y="2071077"/>
                  </a:lnTo>
                  <a:lnTo>
                    <a:pt x="71996" y="2104199"/>
                  </a:lnTo>
                  <a:lnTo>
                    <a:pt x="96837" y="2134793"/>
                  </a:lnTo>
                  <a:lnTo>
                    <a:pt x="124561" y="2162517"/>
                  </a:lnTo>
                  <a:lnTo>
                    <a:pt x="155155" y="2187359"/>
                  </a:lnTo>
                  <a:lnTo>
                    <a:pt x="188277" y="2208961"/>
                  </a:lnTo>
                  <a:lnTo>
                    <a:pt x="223558" y="2226957"/>
                  </a:lnTo>
                  <a:lnTo>
                    <a:pt x="260273" y="2240991"/>
                  </a:lnTo>
                  <a:lnTo>
                    <a:pt x="298437" y="2251075"/>
                  </a:lnTo>
                  <a:lnTo>
                    <a:pt x="337324" y="2257196"/>
                  </a:lnTo>
                  <a:lnTo>
                    <a:pt x="376554" y="2259355"/>
                  </a:lnTo>
                  <a:lnTo>
                    <a:pt x="7744675" y="2258999"/>
                  </a:lnTo>
                  <a:lnTo>
                    <a:pt x="7783918" y="2256840"/>
                  </a:lnTo>
                  <a:lnTo>
                    <a:pt x="7822793" y="2250719"/>
                  </a:lnTo>
                  <a:lnTo>
                    <a:pt x="7860957" y="2240635"/>
                  </a:lnTo>
                  <a:lnTo>
                    <a:pt x="7897672" y="2226602"/>
                  </a:lnTo>
                  <a:lnTo>
                    <a:pt x="7932953" y="2208593"/>
                  </a:lnTo>
                  <a:lnTo>
                    <a:pt x="7966075" y="2186990"/>
                  </a:lnTo>
                  <a:lnTo>
                    <a:pt x="7996682" y="2162162"/>
                  </a:lnTo>
                  <a:lnTo>
                    <a:pt x="8024393" y="2134438"/>
                  </a:lnTo>
                  <a:lnTo>
                    <a:pt x="8049234" y="2103831"/>
                  </a:lnTo>
                  <a:lnTo>
                    <a:pt x="8070837" y="2070722"/>
                  </a:lnTo>
                  <a:lnTo>
                    <a:pt x="8088833" y="2035441"/>
                  </a:lnTo>
                  <a:lnTo>
                    <a:pt x="8102879" y="1998713"/>
                  </a:lnTo>
                  <a:lnTo>
                    <a:pt x="8112963" y="1960549"/>
                  </a:lnTo>
                  <a:lnTo>
                    <a:pt x="8119084" y="1921675"/>
                  </a:lnTo>
                  <a:lnTo>
                    <a:pt x="8121243" y="1882432"/>
                  </a:lnTo>
                  <a:lnTo>
                    <a:pt x="8120875" y="376555"/>
                  </a:lnTo>
                  <a:lnTo>
                    <a:pt x="8118716" y="337312"/>
                  </a:lnTo>
                  <a:lnTo>
                    <a:pt x="8112594" y="298437"/>
                  </a:lnTo>
                  <a:lnTo>
                    <a:pt x="8102523" y="260273"/>
                  </a:lnTo>
                  <a:lnTo>
                    <a:pt x="8088477" y="223558"/>
                  </a:lnTo>
                  <a:lnTo>
                    <a:pt x="8070481" y="188277"/>
                  </a:lnTo>
                  <a:lnTo>
                    <a:pt x="8048879" y="155155"/>
                  </a:lnTo>
                  <a:lnTo>
                    <a:pt x="8024037" y="124561"/>
                  </a:lnTo>
                  <a:lnTo>
                    <a:pt x="7996313" y="96837"/>
                  </a:lnTo>
                  <a:lnTo>
                    <a:pt x="7965719" y="71996"/>
                  </a:lnTo>
                  <a:lnTo>
                    <a:pt x="7932597" y="50393"/>
                  </a:lnTo>
                  <a:lnTo>
                    <a:pt x="7897317" y="32397"/>
                  </a:lnTo>
                  <a:lnTo>
                    <a:pt x="7860601" y="18351"/>
                  </a:lnTo>
                  <a:lnTo>
                    <a:pt x="7822438" y="8280"/>
                  </a:lnTo>
                  <a:lnTo>
                    <a:pt x="7783563" y="2159"/>
                  </a:lnTo>
                  <a:lnTo>
                    <a:pt x="7744320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3" name="object 13"/>
            <p:cNvSpPr/>
            <p:nvPr/>
          </p:nvSpPr>
          <p:spPr>
            <a:xfrm>
              <a:off x="3692156" y="1528559"/>
              <a:ext cx="8121650" cy="2259965"/>
            </a:xfrm>
            <a:custGeom>
              <a:avLst/>
              <a:gdLst/>
              <a:ahLst/>
              <a:cxnLst/>
              <a:rect l="l" t="t" r="r" b="b"/>
              <a:pathLst>
                <a:path w="8121650" h="2259965">
                  <a:moveTo>
                    <a:pt x="7744320" y="0"/>
                  </a:moveTo>
                  <a:lnTo>
                    <a:pt x="376567" y="0"/>
                  </a:lnTo>
                  <a:lnTo>
                    <a:pt x="356768" y="355"/>
                  </a:lnTo>
                  <a:lnTo>
                    <a:pt x="317525" y="4686"/>
                  </a:lnTo>
                  <a:lnTo>
                    <a:pt x="279006" y="12966"/>
                  </a:lnTo>
                  <a:lnTo>
                    <a:pt x="241566" y="24841"/>
                  </a:lnTo>
                  <a:lnTo>
                    <a:pt x="205562" y="41046"/>
                  </a:lnTo>
                  <a:lnTo>
                    <a:pt x="171361" y="60845"/>
                  </a:lnTo>
                  <a:lnTo>
                    <a:pt x="139687" y="83883"/>
                  </a:lnTo>
                  <a:lnTo>
                    <a:pt x="110159" y="110159"/>
                  </a:lnTo>
                  <a:lnTo>
                    <a:pt x="83883" y="139674"/>
                  </a:lnTo>
                  <a:lnTo>
                    <a:pt x="60845" y="171361"/>
                  </a:lnTo>
                  <a:lnTo>
                    <a:pt x="41046" y="205562"/>
                  </a:lnTo>
                  <a:lnTo>
                    <a:pt x="24841" y="241566"/>
                  </a:lnTo>
                  <a:lnTo>
                    <a:pt x="12966" y="279006"/>
                  </a:lnTo>
                  <a:lnTo>
                    <a:pt x="4686" y="317525"/>
                  </a:lnTo>
                  <a:lnTo>
                    <a:pt x="368" y="356755"/>
                  </a:lnTo>
                  <a:lnTo>
                    <a:pt x="0" y="376555"/>
                  </a:lnTo>
                  <a:lnTo>
                    <a:pt x="0" y="1882800"/>
                  </a:lnTo>
                  <a:lnTo>
                    <a:pt x="2159" y="1922043"/>
                  </a:lnTo>
                  <a:lnTo>
                    <a:pt x="8280" y="1960918"/>
                  </a:lnTo>
                  <a:lnTo>
                    <a:pt x="18364" y="1999081"/>
                  </a:lnTo>
                  <a:lnTo>
                    <a:pt x="32397" y="2035797"/>
                  </a:lnTo>
                  <a:lnTo>
                    <a:pt x="50406" y="2071077"/>
                  </a:lnTo>
                  <a:lnTo>
                    <a:pt x="72009" y="2104199"/>
                  </a:lnTo>
                  <a:lnTo>
                    <a:pt x="96837" y="2134806"/>
                  </a:lnTo>
                  <a:lnTo>
                    <a:pt x="124561" y="2162517"/>
                  </a:lnTo>
                  <a:lnTo>
                    <a:pt x="155168" y="2187359"/>
                  </a:lnTo>
                  <a:lnTo>
                    <a:pt x="188277" y="2208961"/>
                  </a:lnTo>
                  <a:lnTo>
                    <a:pt x="223558" y="2226957"/>
                  </a:lnTo>
                  <a:lnTo>
                    <a:pt x="260286" y="2241003"/>
                  </a:lnTo>
                  <a:lnTo>
                    <a:pt x="298437" y="2251075"/>
                  </a:lnTo>
                  <a:lnTo>
                    <a:pt x="337324" y="2257196"/>
                  </a:lnTo>
                  <a:lnTo>
                    <a:pt x="376567" y="2259355"/>
                  </a:lnTo>
                  <a:lnTo>
                    <a:pt x="7744688" y="2258999"/>
                  </a:lnTo>
                  <a:lnTo>
                    <a:pt x="7783918" y="2256840"/>
                  </a:lnTo>
                  <a:lnTo>
                    <a:pt x="7822806" y="2250719"/>
                  </a:lnTo>
                  <a:lnTo>
                    <a:pt x="7860957" y="2240635"/>
                  </a:lnTo>
                  <a:lnTo>
                    <a:pt x="7897685" y="2226602"/>
                  </a:lnTo>
                  <a:lnTo>
                    <a:pt x="7932966" y="2208606"/>
                  </a:lnTo>
                  <a:lnTo>
                    <a:pt x="7966087" y="2187003"/>
                  </a:lnTo>
                  <a:lnTo>
                    <a:pt x="7996682" y="2162162"/>
                  </a:lnTo>
                  <a:lnTo>
                    <a:pt x="8024406" y="2134438"/>
                  </a:lnTo>
                  <a:lnTo>
                    <a:pt x="8049247" y="2103843"/>
                  </a:lnTo>
                  <a:lnTo>
                    <a:pt x="8070837" y="2070722"/>
                  </a:lnTo>
                  <a:lnTo>
                    <a:pt x="8088845" y="2035441"/>
                  </a:lnTo>
                  <a:lnTo>
                    <a:pt x="8102879" y="1998726"/>
                  </a:lnTo>
                  <a:lnTo>
                    <a:pt x="8112963" y="1960562"/>
                  </a:lnTo>
                  <a:lnTo>
                    <a:pt x="8119084" y="1921675"/>
                  </a:lnTo>
                  <a:lnTo>
                    <a:pt x="8121243" y="1882444"/>
                  </a:lnTo>
                  <a:lnTo>
                    <a:pt x="8120887" y="376555"/>
                  </a:lnTo>
                  <a:lnTo>
                    <a:pt x="8118729" y="337324"/>
                  </a:lnTo>
                  <a:lnTo>
                    <a:pt x="8112607" y="298437"/>
                  </a:lnTo>
                  <a:lnTo>
                    <a:pt x="8102523" y="260286"/>
                  </a:lnTo>
                  <a:lnTo>
                    <a:pt x="8088477" y="223558"/>
                  </a:lnTo>
                  <a:lnTo>
                    <a:pt x="8070481" y="188277"/>
                  </a:lnTo>
                  <a:lnTo>
                    <a:pt x="8048879" y="155155"/>
                  </a:lnTo>
                  <a:lnTo>
                    <a:pt x="8024037" y="124561"/>
                  </a:lnTo>
                  <a:lnTo>
                    <a:pt x="7996326" y="96837"/>
                  </a:lnTo>
                  <a:lnTo>
                    <a:pt x="7965719" y="71996"/>
                  </a:lnTo>
                  <a:lnTo>
                    <a:pt x="7932597" y="50406"/>
                  </a:lnTo>
                  <a:lnTo>
                    <a:pt x="7897317" y="32397"/>
                  </a:lnTo>
                  <a:lnTo>
                    <a:pt x="7860601" y="18364"/>
                  </a:lnTo>
                  <a:lnTo>
                    <a:pt x="7822437" y="8280"/>
                  </a:lnTo>
                  <a:lnTo>
                    <a:pt x="7783563" y="2159"/>
                  </a:lnTo>
                  <a:lnTo>
                    <a:pt x="7744320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467245" y="722782"/>
            <a:ext cx="11278235" cy="1063752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lang="en-US" sz="2450" dirty="0" smtClean="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450" dirty="0">
              <a:latin typeface="Trebuchet MS"/>
              <a:cs typeface="Trebuchet MS"/>
            </a:endParaRPr>
          </a:p>
          <a:p>
            <a:pPr marL="4246880">
              <a:lnSpc>
                <a:spcPct val="100000"/>
              </a:lnSpc>
            </a:pPr>
            <a:r>
              <a:rPr sz="1800" b="1" i="1" dirty="0">
                <a:solidFill>
                  <a:srgbClr val="375522"/>
                </a:solidFill>
                <a:latin typeface="Calibri"/>
                <a:cs typeface="Calibri"/>
              </a:rPr>
              <a:t>К</a:t>
            </a:r>
            <a:r>
              <a:rPr sz="1800" b="1" i="1" spc="-40" dirty="0">
                <a:solidFill>
                  <a:srgbClr val="375522"/>
                </a:solidFill>
                <a:latin typeface="Calibri"/>
                <a:cs typeface="Calibri"/>
              </a:rPr>
              <a:t> </a:t>
            </a:r>
            <a:r>
              <a:rPr sz="1800" b="1" i="1" dirty="0">
                <a:solidFill>
                  <a:srgbClr val="375522"/>
                </a:solidFill>
                <a:latin typeface="Calibri"/>
                <a:cs typeface="Calibri"/>
              </a:rPr>
              <a:t>основным</a:t>
            </a:r>
            <a:r>
              <a:rPr sz="1800" b="1" i="1" spc="-25" dirty="0">
                <a:solidFill>
                  <a:srgbClr val="375522"/>
                </a:solidFill>
                <a:latin typeface="Calibri"/>
                <a:cs typeface="Calibri"/>
              </a:rPr>
              <a:t> </a:t>
            </a:r>
            <a:r>
              <a:rPr sz="1800" b="1" i="1" dirty="0">
                <a:solidFill>
                  <a:srgbClr val="375522"/>
                </a:solidFill>
                <a:latin typeface="Calibri"/>
                <a:cs typeface="Calibri"/>
              </a:rPr>
              <a:t>типам</a:t>
            </a:r>
            <a:r>
              <a:rPr sz="1800" b="1" i="1" spc="-30" dirty="0">
                <a:solidFill>
                  <a:srgbClr val="375522"/>
                </a:solidFill>
                <a:latin typeface="Calibri"/>
                <a:cs typeface="Calibri"/>
              </a:rPr>
              <a:t> </a:t>
            </a:r>
            <a:r>
              <a:rPr sz="1800" b="1" i="1" dirty="0">
                <a:solidFill>
                  <a:srgbClr val="375522"/>
                </a:solidFill>
                <a:latin typeface="Calibri"/>
                <a:cs typeface="Calibri"/>
              </a:rPr>
              <a:t>неинфекционных</a:t>
            </a:r>
            <a:r>
              <a:rPr sz="1800" b="1" i="1" spc="-30" dirty="0">
                <a:solidFill>
                  <a:srgbClr val="375522"/>
                </a:solidFill>
                <a:latin typeface="Calibri"/>
                <a:cs typeface="Calibri"/>
              </a:rPr>
              <a:t> </a:t>
            </a:r>
            <a:r>
              <a:rPr sz="1800" b="1" i="1" dirty="0">
                <a:solidFill>
                  <a:srgbClr val="375522"/>
                </a:solidFill>
                <a:latin typeface="Calibri"/>
                <a:cs typeface="Calibri"/>
              </a:rPr>
              <a:t>заболеваний</a:t>
            </a:r>
            <a:r>
              <a:rPr sz="1800" b="1" i="1" spc="-30" dirty="0">
                <a:solidFill>
                  <a:srgbClr val="375522"/>
                </a:solidFill>
                <a:latin typeface="Calibri"/>
                <a:cs typeface="Calibri"/>
              </a:rPr>
              <a:t> </a:t>
            </a:r>
            <a:r>
              <a:rPr sz="1800" b="1" i="1" spc="-10" dirty="0">
                <a:solidFill>
                  <a:srgbClr val="375522"/>
                </a:solidFill>
                <a:latin typeface="Calibri"/>
                <a:cs typeface="Calibri"/>
              </a:rPr>
              <a:t>относятся:</a:t>
            </a:r>
            <a:endParaRPr sz="1800" i="1" dirty="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844340" y="2690190"/>
            <a:ext cx="1925320" cy="65851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400" b="1" spc="-25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сердечно-</a:t>
            </a:r>
            <a:r>
              <a:rPr sz="1400" b="1" spc="-1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сосудистые заболевания (инфаркт</a:t>
            </a:r>
            <a:r>
              <a:rPr sz="1400" b="1" spc="-15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 </a:t>
            </a:r>
            <a:r>
              <a:rPr sz="1400" b="1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и</a:t>
            </a:r>
            <a:r>
              <a:rPr sz="1400" b="1" spc="-2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 </a:t>
            </a:r>
            <a:r>
              <a:rPr sz="1400" b="1" spc="-1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инсульт)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176060" y="2690190"/>
            <a:ext cx="1164590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89230">
              <a:lnSpc>
                <a:spcPct val="100000"/>
              </a:lnSpc>
              <a:spcBef>
                <a:spcPts val="95"/>
              </a:spcBef>
            </a:pPr>
            <a:r>
              <a:rPr sz="1400" b="1" spc="-1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раковые заболевания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084144" y="2690190"/>
            <a:ext cx="2582545" cy="87395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400" b="1" spc="-1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хронические</a:t>
            </a:r>
            <a:r>
              <a:rPr sz="1400" b="1" spc="-35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 </a:t>
            </a:r>
            <a:r>
              <a:rPr sz="1400" b="1" spc="-1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респираторные заболевания</a:t>
            </a:r>
            <a:r>
              <a:rPr sz="1400" b="1" spc="-25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 </a:t>
            </a:r>
            <a:r>
              <a:rPr sz="1400" b="1" spc="-1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(хроническая обструктивная</a:t>
            </a:r>
            <a:r>
              <a:rPr sz="1400" b="1" spc="-3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 </a:t>
            </a:r>
            <a:r>
              <a:rPr sz="1400" b="1" spc="-1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болезнь </a:t>
            </a:r>
            <a:r>
              <a:rPr sz="1400" b="1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легких</a:t>
            </a:r>
            <a:r>
              <a:rPr sz="1400" b="1" spc="-5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 </a:t>
            </a:r>
            <a:r>
              <a:rPr sz="1400" b="1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и</a:t>
            </a:r>
            <a:r>
              <a:rPr sz="1400" b="1" spc="-6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 </a:t>
            </a:r>
            <a:r>
              <a:rPr sz="1400" b="1" spc="-1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астма)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866265" y="2695219"/>
            <a:ext cx="645160" cy="22762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400" b="1" spc="-10" dirty="0">
                <a:solidFill>
                  <a:srgbClr val="1E4D78"/>
                </a:solidFill>
                <a:latin typeface="Trebuchet MS" pitchFamily="34" charset="0"/>
                <a:cs typeface="Calibri"/>
              </a:rPr>
              <a:t>диабет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3685806" y="1905126"/>
            <a:ext cx="8161020" cy="4757420"/>
            <a:chOff x="3685806" y="1905126"/>
            <a:chExt cx="8161020" cy="4757420"/>
          </a:xfrm>
        </p:grpSpPr>
        <p:pic>
          <p:nvPicPr>
            <p:cNvPr id="20" name="object 2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61320" y="1929599"/>
              <a:ext cx="876960" cy="830516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68806" y="1909800"/>
              <a:ext cx="876960" cy="830516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974160" y="1934997"/>
              <a:ext cx="876960" cy="830516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39434" y="1905126"/>
              <a:ext cx="964806" cy="906475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3718801" y="4021924"/>
              <a:ext cx="8121650" cy="2633980"/>
            </a:xfrm>
            <a:custGeom>
              <a:avLst/>
              <a:gdLst/>
              <a:ahLst/>
              <a:cxnLst/>
              <a:rect l="l" t="t" r="r" b="b"/>
              <a:pathLst>
                <a:path w="8121650" h="2633979">
                  <a:moveTo>
                    <a:pt x="7682039" y="0"/>
                  </a:moveTo>
                  <a:lnTo>
                    <a:pt x="438835" y="0"/>
                  </a:lnTo>
                  <a:lnTo>
                    <a:pt x="415798" y="711"/>
                  </a:lnTo>
                  <a:lnTo>
                    <a:pt x="370077" y="5397"/>
                  </a:lnTo>
                  <a:lnTo>
                    <a:pt x="325081" y="15112"/>
                  </a:lnTo>
                  <a:lnTo>
                    <a:pt x="281520" y="29159"/>
                  </a:lnTo>
                  <a:lnTo>
                    <a:pt x="239763" y="47878"/>
                  </a:lnTo>
                  <a:lnTo>
                    <a:pt x="199796" y="70916"/>
                  </a:lnTo>
                  <a:lnTo>
                    <a:pt x="162712" y="97916"/>
                  </a:lnTo>
                  <a:lnTo>
                    <a:pt x="128524" y="128511"/>
                  </a:lnTo>
                  <a:lnTo>
                    <a:pt x="97916" y="162712"/>
                  </a:lnTo>
                  <a:lnTo>
                    <a:pt x="70916" y="199796"/>
                  </a:lnTo>
                  <a:lnTo>
                    <a:pt x="47878" y="239750"/>
                  </a:lnTo>
                  <a:lnTo>
                    <a:pt x="29159" y="281520"/>
                  </a:lnTo>
                  <a:lnTo>
                    <a:pt x="15112" y="325069"/>
                  </a:lnTo>
                  <a:lnTo>
                    <a:pt x="5397" y="370077"/>
                  </a:lnTo>
                  <a:lnTo>
                    <a:pt x="723" y="415797"/>
                  </a:lnTo>
                  <a:lnTo>
                    <a:pt x="0" y="438835"/>
                  </a:lnTo>
                  <a:lnTo>
                    <a:pt x="0" y="2194915"/>
                  </a:lnTo>
                  <a:lnTo>
                    <a:pt x="2514" y="2240635"/>
                  </a:lnTo>
                  <a:lnTo>
                    <a:pt x="9715" y="2286000"/>
                  </a:lnTo>
                  <a:lnTo>
                    <a:pt x="21602" y="2330640"/>
                  </a:lnTo>
                  <a:lnTo>
                    <a:pt x="37795" y="2373477"/>
                  </a:lnTo>
                  <a:lnTo>
                    <a:pt x="58674" y="2414511"/>
                  </a:lnTo>
                  <a:lnTo>
                    <a:pt x="83883" y="2453030"/>
                  </a:lnTo>
                  <a:lnTo>
                    <a:pt x="112674" y="2488679"/>
                  </a:lnTo>
                  <a:lnTo>
                    <a:pt x="145084" y="2521077"/>
                  </a:lnTo>
                  <a:lnTo>
                    <a:pt x="180720" y="2549880"/>
                  </a:lnTo>
                  <a:lnTo>
                    <a:pt x="219595" y="2575077"/>
                  </a:lnTo>
                  <a:lnTo>
                    <a:pt x="260273" y="2595956"/>
                  </a:lnTo>
                  <a:lnTo>
                    <a:pt x="303123" y="2612161"/>
                  </a:lnTo>
                  <a:lnTo>
                    <a:pt x="347764" y="2624035"/>
                  </a:lnTo>
                  <a:lnTo>
                    <a:pt x="393115" y="2631236"/>
                  </a:lnTo>
                  <a:lnTo>
                    <a:pt x="438835" y="2633751"/>
                  </a:lnTo>
                  <a:lnTo>
                    <a:pt x="7682395" y="2633395"/>
                  </a:lnTo>
                  <a:lnTo>
                    <a:pt x="7728115" y="2630881"/>
                  </a:lnTo>
                  <a:lnTo>
                    <a:pt x="7773479" y="2623680"/>
                  </a:lnTo>
                  <a:lnTo>
                    <a:pt x="7818119" y="2611793"/>
                  </a:lnTo>
                  <a:lnTo>
                    <a:pt x="7860957" y="2595600"/>
                  </a:lnTo>
                  <a:lnTo>
                    <a:pt x="7902003" y="2574709"/>
                  </a:lnTo>
                  <a:lnTo>
                    <a:pt x="7940522" y="2549512"/>
                  </a:lnTo>
                  <a:lnTo>
                    <a:pt x="7976158" y="2520721"/>
                  </a:lnTo>
                  <a:lnTo>
                    <a:pt x="8008556" y="2488310"/>
                  </a:lnTo>
                  <a:lnTo>
                    <a:pt x="8037360" y="2452674"/>
                  </a:lnTo>
                  <a:lnTo>
                    <a:pt x="8062556" y="2413800"/>
                  </a:lnTo>
                  <a:lnTo>
                    <a:pt x="8083435" y="2373109"/>
                  </a:lnTo>
                  <a:lnTo>
                    <a:pt x="8099640" y="2330272"/>
                  </a:lnTo>
                  <a:lnTo>
                    <a:pt x="8111515" y="2285631"/>
                  </a:lnTo>
                  <a:lnTo>
                    <a:pt x="8118716" y="2240279"/>
                  </a:lnTo>
                  <a:lnTo>
                    <a:pt x="8121243" y="2194560"/>
                  </a:lnTo>
                  <a:lnTo>
                    <a:pt x="8120875" y="438835"/>
                  </a:lnTo>
                  <a:lnTo>
                    <a:pt x="8118360" y="393115"/>
                  </a:lnTo>
                  <a:lnTo>
                    <a:pt x="8111159" y="347751"/>
                  </a:lnTo>
                  <a:lnTo>
                    <a:pt x="8099272" y="303110"/>
                  </a:lnTo>
                  <a:lnTo>
                    <a:pt x="8083080" y="260273"/>
                  </a:lnTo>
                  <a:lnTo>
                    <a:pt x="8062201" y="219595"/>
                  </a:lnTo>
                  <a:lnTo>
                    <a:pt x="8037004" y="180720"/>
                  </a:lnTo>
                  <a:lnTo>
                    <a:pt x="8008200" y="145072"/>
                  </a:lnTo>
                  <a:lnTo>
                    <a:pt x="7975803" y="112674"/>
                  </a:lnTo>
                  <a:lnTo>
                    <a:pt x="7940154" y="83870"/>
                  </a:lnTo>
                  <a:lnTo>
                    <a:pt x="7901635" y="58673"/>
                  </a:lnTo>
                  <a:lnTo>
                    <a:pt x="7860601" y="37795"/>
                  </a:lnTo>
                  <a:lnTo>
                    <a:pt x="7817764" y="21589"/>
                  </a:lnTo>
                  <a:lnTo>
                    <a:pt x="7773123" y="9715"/>
                  </a:lnTo>
                  <a:lnTo>
                    <a:pt x="7727759" y="2514"/>
                  </a:lnTo>
                  <a:lnTo>
                    <a:pt x="7682039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5" name="object 25"/>
            <p:cNvSpPr/>
            <p:nvPr/>
          </p:nvSpPr>
          <p:spPr>
            <a:xfrm>
              <a:off x="3718801" y="4021924"/>
              <a:ext cx="8121650" cy="2633980"/>
            </a:xfrm>
            <a:custGeom>
              <a:avLst/>
              <a:gdLst/>
              <a:ahLst/>
              <a:cxnLst/>
              <a:rect l="l" t="t" r="r" b="b"/>
              <a:pathLst>
                <a:path w="8121650" h="2633979">
                  <a:moveTo>
                    <a:pt x="0" y="438835"/>
                  </a:moveTo>
                  <a:lnTo>
                    <a:pt x="723" y="415797"/>
                  </a:lnTo>
                  <a:lnTo>
                    <a:pt x="2514" y="393115"/>
                  </a:lnTo>
                  <a:lnTo>
                    <a:pt x="9715" y="347751"/>
                  </a:lnTo>
                  <a:lnTo>
                    <a:pt x="21602" y="303110"/>
                  </a:lnTo>
                  <a:lnTo>
                    <a:pt x="37795" y="260273"/>
                  </a:lnTo>
                  <a:lnTo>
                    <a:pt x="58674" y="219240"/>
                  </a:lnTo>
                  <a:lnTo>
                    <a:pt x="83883" y="180720"/>
                  </a:lnTo>
                  <a:lnTo>
                    <a:pt x="112674" y="145072"/>
                  </a:lnTo>
                  <a:lnTo>
                    <a:pt x="145084" y="112674"/>
                  </a:lnTo>
                  <a:lnTo>
                    <a:pt x="180720" y="83870"/>
                  </a:lnTo>
                  <a:lnTo>
                    <a:pt x="219595" y="58673"/>
                  </a:lnTo>
                  <a:lnTo>
                    <a:pt x="260273" y="37795"/>
                  </a:lnTo>
                  <a:lnTo>
                    <a:pt x="303123" y="21589"/>
                  </a:lnTo>
                  <a:lnTo>
                    <a:pt x="347764" y="9715"/>
                  </a:lnTo>
                  <a:lnTo>
                    <a:pt x="393115" y="2514"/>
                  </a:lnTo>
                  <a:lnTo>
                    <a:pt x="438835" y="0"/>
                  </a:lnTo>
                  <a:lnTo>
                    <a:pt x="7682039" y="0"/>
                  </a:lnTo>
                  <a:lnTo>
                    <a:pt x="7727759" y="2514"/>
                  </a:lnTo>
                  <a:lnTo>
                    <a:pt x="7773123" y="9715"/>
                  </a:lnTo>
                  <a:lnTo>
                    <a:pt x="7817764" y="21589"/>
                  </a:lnTo>
                  <a:lnTo>
                    <a:pt x="7860601" y="37795"/>
                  </a:lnTo>
                  <a:lnTo>
                    <a:pt x="7901635" y="58673"/>
                  </a:lnTo>
                  <a:lnTo>
                    <a:pt x="7940154" y="83870"/>
                  </a:lnTo>
                  <a:lnTo>
                    <a:pt x="7975803" y="112674"/>
                  </a:lnTo>
                  <a:lnTo>
                    <a:pt x="8008200" y="145072"/>
                  </a:lnTo>
                  <a:lnTo>
                    <a:pt x="8037004" y="180720"/>
                  </a:lnTo>
                  <a:lnTo>
                    <a:pt x="8062201" y="219595"/>
                  </a:lnTo>
                  <a:lnTo>
                    <a:pt x="8083080" y="260273"/>
                  </a:lnTo>
                  <a:lnTo>
                    <a:pt x="8099272" y="303110"/>
                  </a:lnTo>
                  <a:lnTo>
                    <a:pt x="8111159" y="347751"/>
                  </a:lnTo>
                  <a:lnTo>
                    <a:pt x="8118360" y="393115"/>
                  </a:lnTo>
                  <a:lnTo>
                    <a:pt x="8120875" y="438835"/>
                  </a:lnTo>
                  <a:lnTo>
                    <a:pt x="8121243" y="2194560"/>
                  </a:lnTo>
                  <a:lnTo>
                    <a:pt x="8118716" y="2240279"/>
                  </a:lnTo>
                  <a:lnTo>
                    <a:pt x="8111515" y="2285631"/>
                  </a:lnTo>
                  <a:lnTo>
                    <a:pt x="8099640" y="2330272"/>
                  </a:lnTo>
                  <a:lnTo>
                    <a:pt x="8083435" y="2373109"/>
                  </a:lnTo>
                  <a:lnTo>
                    <a:pt x="8062556" y="2413800"/>
                  </a:lnTo>
                  <a:lnTo>
                    <a:pt x="8037360" y="2452674"/>
                  </a:lnTo>
                  <a:lnTo>
                    <a:pt x="8008556" y="2488310"/>
                  </a:lnTo>
                  <a:lnTo>
                    <a:pt x="7976158" y="2520721"/>
                  </a:lnTo>
                  <a:lnTo>
                    <a:pt x="7940522" y="2549512"/>
                  </a:lnTo>
                  <a:lnTo>
                    <a:pt x="7902003" y="2574709"/>
                  </a:lnTo>
                  <a:lnTo>
                    <a:pt x="7860957" y="2595600"/>
                  </a:lnTo>
                  <a:lnTo>
                    <a:pt x="7818119" y="2611793"/>
                  </a:lnTo>
                  <a:lnTo>
                    <a:pt x="7773479" y="2623680"/>
                  </a:lnTo>
                  <a:lnTo>
                    <a:pt x="7728115" y="2630881"/>
                  </a:lnTo>
                  <a:lnTo>
                    <a:pt x="7682395" y="2633395"/>
                  </a:lnTo>
                  <a:lnTo>
                    <a:pt x="438835" y="2633751"/>
                  </a:lnTo>
                  <a:lnTo>
                    <a:pt x="393115" y="2631236"/>
                  </a:lnTo>
                  <a:lnTo>
                    <a:pt x="347764" y="2624035"/>
                  </a:lnTo>
                  <a:lnTo>
                    <a:pt x="303123" y="2612161"/>
                  </a:lnTo>
                  <a:lnTo>
                    <a:pt x="260273" y="2595956"/>
                  </a:lnTo>
                  <a:lnTo>
                    <a:pt x="219595" y="2575077"/>
                  </a:lnTo>
                  <a:lnTo>
                    <a:pt x="180720" y="2549880"/>
                  </a:lnTo>
                  <a:lnTo>
                    <a:pt x="145084" y="2521077"/>
                  </a:lnTo>
                  <a:lnTo>
                    <a:pt x="112674" y="2488679"/>
                  </a:lnTo>
                  <a:lnTo>
                    <a:pt x="83883" y="2453030"/>
                  </a:lnTo>
                  <a:lnTo>
                    <a:pt x="58674" y="2414511"/>
                  </a:lnTo>
                  <a:lnTo>
                    <a:pt x="37795" y="2373477"/>
                  </a:lnTo>
                  <a:lnTo>
                    <a:pt x="21602" y="2330640"/>
                  </a:lnTo>
                  <a:lnTo>
                    <a:pt x="9715" y="2286000"/>
                  </a:lnTo>
                  <a:lnTo>
                    <a:pt x="2514" y="2240635"/>
                  </a:lnTo>
                  <a:lnTo>
                    <a:pt x="0" y="2194915"/>
                  </a:lnTo>
                  <a:lnTo>
                    <a:pt x="0" y="438835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6" name="object 26"/>
            <p:cNvSpPr/>
            <p:nvPr/>
          </p:nvSpPr>
          <p:spPr>
            <a:xfrm>
              <a:off x="3692156" y="3995280"/>
              <a:ext cx="8121650" cy="2633980"/>
            </a:xfrm>
            <a:custGeom>
              <a:avLst/>
              <a:gdLst/>
              <a:ahLst/>
              <a:cxnLst/>
              <a:rect l="l" t="t" r="r" b="b"/>
              <a:pathLst>
                <a:path w="8121650" h="2633979">
                  <a:moveTo>
                    <a:pt x="7682039" y="0"/>
                  </a:moveTo>
                  <a:lnTo>
                    <a:pt x="438848" y="0"/>
                  </a:lnTo>
                  <a:lnTo>
                    <a:pt x="415798" y="723"/>
                  </a:lnTo>
                  <a:lnTo>
                    <a:pt x="370077" y="5397"/>
                  </a:lnTo>
                  <a:lnTo>
                    <a:pt x="325081" y="15125"/>
                  </a:lnTo>
                  <a:lnTo>
                    <a:pt x="281520" y="29159"/>
                  </a:lnTo>
                  <a:lnTo>
                    <a:pt x="239763" y="47879"/>
                  </a:lnTo>
                  <a:lnTo>
                    <a:pt x="199809" y="70916"/>
                  </a:lnTo>
                  <a:lnTo>
                    <a:pt x="162725" y="97917"/>
                  </a:lnTo>
                  <a:lnTo>
                    <a:pt x="128524" y="128524"/>
                  </a:lnTo>
                  <a:lnTo>
                    <a:pt x="97916" y="162725"/>
                  </a:lnTo>
                  <a:lnTo>
                    <a:pt x="70929" y="199796"/>
                  </a:lnTo>
                  <a:lnTo>
                    <a:pt x="47878" y="239763"/>
                  </a:lnTo>
                  <a:lnTo>
                    <a:pt x="29159" y="281520"/>
                  </a:lnTo>
                  <a:lnTo>
                    <a:pt x="15125" y="325081"/>
                  </a:lnTo>
                  <a:lnTo>
                    <a:pt x="5397" y="370078"/>
                  </a:lnTo>
                  <a:lnTo>
                    <a:pt x="723" y="415798"/>
                  </a:lnTo>
                  <a:lnTo>
                    <a:pt x="0" y="438835"/>
                  </a:lnTo>
                  <a:lnTo>
                    <a:pt x="0" y="2194915"/>
                  </a:lnTo>
                  <a:lnTo>
                    <a:pt x="2527" y="2240635"/>
                  </a:lnTo>
                  <a:lnTo>
                    <a:pt x="9728" y="2286000"/>
                  </a:lnTo>
                  <a:lnTo>
                    <a:pt x="21602" y="2330640"/>
                  </a:lnTo>
                  <a:lnTo>
                    <a:pt x="37807" y="2373477"/>
                  </a:lnTo>
                  <a:lnTo>
                    <a:pt x="58686" y="2414524"/>
                  </a:lnTo>
                  <a:lnTo>
                    <a:pt x="83883" y="2453043"/>
                  </a:lnTo>
                  <a:lnTo>
                    <a:pt x="112687" y="2488679"/>
                  </a:lnTo>
                  <a:lnTo>
                    <a:pt x="145084" y="2521077"/>
                  </a:lnTo>
                  <a:lnTo>
                    <a:pt x="180721" y="2549880"/>
                  </a:lnTo>
                  <a:lnTo>
                    <a:pt x="219608" y="2575077"/>
                  </a:lnTo>
                  <a:lnTo>
                    <a:pt x="260286" y="2595956"/>
                  </a:lnTo>
                  <a:lnTo>
                    <a:pt x="303123" y="2612161"/>
                  </a:lnTo>
                  <a:lnTo>
                    <a:pt x="347764" y="2624035"/>
                  </a:lnTo>
                  <a:lnTo>
                    <a:pt x="393128" y="2631236"/>
                  </a:lnTo>
                  <a:lnTo>
                    <a:pt x="438848" y="2633764"/>
                  </a:lnTo>
                  <a:lnTo>
                    <a:pt x="7682407" y="2633395"/>
                  </a:lnTo>
                  <a:lnTo>
                    <a:pt x="7728127" y="2630881"/>
                  </a:lnTo>
                  <a:lnTo>
                    <a:pt x="7773479" y="2623680"/>
                  </a:lnTo>
                  <a:lnTo>
                    <a:pt x="7818120" y="2611805"/>
                  </a:lnTo>
                  <a:lnTo>
                    <a:pt x="7860957" y="2595600"/>
                  </a:lnTo>
                  <a:lnTo>
                    <a:pt x="7902003" y="2574721"/>
                  </a:lnTo>
                  <a:lnTo>
                    <a:pt x="7940522" y="2549525"/>
                  </a:lnTo>
                  <a:lnTo>
                    <a:pt x="7976158" y="2520721"/>
                  </a:lnTo>
                  <a:lnTo>
                    <a:pt x="8008569" y="2488323"/>
                  </a:lnTo>
                  <a:lnTo>
                    <a:pt x="8037360" y="2452674"/>
                  </a:lnTo>
                  <a:lnTo>
                    <a:pt x="8062569" y="2413800"/>
                  </a:lnTo>
                  <a:lnTo>
                    <a:pt x="8083448" y="2373122"/>
                  </a:lnTo>
                  <a:lnTo>
                    <a:pt x="8099640" y="2330284"/>
                  </a:lnTo>
                  <a:lnTo>
                    <a:pt x="8111528" y="2285644"/>
                  </a:lnTo>
                  <a:lnTo>
                    <a:pt x="8118729" y="2240280"/>
                  </a:lnTo>
                  <a:lnTo>
                    <a:pt x="8121243" y="2194560"/>
                  </a:lnTo>
                  <a:lnTo>
                    <a:pt x="8120887" y="438835"/>
                  </a:lnTo>
                  <a:lnTo>
                    <a:pt x="8118360" y="393115"/>
                  </a:lnTo>
                  <a:lnTo>
                    <a:pt x="8111159" y="347764"/>
                  </a:lnTo>
                  <a:lnTo>
                    <a:pt x="8099285" y="303123"/>
                  </a:lnTo>
                  <a:lnTo>
                    <a:pt x="8083080" y="260273"/>
                  </a:lnTo>
                  <a:lnTo>
                    <a:pt x="8062201" y="219595"/>
                  </a:lnTo>
                  <a:lnTo>
                    <a:pt x="8037004" y="180720"/>
                  </a:lnTo>
                  <a:lnTo>
                    <a:pt x="8008200" y="145084"/>
                  </a:lnTo>
                  <a:lnTo>
                    <a:pt x="7975803" y="112674"/>
                  </a:lnTo>
                  <a:lnTo>
                    <a:pt x="7940167" y="83883"/>
                  </a:lnTo>
                  <a:lnTo>
                    <a:pt x="7901647" y="58674"/>
                  </a:lnTo>
                  <a:lnTo>
                    <a:pt x="7860601" y="37795"/>
                  </a:lnTo>
                  <a:lnTo>
                    <a:pt x="7817764" y="21602"/>
                  </a:lnTo>
                  <a:lnTo>
                    <a:pt x="7773123" y="9715"/>
                  </a:lnTo>
                  <a:lnTo>
                    <a:pt x="7727759" y="2514"/>
                  </a:lnTo>
                  <a:lnTo>
                    <a:pt x="768203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7" name="object 27"/>
            <p:cNvSpPr/>
            <p:nvPr/>
          </p:nvSpPr>
          <p:spPr>
            <a:xfrm>
              <a:off x="3692156" y="3995280"/>
              <a:ext cx="8121650" cy="2633980"/>
            </a:xfrm>
            <a:custGeom>
              <a:avLst/>
              <a:gdLst/>
              <a:ahLst/>
              <a:cxnLst/>
              <a:rect l="l" t="t" r="r" b="b"/>
              <a:pathLst>
                <a:path w="8121650" h="2633979">
                  <a:moveTo>
                    <a:pt x="0" y="438835"/>
                  </a:moveTo>
                  <a:lnTo>
                    <a:pt x="723" y="415798"/>
                  </a:lnTo>
                  <a:lnTo>
                    <a:pt x="2527" y="393115"/>
                  </a:lnTo>
                  <a:lnTo>
                    <a:pt x="9728" y="347764"/>
                  </a:lnTo>
                  <a:lnTo>
                    <a:pt x="21602" y="303123"/>
                  </a:lnTo>
                  <a:lnTo>
                    <a:pt x="37807" y="260273"/>
                  </a:lnTo>
                  <a:lnTo>
                    <a:pt x="58686" y="219240"/>
                  </a:lnTo>
                  <a:lnTo>
                    <a:pt x="83883" y="180720"/>
                  </a:lnTo>
                  <a:lnTo>
                    <a:pt x="112687" y="145084"/>
                  </a:lnTo>
                  <a:lnTo>
                    <a:pt x="145084" y="112674"/>
                  </a:lnTo>
                  <a:lnTo>
                    <a:pt x="180721" y="83883"/>
                  </a:lnTo>
                  <a:lnTo>
                    <a:pt x="219608" y="58674"/>
                  </a:lnTo>
                  <a:lnTo>
                    <a:pt x="260286" y="37795"/>
                  </a:lnTo>
                  <a:lnTo>
                    <a:pt x="303123" y="21602"/>
                  </a:lnTo>
                  <a:lnTo>
                    <a:pt x="347764" y="9715"/>
                  </a:lnTo>
                  <a:lnTo>
                    <a:pt x="393128" y="2514"/>
                  </a:lnTo>
                  <a:lnTo>
                    <a:pt x="438848" y="0"/>
                  </a:lnTo>
                  <a:lnTo>
                    <a:pt x="7682039" y="0"/>
                  </a:lnTo>
                  <a:lnTo>
                    <a:pt x="7727759" y="2514"/>
                  </a:lnTo>
                  <a:lnTo>
                    <a:pt x="7773123" y="9715"/>
                  </a:lnTo>
                  <a:lnTo>
                    <a:pt x="7817764" y="21602"/>
                  </a:lnTo>
                  <a:lnTo>
                    <a:pt x="7860601" y="37795"/>
                  </a:lnTo>
                  <a:lnTo>
                    <a:pt x="7901647" y="58674"/>
                  </a:lnTo>
                  <a:lnTo>
                    <a:pt x="7940167" y="83883"/>
                  </a:lnTo>
                  <a:lnTo>
                    <a:pt x="7975803" y="112674"/>
                  </a:lnTo>
                  <a:lnTo>
                    <a:pt x="8008200" y="145084"/>
                  </a:lnTo>
                  <a:lnTo>
                    <a:pt x="8037004" y="180720"/>
                  </a:lnTo>
                  <a:lnTo>
                    <a:pt x="8062201" y="219595"/>
                  </a:lnTo>
                  <a:lnTo>
                    <a:pt x="8083080" y="260273"/>
                  </a:lnTo>
                  <a:lnTo>
                    <a:pt x="8099285" y="303123"/>
                  </a:lnTo>
                  <a:lnTo>
                    <a:pt x="8111159" y="347764"/>
                  </a:lnTo>
                  <a:lnTo>
                    <a:pt x="8118360" y="393115"/>
                  </a:lnTo>
                  <a:lnTo>
                    <a:pt x="8120887" y="438835"/>
                  </a:lnTo>
                  <a:lnTo>
                    <a:pt x="8121243" y="2194560"/>
                  </a:lnTo>
                  <a:lnTo>
                    <a:pt x="8118729" y="2240280"/>
                  </a:lnTo>
                  <a:lnTo>
                    <a:pt x="8111528" y="2285644"/>
                  </a:lnTo>
                  <a:lnTo>
                    <a:pt x="8099640" y="2330284"/>
                  </a:lnTo>
                  <a:lnTo>
                    <a:pt x="8083448" y="2373122"/>
                  </a:lnTo>
                  <a:lnTo>
                    <a:pt x="8062569" y="2413800"/>
                  </a:lnTo>
                  <a:lnTo>
                    <a:pt x="8037360" y="2452674"/>
                  </a:lnTo>
                  <a:lnTo>
                    <a:pt x="8008569" y="2488323"/>
                  </a:lnTo>
                  <a:lnTo>
                    <a:pt x="7976158" y="2520721"/>
                  </a:lnTo>
                  <a:lnTo>
                    <a:pt x="7940522" y="2549525"/>
                  </a:lnTo>
                  <a:lnTo>
                    <a:pt x="7902003" y="2574721"/>
                  </a:lnTo>
                  <a:lnTo>
                    <a:pt x="7860957" y="2595600"/>
                  </a:lnTo>
                  <a:lnTo>
                    <a:pt x="7818120" y="2611805"/>
                  </a:lnTo>
                  <a:lnTo>
                    <a:pt x="7773479" y="2623680"/>
                  </a:lnTo>
                  <a:lnTo>
                    <a:pt x="7728127" y="2630881"/>
                  </a:lnTo>
                  <a:lnTo>
                    <a:pt x="7682407" y="2633395"/>
                  </a:lnTo>
                  <a:lnTo>
                    <a:pt x="438848" y="2633764"/>
                  </a:lnTo>
                  <a:lnTo>
                    <a:pt x="393128" y="2631236"/>
                  </a:lnTo>
                  <a:lnTo>
                    <a:pt x="347764" y="2624035"/>
                  </a:lnTo>
                  <a:lnTo>
                    <a:pt x="303123" y="2612161"/>
                  </a:lnTo>
                  <a:lnTo>
                    <a:pt x="260286" y="2595956"/>
                  </a:lnTo>
                  <a:lnTo>
                    <a:pt x="219608" y="2575077"/>
                  </a:lnTo>
                  <a:lnTo>
                    <a:pt x="180721" y="2549880"/>
                  </a:lnTo>
                  <a:lnTo>
                    <a:pt x="145084" y="2521077"/>
                  </a:lnTo>
                  <a:lnTo>
                    <a:pt x="112687" y="2488679"/>
                  </a:lnTo>
                  <a:lnTo>
                    <a:pt x="83883" y="2453043"/>
                  </a:lnTo>
                  <a:lnTo>
                    <a:pt x="58686" y="2414524"/>
                  </a:lnTo>
                  <a:lnTo>
                    <a:pt x="37807" y="2373477"/>
                  </a:lnTo>
                  <a:lnTo>
                    <a:pt x="21602" y="2330640"/>
                  </a:lnTo>
                  <a:lnTo>
                    <a:pt x="9728" y="2286000"/>
                  </a:lnTo>
                  <a:lnTo>
                    <a:pt x="2527" y="2240635"/>
                  </a:lnTo>
                  <a:lnTo>
                    <a:pt x="0" y="2194915"/>
                  </a:lnTo>
                  <a:lnTo>
                    <a:pt x="0" y="438835"/>
                  </a:lnTo>
                  <a:close/>
                </a:path>
              </a:pathLst>
            </a:custGeom>
            <a:ln w="12599">
              <a:solidFill>
                <a:srgbClr val="833B0A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3899065" y="4129100"/>
            <a:ext cx="96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375522"/>
                </a:solidFill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899065" y="4586300"/>
            <a:ext cx="96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375522"/>
                </a:solidFill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899065" y="5500700"/>
            <a:ext cx="96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375522"/>
                </a:solidFill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1149477"/>
            <a:ext cx="5060873" cy="5708167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330986" y="590708"/>
            <a:ext cx="11708614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solidFill>
                  <a:srgbClr val="00B050"/>
                </a:solidFill>
                <a:latin typeface="Trebuchet MS" pitchFamily="34" charset="0"/>
              </a:rPr>
              <a:t>Неинфекционные заболевания</a:t>
            </a:r>
            <a:r>
              <a:rPr lang="ru-RU" sz="1500" dirty="0" smtClean="0">
                <a:latin typeface="Trebuchet MS" pitchFamily="34" charset="0"/>
              </a:rPr>
              <a:t>, также известные как хронические заболевания, как правило, имеют продолжительное течение и являются результатом воздействия комбинации генетических, физиологических, экологических и поведенческих факторов.</a:t>
            </a:r>
            <a:endParaRPr lang="ru-RU" sz="1500" dirty="0">
              <a:latin typeface="Trebuchet MS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158056" y="4129100"/>
            <a:ext cx="7696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B050"/>
                </a:solidFill>
                <a:latin typeface="Trebuchet MS" pitchFamily="34" charset="0"/>
              </a:rPr>
              <a:t>Неинфекционные заболевания </a:t>
            </a:r>
            <a:r>
              <a:rPr lang="ru-RU" sz="1400" dirty="0" smtClean="0">
                <a:latin typeface="Trebuchet MS" pitchFamily="34" charset="0"/>
              </a:rPr>
              <a:t>распространены во всех возрастных группах, всех регионах и всех странах.</a:t>
            </a:r>
            <a:endParaRPr lang="en-US" sz="1400" dirty="0" smtClean="0">
              <a:latin typeface="Trebuchet MS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097045" y="4652320"/>
            <a:ext cx="78182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B050"/>
                </a:solidFill>
                <a:latin typeface="Trebuchet MS" pitchFamily="34" charset="0"/>
              </a:rPr>
              <a:t>Дети, взрослые и пожилые люди </a:t>
            </a:r>
            <a:r>
              <a:rPr lang="ru-RU" sz="1400" dirty="0" smtClean="0">
                <a:latin typeface="Trebuchet MS" pitchFamily="34" charset="0"/>
              </a:rPr>
              <a:t>— все уязвимы перед факторами риска, способствующими развитию неинфекционных заболеваний, такими как нездоровое питание, недостаточная физическая активность, воздействие табачного дыма или злоупотребление алкоголем.</a:t>
            </a:r>
            <a:endParaRPr lang="ru-RU" sz="1400" dirty="0">
              <a:latin typeface="Trebuchet MS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105554" y="5557458"/>
            <a:ext cx="73481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B050"/>
                </a:solidFill>
                <a:latin typeface="Trebuchet MS" pitchFamily="34" charset="0"/>
              </a:rPr>
              <a:t>Последствия нездорового питания и недостаточной физической активности  </a:t>
            </a:r>
            <a:r>
              <a:rPr lang="ru-RU" sz="1400" dirty="0" smtClean="0">
                <a:latin typeface="Trebuchet MS" pitchFamily="34" charset="0"/>
              </a:rPr>
              <a:t>могут проявляться   у   отдельных   людей   в   виде   повышенного   кровяного   давления, повышенного содержания глюкозы в крови, повышенного уровня липидов в крови и ожирения.</a:t>
            </a:r>
            <a:endParaRPr lang="ru-RU" sz="1400" dirty="0"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481" y="11861"/>
            <a:ext cx="12176277" cy="6845782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510405" marR="5080" indent="-4498340">
              <a:lnSpc>
                <a:spcPct val="100000"/>
              </a:lnSpc>
              <a:spcBef>
                <a:spcPts val="100"/>
              </a:spcBef>
            </a:pPr>
            <a:r>
              <a:rPr dirty="0"/>
              <a:t>Среди</a:t>
            </a:r>
            <a:r>
              <a:rPr spc="-55" dirty="0"/>
              <a:t> </a:t>
            </a:r>
            <a:r>
              <a:rPr dirty="0"/>
              <a:t>факторов,</a:t>
            </a:r>
            <a:r>
              <a:rPr spc="-40" dirty="0"/>
              <a:t> </a:t>
            </a:r>
            <a:r>
              <a:rPr dirty="0"/>
              <a:t>которые</a:t>
            </a:r>
            <a:r>
              <a:rPr spc="-40" dirty="0"/>
              <a:t> </a:t>
            </a:r>
            <a:r>
              <a:rPr dirty="0"/>
              <a:t>могут</a:t>
            </a:r>
            <a:r>
              <a:rPr spc="-35" dirty="0"/>
              <a:t> </a:t>
            </a:r>
            <a:r>
              <a:rPr dirty="0"/>
              <a:t>привести</a:t>
            </a:r>
            <a:r>
              <a:rPr spc="-45" dirty="0"/>
              <a:t> </a:t>
            </a:r>
            <a:r>
              <a:rPr dirty="0"/>
              <a:t>к</a:t>
            </a:r>
            <a:r>
              <a:rPr spc="-45" dirty="0"/>
              <a:t> </a:t>
            </a:r>
            <a:r>
              <a:rPr dirty="0"/>
              <a:t>возникновению</a:t>
            </a:r>
            <a:r>
              <a:rPr spc="-40" dirty="0"/>
              <a:t> </a:t>
            </a:r>
            <a:r>
              <a:rPr spc="-10" dirty="0"/>
              <a:t>неинфекционных</a:t>
            </a:r>
            <a:r>
              <a:rPr i="1" spc="-10" dirty="0"/>
              <a:t> заболеваний: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7373289" y="950175"/>
            <a:ext cx="4364990" cy="2568575"/>
            <a:chOff x="7373289" y="950175"/>
            <a:chExt cx="4364990" cy="2568575"/>
          </a:xfrm>
        </p:grpSpPr>
        <p:sp>
          <p:nvSpPr>
            <p:cNvPr id="5" name="object 5"/>
            <p:cNvSpPr/>
            <p:nvPr/>
          </p:nvSpPr>
          <p:spPr>
            <a:xfrm>
              <a:off x="7406284" y="993597"/>
              <a:ext cx="2012950" cy="857250"/>
            </a:xfrm>
            <a:custGeom>
              <a:avLst/>
              <a:gdLst/>
              <a:ahLst/>
              <a:cxnLst/>
              <a:rect l="l" t="t" r="r" b="b"/>
              <a:pathLst>
                <a:path w="2012950" h="857250">
                  <a:moveTo>
                    <a:pt x="0" y="0"/>
                  </a:moveTo>
                  <a:lnTo>
                    <a:pt x="2012759" y="0"/>
                  </a:lnTo>
                  <a:lnTo>
                    <a:pt x="2012759" y="857161"/>
                  </a:lnTo>
                  <a:lnTo>
                    <a:pt x="0" y="857161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7379639" y="966965"/>
              <a:ext cx="2012950" cy="857250"/>
            </a:xfrm>
            <a:custGeom>
              <a:avLst/>
              <a:gdLst/>
              <a:ahLst/>
              <a:cxnLst/>
              <a:rect l="l" t="t" r="r" b="b"/>
              <a:pathLst>
                <a:path w="2012950" h="857250">
                  <a:moveTo>
                    <a:pt x="0" y="0"/>
                  </a:moveTo>
                  <a:lnTo>
                    <a:pt x="2012759" y="0"/>
                  </a:lnTo>
                  <a:lnTo>
                    <a:pt x="2012759" y="857148"/>
                  </a:lnTo>
                  <a:lnTo>
                    <a:pt x="0" y="85714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833B0A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7406284" y="1839594"/>
              <a:ext cx="2012950" cy="1672589"/>
            </a:xfrm>
            <a:custGeom>
              <a:avLst/>
              <a:gdLst/>
              <a:ahLst/>
              <a:cxnLst/>
              <a:rect l="l" t="t" r="r" b="b"/>
              <a:pathLst>
                <a:path w="2012950" h="1672589">
                  <a:moveTo>
                    <a:pt x="0" y="0"/>
                  </a:moveTo>
                  <a:lnTo>
                    <a:pt x="2012759" y="0"/>
                  </a:lnTo>
                  <a:lnTo>
                    <a:pt x="2012759" y="1672208"/>
                  </a:lnTo>
                  <a:lnTo>
                    <a:pt x="0" y="167220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" name="object 8"/>
            <p:cNvSpPr/>
            <p:nvPr/>
          </p:nvSpPr>
          <p:spPr>
            <a:xfrm>
              <a:off x="7379639" y="1812963"/>
              <a:ext cx="2012950" cy="1672589"/>
            </a:xfrm>
            <a:custGeom>
              <a:avLst/>
              <a:gdLst/>
              <a:ahLst/>
              <a:cxnLst/>
              <a:rect l="l" t="t" r="r" b="b"/>
              <a:pathLst>
                <a:path w="2012950" h="1672589">
                  <a:moveTo>
                    <a:pt x="0" y="0"/>
                  </a:moveTo>
                  <a:lnTo>
                    <a:pt x="2012759" y="0"/>
                  </a:lnTo>
                  <a:lnTo>
                    <a:pt x="2012759" y="1672196"/>
                  </a:lnTo>
                  <a:lnTo>
                    <a:pt x="0" y="1672196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833B0A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9" name="object 9"/>
            <p:cNvSpPr/>
            <p:nvPr/>
          </p:nvSpPr>
          <p:spPr>
            <a:xfrm>
              <a:off x="9718916" y="983157"/>
              <a:ext cx="2012950" cy="857250"/>
            </a:xfrm>
            <a:custGeom>
              <a:avLst/>
              <a:gdLst/>
              <a:ahLst/>
              <a:cxnLst/>
              <a:rect l="l" t="t" r="r" b="b"/>
              <a:pathLst>
                <a:path w="2012950" h="857250">
                  <a:moveTo>
                    <a:pt x="0" y="0"/>
                  </a:moveTo>
                  <a:lnTo>
                    <a:pt x="2012759" y="0"/>
                  </a:lnTo>
                  <a:lnTo>
                    <a:pt x="2012759" y="857161"/>
                  </a:lnTo>
                  <a:lnTo>
                    <a:pt x="0" y="857161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0" name="object 10"/>
            <p:cNvSpPr/>
            <p:nvPr/>
          </p:nvSpPr>
          <p:spPr>
            <a:xfrm>
              <a:off x="9692284" y="956525"/>
              <a:ext cx="2012950" cy="857250"/>
            </a:xfrm>
            <a:custGeom>
              <a:avLst/>
              <a:gdLst/>
              <a:ahLst/>
              <a:cxnLst/>
              <a:rect l="l" t="t" r="r" b="b"/>
              <a:pathLst>
                <a:path w="2012950" h="857250">
                  <a:moveTo>
                    <a:pt x="0" y="0"/>
                  </a:moveTo>
                  <a:lnTo>
                    <a:pt x="2012759" y="0"/>
                  </a:lnTo>
                  <a:lnTo>
                    <a:pt x="2012759" y="857148"/>
                  </a:lnTo>
                  <a:lnTo>
                    <a:pt x="0" y="85714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833B0A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496074" y="960119"/>
            <a:ext cx="2012950" cy="857250"/>
          </a:xfrm>
          <a:prstGeom prst="rect">
            <a:avLst/>
          </a:prstGeom>
          <a:solidFill>
            <a:srgbClr val="FFF1CC"/>
          </a:solidFill>
          <a:ln w="12599">
            <a:solidFill>
              <a:srgbClr val="833B0A"/>
            </a:solidFill>
          </a:ln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endParaRPr sz="1950" dirty="0">
              <a:latin typeface="Times New Roman"/>
              <a:cs typeface="Times New Roman"/>
            </a:endParaRPr>
          </a:p>
          <a:p>
            <a:pPr marL="591820">
              <a:lnSpc>
                <a:spcPct val="100000"/>
              </a:lnSpc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Курение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6074" y="1817281"/>
            <a:ext cx="2012950" cy="1672589"/>
          </a:xfrm>
          <a:prstGeom prst="rect">
            <a:avLst/>
          </a:prstGeom>
          <a:solidFill>
            <a:srgbClr val="FFFFFF">
              <a:alpha val="89999"/>
            </a:srgbClr>
          </a:solidFill>
          <a:ln w="12599">
            <a:solidFill>
              <a:srgbClr val="833B0A"/>
            </a:solidFill>
          </a:ln>
        </p:spPr>
        <p:txBody>
          <a:bodyPr vert="horz" wrap="square" lIns="0" tIns="27940" rIns="0" bIns="0" rtlCol="0">
            <a:spAutoFit/>
          </a:bodyPr>
          <a:lstStyle/>
          <a:p>
            <a:pPr marL="163830" marR="151765" algn="ctr">
              <a:lnSpc>
                <a:spcPct val="99900"/>
              </a:lnSpc>
              <a:spcBef>
                <a:spcPts val="220"/>
              </a:spcBef>
            </a:pPr>
            <a:r>
              <a:rPr sz="1400" dirty="0">
                <a:latin typeface="Calibri"/>
                <a:cs typeface="Calibri"/>
              </a:rPr>
              <a:t>Опасным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является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как </a:t>
            </a:r>
            <a:r>
              <a:rPr sz="1400" dirty="0">
                <a:latin typeface="Calibri"/>
                <a:cs typeface="Calibri"/>
              </a:rPr>
              <a:t>само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курение,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так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50" dirty="0">
                <a:latin typeface="Calibri"/>
                <a:cs typeface="Calibri"/>
              </a:rPr>
              <a:t>и </a:t>
            </a:r>
            <a:r>
              <a:rPr sz="1400" dirty="0">
                <a:latin typeface="Calibri"/>
                <a:cs typeface="Calibri"/>
              </a:rPr>
              <a:t>вдыхание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табачного </a:t>
            </a:r>
            <a:r>
              <a:rPr sz="1400" dirty="0">
                <a:latin typeface="Calibri"/>
                <a:cs typeface="Calibri"/>
              </a:rPr>
              <a:t>дыма,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особенно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для </a:t>
            </a:r>
            <a:r>
              <a:rPr sz="1400" dirty="0">
                <a:latin typeface="Calibri"/>
                <a:cs typeface="Calibri"/>
              </a:rPr>
              <a:t>детей,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не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достигших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50" dirty="0">
                <a:latin typeface="Calibri"/>
                <a:cs typeface="Calibri"/>
              </a:rPr>
              <a:t>5 </a:t>
            </a:r>
            <a:r>
              <a:rPr sz="1400" spc="-20" dirty="0">
                <a:latin typeface="Calibri"/>
                <a:cs typeface="Calibri"/>
              </a:rPr>
              <a:t>лет.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790723" y="960119"/>
            <a:ext cx="2012950" cy="857250"/>
          </a:xfrm>
          <a:prstGeom prst="rect">
            <a:avLst/>
          </a:prstGeom>
          <a:solidFill>
            <a:srgbClr val="FFF1CC"/>
          </a:solidFill>
          <a:ln w="12599">
            <a:solidFill>
              <a:srgbClr val="833B0A"/>
            </a:solidFill>
          </a:ln>
        </p:spPr>
        <p:txBody>
          <a:bodyPr vert="horz" wrap="square" lIns="0" tIns="6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"/>
              </a:spcBef>
            </a:pPr>
            <a:endParaRPr sz="2100" dirty="0">
              <a:latin typeface="Times New Roman"/>
              <a:cs typeface="Times New Roman"/>
            </a:endParaRPr>
          </a:p>
          <a:p>
            <a:pPr marL="396875">
              <a:lnSpc>
                <a:spcPct val="100000"/>
              </a:lnSpc>
            </a:pPr>
            <a:r>
              <a:rPr sz="1800" b="1" dirty="0">
                <a:solidFill>
                  <a:srgbClr val="833B0A"/>
                </a:solidFill>
                <a:latin typeface="Calibri"/>
                <a:cs typeface="Calibri"/>
              </a:rPr>
              <a:t>Лишний</a:t>
            </a:r>
            <a:r>
              <a:rPr sz="1800" b="1" spc="-45" dirty="0">
                <a:solidFill>
                  <a:srgbClr val="833B0A"/>
                </a:solidFill>
                <a:latin typeface="Calibri"/>
                <a:cs typeface="Calibri"/>
              </a:rPr>
              <a:t> </a:t>
            </a:r>
            <a:r>
              <a:rPr sz="1800" b="1" spc="-25" dirty="0">
                <a:solidFill>
                  <a:srgbClr val="833B0A"/>
                </a:solidFill>
                <a:latin typeface="Calibri"/>
                <a:cs typeface="Calibri"/>
              </a:rPr>
              <a:t>вес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790723" y="1817281"/>
            <a:ext cx="2012950" cy="1672589"/>
          </a:xfrm>
          <a:prstGeom prst="rect">
            <a:avLst/>
          </a:prstGeom>
          <a:solidFill>
            <a:srgbClr val="FFFFFF">
              <a:alpha val="89999"/>
            </a:srgbClr>
          </a:solidFill>
          <a:ln w="12599">
            <a:solidFill>
              <a:srgbClr val="833B0A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23495" algn="ctr">
              <a:lnSpc>
                <a:spcPts val="1580"/>
              </a:lnSpc>
            </a:pPr>
            <a:r>
              <a:rPr sz="1400" dirty="0">
                <a:latin typeface="Calibri"/>
                <a:cs typeface="Calibri"/>
              </a:rPr>
              <a:t>Согласно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исследованиям,</a:t>
            </a:r>
            <a:endParaRPr sz="1400" dirty="0">
              <a:latin typeface="Calibri"/>
              <a:cs typeface="Calibri"/>
            </a:endParaRPr>
          </a:p>
          <a:p>
            <a:pPr marL="47625" marR="16510" indent="635" algn="ctr">
              <a:lnSpc>
                <a:spcPct val="99900"/>
              </a:lnSpc>
            </a:pPr>
            <a:r>
              <a:rPr sz="1400" dirty="0">
                <a:latin typeface="Calibri"/>
                <a:cs typeface="Calibri"/>
              </a:rPr>
              <a:t>около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50%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населения </a:t>
            </a:r>
            <a:r>
              <a:rPr sz="1400" dirty="0">
                <a:latin typeface="Calibri"/>
                <a:cs typeface="Calibri"/>
              </a:rPr>
              <a:t>Европы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имеют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проблемы </a:t>
            </a:r>
            <a:r>
              <a:rPr sz="1400" dirty="0">
                <a:latin typeface="Calibri"/>
                <a:cs typeface="Calibri"/>
              </a:rPr>
              <a:t>с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ожирением,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что </a:t>
            </a:r>
            <a:r>
              <a:rPr sz="1400" dirty="0">
                <a:latin typeface="Calibri"/>
                <a:cs typeface="Calibri"/>
              </a:rPr>
              <a:t>значительно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увеличивает </a:t>
            </a:r>
            <a:r>
              <a:rPr sz="1400" dirty="0">
                <a:latin typeface="Calibri"/>
                <a:cs typeface="Calibri"/>
              </a:rPr>
              <a:t>риск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развития неинфекционных</a:t>
            </a:r>
            <a:endParaRPr sz="1400" dirty="0">
              <a:latin typeface="Calibri"/>
              <a:cs typeface="Calibri"/>
            </a:endParaRPr>
          </a:p>
          <a:p>
            <a:pPr marL="24130" algn="ctr">
              <a:lnSpc>
                <a:spcPts val="1515"/>
              </a:lnSpc>
            </a:pPr>
            <a:r>
              <a:rPr sz="1400" spc="-10" dirty="0">
                <a:latin typeface="Calibri"/>
                <a:cs typeface="Calibri"/>
              </a:rPr>
              <a:t>заболеваний.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085003" y="960119"/>
            <a:ext cx="2012950" cy="857250"/>
          </a:xfrm>
          <a:prstGeom prst="rect">
            <a:avLst/>
          </a:prstGeom>
          <a:solidFill>
            <a:srgbClr val="FFF1CC"/>
          </a:solidFill>
          <a:ln w="12599">
            <a:solidFill>
              <a:srgbClr val="833B0A"/>
            </a:solidFill>
          </a:ln>
        </p:spPr>
        <p:txBody>
          <a:bodyPr vert="horz" wrap="square" lIns="0" tIns="25400" rIns="0" bIns="0" rtlCol="0">
            <a:spAutoFit/>
          </a:bodyPr>
          <a:lstStyle/>
          <a:p>
            <a:pPr marL="328930" marR="303530" algn="ctr">
              <a:lnSpc>
                <a:spcPct val="100000"/>
              </a:lnSpc>
              <a:spcBef>
                <a:spcPts val="200"/>
              </a:spcBef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Повышенный уровень холестерина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085003" y="1817281"/>
            <a:ext cx="2012950" cy="1672589"/>
          </a:xfrm>
          <a:prstGeom prst="rect">
            <a:avLst/>
          </a:prstGeom>
          <a:solidFill>
            <a:srgbClr val="FFFFFF">
              <a:alpha val="89999"/>
            </a:srgbClr>
          </a:solidFill>
          <a:ln w="12599">
            <a:solidFill>
              <a:srgbClr val="833B0A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71120" marR="59055" indent="-1905" algn="ctr">
              <a:lnSpc>
                <a:spcPct val="99900"/>
              </a:lnSpc>
              <a:spcBef>
                <a:spcPts val="270"/>
              </a:spcBef>
            </a:pPr>
            <a:r>
              <a:rPr sz="1400" dirty="0">
                <a:latin typeface="Calibri"/>
                <a:cs typeface="Calibri"/>
              </a:rPr>
              <a:t>Полезный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холестерин </a:t>
            </a:r>
            <a:r>
              <a:rPr sz="1400" dirty="0">
                <a:latin typeface="Calibri"/>
                <a:cs typeface="Calibri"/>
              </a:rPr>
              <a:t>участвует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в</a:t>
            </a:r>
            <a:r>
              <a:rPr sz="1400" spc="-10" dirty="0">
                <a:latin typeface="Calibri"/>
                <a:cs typeface="Calibri"/>
              </a:rPr>
              <a:t> образовании </a:t>
            </a:r>
            <a:r>
              <a:rPr sz="1400" dirty="0">
                <a:latin typeface="Calibri"/>
                <a:cs typeface="Calibri"/>
              </a:rPr>
              <a:t>клеточных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мембран,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60" dirty="0">
                <a:latin typeface="Calibri"/>
                <a:cs typeface="Calibri"/>
              </a:rPr>
              <a:t>а </a:t>
            </a:r>
            <a:r>
              <a:rPr sz="1400" dirty="0">
                <a:latin typeface="Calibri"/>
                <a:cs typeface="Calibri"/>
              </a:rPr>
              <a:t>вредный–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приводит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50" dirty="0">
                <a:latin typeface="Calibri"/>
                <a:cs typeface="Calibri"/>
              </a:rPr>
              <a:t>к </a:t>
            </a:r>
            <a:r>
              <a:rPr sz="1400" dirty="0">
                <a:latin typeface="Calibri"/>
                <a:cs typeface="Calibri"/>
              </a:rPr>
              <a:t>сужению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сосудов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50" dirty="0">
                <a:latin typeface="Calibri"/>
                <a:cs typeface="Calibri"/>
              </a:rPr>
              <a:t>и </a:t>
            </a:r>
            <a:r>
              <a:rPr sz="1400" dirty="0">
                <a:latin typeface="Calibri"/>
                <a:cs typeface="Calibri"/>
              </a:rPr>
              <a:t>ухудшению</a:t>
            </a:r>
            <a:r>
              <a:rPr sz="1400" spc="-7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состояния человека.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399262" y="973265"/>
            <a:ext cx="2000250" cy="833755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0" rIns="0" bIns="0" rtlCol="0">
            <a:spAutoFit/>
          </a:bodyPr>
          <a:lstStyle/>
          <a:p>
            <a:pPr marL="506095" marR="527050" indent="50800" algn="just">
              <a:lnSpc>
                <a:spcPts val="2160"/>
              </a:lnSpc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Высокое кровяное давление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399262" y="1830413"/>
            <a:ext cx="2000250" cy="1661795"/>
          </a:xfrm>
          <a:prstGeom prst="rect">
            <a:avLst/>
          </a:prstGeom>
          <a:solidFill>
            <a:srgbClr val="FFFFFF">
              <a:alpha val="89999"/>
            </a:srgbClr>
          </a:solidFill>
        </p:spPr>
        <p:txBody>
          <a:bodyPr vert="horz" wrap="square" lIns="0" tIns="0" rIns="0" bIns="0" rtlCol="0">
            <a:spAutoFit/>
          </a:bodyPr>
          <a:lstStyle/>
          <a:p>
            <a:pPr marL="19685" algn="ctr">
              <a:lnSpc>
                <a:spcPts val="1585"/>
              </a:lnSpc>
            </a:pPr>
            <a:r>
              <a:rPr sz="1400" dirty="0">
                <a:latin typeface="Calibri"/>
                <a:cs typeface="Calibri"/>
              </a:rPr>
              <a:t>Высокое</a:t>
            </a:r>
            <a:r>
              <a:rPr sz="1400" spc="-10" dirty="0">
                <a:latin typeface="Calibri"/>
                <a:cs typeface="Calibri"/>
              </a:rPr>
              <a:t> давление</a:t>
            </a:r>
            <a:endParaRPr sz="1400" dirty="0">
              <a:latin typeface="Calibri"/>
              <a:cs typeface="Calibri"/>
            </a:endParaRPr>
          </a:p>
          <a:p>
            <a:pPr marL="95885" marR="67945" indent="1270" algn="ctr">
              <a:lnSpc>
                <a:spcPct val="99800"/>
              </a:lnSpc>
            </a:pPr>
            <a:r>
              <a:rPr sz="1400" dirty="0">
                <a:latin typeface="Calibri"/>
                <a:cs typeface="Calibri"/>
              </a:rPr>
              <a:t>даже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без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выраженных </a:t>
            </a:r>
            <a:r>
              <a:rPr sz="1400" dirty="0">
                <a:latin typeface="Calibri"/>
                <a:cs typeface="Calibri"/>
              </a:rPr>
              <a:t>симптомов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может </a:t>
            </a:r>
            <a:r>
              <a:rPr sz="1400" dirty="0">
                <a:latin typeface="Calibri"/>
                <a:cs typeface="Calibri"/>
              </a:rPr>
              <a:t>привести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60" dirty="0">
                <a:latin typeface="Calibri"/>
                <a:cs typeface="Calibri"/>
              </a:rPr>
              <a:t>к </a:t>
            </a:r>
            <a:r>
              <a:rPr sz="1400" dirty="0">
                <a:latin typeface="Calibri"/>
                <a:cs typeface="Calibri"/>
              </a:rPr>
              <a:t>возникновению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более </a:t>
            </a:r>
            <a:r>
              <a:rPr sz="1400" dirty="0">
                <a:latin typeface="Calibri"/>
                <a:cs typeface="Calibri"/>
              </a:rPr>
              <a:t>серьёзных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осложнений.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711900" y="962825"/>
            <a:ext cx="2000250" cy="843915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122555" rIns="0" bIns="0" rtlCol="0">
            <a:spAutoFit/>
          </a:bodyPr>
          <a:lstStyle/>
          <a:p>
            <a:pPr marL="534035" marR="302260" indent="-252729">
              <a:lnSpc>
                <a:spcPct val="100000"/>
              </a:lnSpc>
              <a:spcBef>
                <a:spcPts val="965"/>
              </a:spcBef>
            </a:pPr>
            <a:r>
              <a:rPr sz="1800" b="1" spc="-20" dirty="0">
                <a:solidFill>
                  <a:srgbClr val="833B0A"/>
                </a:solidFill>
                <a:latin typeface="Calibri"/>
                <a:cs typeface="Calibri"/>
              </a:rPr>
              <a:t>Употребление </a:t>
            </a: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алкоголя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705600" y="1813318"/>
            <a:ext cx="2012950" cy="1685289"/>
          </a:xfrm>
          <a:prstGeom prst="rect">
            <a:avLst/>
          </a:prstGeom>
          <a:solidFill>
            <a:srgbClr val="FFFFFF">
              <a:alpha val="89999"/>
            </a:srgbClr>
          </a:solidFill>
          <a:ln w="39231">
            <a:solidFill>
              <a:srgbClr val="833B0A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9050" algn="ctr">
              <a:lnSpc>
                <a:spcPts val="1465"/>
              </a:lnSpc>
            </a:pPr>
            <a:r>
              <a:rPr sz="1400" dirty="0">
                <a:latin typeface="Calibri"/>
                <a:cs typeface="Calibri"/>
              </a:rPr>
              <a:t>Алкоголь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вредит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не</a:t>
            </a:r>
            <a:endParaRPr sz="1400" dirty="0">
              <a:latin typeface="Calibri"/>
              <a:cs typeface="Calibri"/>
            </a:endParaRPr>
          </a:p>
          <a:p>
            <a:pPr marL="34925" marR="8255" algn="ctr">
              <a:lnSpc>
                <a:spcPts val="1680"/>
              </a:lnSpc>
              <a:spcBef>
                <a:spcPts val="50"/>
              </a:spcBef>
            </a:pPr>
            <a:r>
              <a:rPr sz="1400" dirty="0">
                <a:latin typeface="Calibri"/>
                <a:cs typeface="Calibri"/>
              </a:rPr>
              <a:t>только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человеку,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который </a:t>
            </a:r>
            <a:r>
              <a:rPr sz="1400" dirty="0">
                <a:latin typeface="Calibri"/>
                <a:cs typeface="Calibri"/>
              </a:rPr>
              <a:t>его</a:t>
            </a:r>
            <a:r>
              <a:rPr sz="1400" spc="-10" dirty="0">
                <a:latin typeface="Calibri"/>
                <a:cs typeface="Calibri"/>
              </a:rPr>
              <a:t> употребляет,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но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и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его</a:t>
            </a:r>
            <a:endParaRPr sz="1400" dirty="0">
              <a:latin typeface="Calibri"/>
              <a:cs typeface="Calibri"/>
            </a:endParaRPr>
          </a:p>
          <a:p>
            <a:pPr marL="19050" algn="ctr">
              <a:lnSpc>
                <a:spcPts val="1625"/>
              </a:lnSpc>
            </a:pPr>
            <a:r>
              <a:rPr sz="1400" dirty="0">
                <a:latin typeface="Calibri"/>
                <a:cs typeface="Calibri"/>
              </a:rPr>
              <a:t>родным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у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них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чаще</a:t>
            </a:r>
            <a:endParaRPr sz="1400" dirty="0">
              <a:latin typeface="Calibri"/>
              <a:cs typeface="Calibri"/>
            </a:endParaRPr>
          </a:p>
          <a:p>
            <a:pPr marL="153035" marR="125095" indent="-1270" algn="ctr">
              <a:lnSpc>
                <a:spcPct val="99800"/>
              </a:lnSpc>
              <a:spcBef>
                <a:spcPts val="5"/>
              </a:spcBef>
            </a:pPr>
            <a:r>
              <a:rPr sz="1400" dirty="0">
                <a:latin typeface="Calibri"/>
                <a:cs typeface="Calibri"/>
              </a:rPr>
              <a:t>возникают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состояния </a:t>
            </a:r>
            <a:r>
              <a:rPr sz="1400" dirty="0">
                <a:latin typeface="Calibri"/>
                <a:cs typeface="Calibri"/>
              </a:rPr>
              <a:t>нервного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напряжения, </a:t>
            </a:r>
            <a:r>
              <a:rPr sz="1400" dirty="0">
                <a:latin typeface="Calibri"/>
                <a:cs typeface="Calibri"/>
              </a:rPr>
              <a:t>сказывающиеся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на </a:t>
            </a:r>
            <a:r>
              <a:rPr sz="1400" spc="-10" dirty="0">
                <a:latin typeface="Calibri"/>
                <a:cs typeface="Calibri"/>
              </a:rPr>
              <a:t>здоровье.</a:t>
            </a:r>
            <a:endParaRPr sz="1400" dirty="0">
              <a:latin typeface="Calibri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7363979" y="3815460"/>
            <a:ext cx="2052320" cy="2563050"/>
            <a:chOff x="7363979" y="3815460"/>
            <a:chExt cx="2052320" cy="2569210"/>
          </a:xfrm>
        </p:grpSpPr>
        <p:sp>
          <p:nvSpPr>
            <p:cNvPr id="22" name="object 22"/>
            <p:cNvSpPr/>
            <p:nvPr/>
          </p:nvSpPr>
          <p:spPr>
            <a:xfrm>
              <a:off x="7396924" y="3848404"/>
              <a:ext cx="2012950" cy="857250"/>
            </a:xfrm>
            <a:custGeom>
              <a:avLst/>
              <a:gdLst/>
              <a:ahLst/>
              <a:cxnLst/>
              <a:rect l="l" t="t" r="r" b="b"/>
              <a:pathLst>
                <a:path w="2012950" h="857250">
                  <a:moveTo>
                    <a:pt x="2012759" y="0"/>
                  </a:moveTo>
                  <a:lnTo>
                    <a:pt x="0" y="0"/>
                  </a:lnTo>
                  <a:lnTo>
                    <a:pt x="0" y="830516"/>
                  </a:lnTo>
                  <a:lnTo>
                    <a:pt x="0" y="830872"/>
                  </a:lnTo>
                  <a:lnTo>
                    <a:pt x="0" y="857161"/>
                  </a:lnTo>
                  <a:lnTo>
                    <a:pt x="2012759" y="857161"/>
                  </a:lnTo>
                  <a:lnTo>
                    <a:pt x="2012759" y="830872"/>
                  </a:lnTo>
                  <a:lnTo>
                    <a:pt x="2012759" y="830516"/>
                  </a:lnTo>
                  <a:lnTo>
                    <a:pt x="2012759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3" name="object 23"/>
            <p:cNvSpPr/>
            <p:nvPr/>
          </p:nvSpPr>
          <p:spPr>
            <a:xfrm>
              <a:off x="7396924" y="3848404"/>
              <a:ext cx="2012950" cy="857250"/>
            </a:xfrm>
            <a:custGeom>
              <a:avLst/>
              <a:gdLst/>
              <a:ahLst/>
              <a:cxnLst/>
              <a:rect l="l" t="t" r="r" b="b"/>
              <a:pathLst>
                <a:path w="2012950" h="857250">
                  <a:moveTo>
                    <a:pt x="0" y="0"/>
                  </a:moveTo>
                  <a:lnTo>
                    <a:pt x="2012759" y="0"/>
                  </a:lnTo>
                  <a:lnTo>
                    <a:pt x="2012759" y="857161"/>
                  </a:lnTo>
                  <a:lnTo>
                    <a:pt x="0" y="857161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4" name="object 24"/>
            <p:cNvSpPr/>
            <p:nvPr/>
          </p:nvSpPr>
          <p:spPr>
            <a:xfrm>
              <a:off x="7370279" y="3821760"/>
              <a:ext cx="2012950" cy="857250"/>
            </a:xfrm>
            <a:custGeom>
              <a:avLst/>
              <a:gdLst/>
              <a:ahLst/>
              <a:cxnLst/>
              <a:rect l="l" t="t" r="r" b="b"/>
              <a:pathLst>
                <a:path w="2012950" h="857250">
                  <a:moveTo>
                    <a:pt x="0" y="0"/>
                  </a:moveTo>
                  <a:lnTo>
                    <a:pt x="2012759" y="0"/>
                  </a:lnTo>
                  <a:lnTo>
                    <a:pt x="2012759" y="857161"/>
                  </a:lnTo>
                  <a:lnTo>
                    <a:pt x="0" y="8571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5" name="object 25"/>
            <p:cNvSpPr/>
            <p:nvPr/>
          </p:nvSpPr>
          <p:spPr>
            <a:xfrm>
              <a:off x="7370279" y="3821760"/>
              <a:ext cx="2012950" cy="857250"/>
            </a:xfrm>
            <a:custGeom>
              <a:avLst/>
              <a:gdLst/>
              <a:ahLst/>
              <a:cxnLst/>
              <a:rect l="l" t="t" r="r" b="b"/>
              <a:pathLst>
                <a:path w="2012950" h="857250">
                  <a:moveTo>
                    <a:pt x="0" y="0"/>
                  </a:moveTo>
                  <a:lnTo>
                    <a:pt x="2012759" y="0"/>
                  </a:lnTo>
                  <a:lnTo>
                    <a:pt x="2012759" y="857161"/>
                  </a:lnTo>
                  <a:lnTo>
                    <a:pt x="0" y="857161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833B0A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6" name="object 26"/>
            <p:cNvSpPr/>
            <p:nvPr/>
          </p:nvSpPr>
          <p:spPr>
            <a:xfrm>
              <a:off x="7396924" y="4705921"/>
              <a:ext cx="2012950" cy="1672589"/>
            </a:xfrm>
            <a:custGeom>
              <a:avLst/>
              <a:gdLst/>
              <a:ahLst/>
              <a:cxnLst/>
              <a:rect l="l" t="t" r="r" b="b"/>
              <a:pathLst>
                <a:path w="2012950" h="1672589">
                  <a:moveTo>
                    <a:pt x="2012759" y="0"/>
                  </a:moveTo>
                  <a:lnTo>
                    <a:pt x="0" y="0"/>
                  </a:lnTo>
                  <a:lnTo>
                    <a:pt x="0" y="1645564"/>
                  </a:lnTo>
                  <a:lnTo>
                    <a:pt x="0" y="1672196"/>
                  </a:lnTo>
                  <a:lnTo>
                    <a:pt x="2012759" y="1672196"/>
                  </a:lnTo>
                  <a:lnTo>
                    <a:pt x="2012759" y="1645564"/>
                  </a:lnTo>
                  <a:lnTo>
                    <a:pt x="2012759" y="0"/>
                  </a:lnTo>
                  <a:close/>
                </a:path>
              </a:pathLst>
            </a:custGeom>
            <a:solidFill>
              <a:srgbClr val="000000">
                <a:alpha val="35998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7" name="object 27"/>
            <p:cNvSpPr/>
            <p:nvPr/>
          </p:nvSpPr>
          <p:spPr>
            <a:xfrm>
              <a:off x="7396924" y="4705921"/>
              <a:ext cx="2012950" cy="1672589"/>
            </a:xfrm>
            <a:custGeom>
              <a:avLst/>
              <a:gdLst/>
              <a:ahLst/>
              <a:cxnLst/>
              <a:rect l="l" t="t" r="r" b="b"/>
              <a:pathLst>
                <a:path w="2012950" h="1672589">
                  <a:moveTo>
                    <a:pt x="0" y="0"/>
                  </a:moveTo>
                  <a:lnTo>
                    <a:pt x="2012759" y="0"/>
                  </a:lnTo>
                  <a:lnTo>
                    <a:pt x="2012759" y="1672196"/>
                  </a:lnTo>
                  <a:lnTo>
                    <a:pt x="0" y="1672196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8" name="object 28"/>
            <p:cNvSpPr/>
            <p:nvPr/>
          </p:nvSpPr>
          <p:spPr>
            <a:xfrm>
              <a:off x="7370279" y="4679276"/>
              <a:ext cx="2012950" cy="1672589"/>
            </a:xfrm>
            <a:custGeom>
              <a:avLst/>
              <a:gdLst/>
              <a:ahLst/>
              <a:cxnLst/>
              <a:rect l="l" t="t" r="r" b="b"/>
              <a:pathLst>
                <a:path w="2012950" h="1672589">
                  <a:moveTo>
                    <a:pt x="0" y="0"/>
                  </a:moveTo>
                  <a:lnTo>
                    <a:pt x="2012759" y="0"/>
                  </a:lnTo>
                  <a:lnTo>
                    <a:pt x="2012759" y="1672208"/>
                  </a:lnTo>
                  <a:lnTo>
                    <a:pt x="0" y="16722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9" name="object 29"/>
            <p:cNvSpPr/>
            <p:nvPr/>
          </p:nvSpPr>
          <p:spPr>
            <a:xfrm>
              <a:off x="7370279" y="4679276"/>
              <a:ext cx="2012950" cy="1672589"/>
            </a:xfrm>
            <a:custGeom>
              <a:avLst/>
              <a:gdLst/>
              <a:ahLst/>
              <a:cxnLst/>
              <a:rect l="l" t="t" r="r" b="b"/>
              <a:pathLst>
                <a:path w="2012950" h="1672589">
                  <a:moveTo>
                    <a:pt x="0" y="0"/>
                  </a:moveTo>
                  <a:lnTo>
                    <a:pt x="2012759" y="0"/>
                  </a:lnTo>
                  <a:lnTo>
                    <a:pt x="2012759" y="1672208"/>
                  </a:lnTo>
                  <a:lnTo>
                    <a:pt x="0" y="1672208"/>
                  </a:lnTo>
                  <a:lnTo>
                    <a:pt x="0" y="0"/>
                  </a:lnTo>
                  <a:close/>
                </a:path>
              </a:pathLst>
            </a:custGeom>
            <a:ln w="12599">
              <a:solidFill>
                <a:srgbClr val="833B0A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487083" y="3821760"/>
            <a:ext cx="2012950" cy="857885"/>
          </a:xfrm>
          <a:prstGeom prst="rect">
            <a:avLst/>
          </a:prstGeom>
          <a:solidFill>
            <a:srgbClr val="FFF1CC"/>
          </a:solidFill>
          <a:ln w="12599">
            <a:solidFill>
              <a:srgbClr val="833B0A"/>
            </a:solidFill>
          </a:ln>
        </p:spPr>
        <p:txBody>
          <a:bodyPr vert="horz" wrap="square" lIns="0" tIns="137795" rIns="0" bIns="0" rtlCol="0">
            <a:spAutoFit/>
          </a:bodyPr>
          <a:lstStyle/>
          <a:p>
            <a:pPr marL="691515" marR="127635" indent="-542925">
              <a:lnSpc>
                <a:spcPct val="100000"/>
              </a:lnSpc>
              <a:spcBef>
                <a:spcPts val="1085"/>
              </a:spcBef>
            </a:pPr>
            <a:r>
              <a:rPr sz="1800" b="1" dirty="0">
                <a:solidFill>
                  <a:srgbClr val="833B0A"/>
                </a:solidFill>
                <a:latin typeface="Calibri"/>
                <a:cs typeface="Calibri"/>
              </a:rPr>
              <a:t>Пассивный</a:t>
            </a:r>
            <a:r>
              <a:rPr sz="1800" b="1" spc="-50" dirty="0">
                <a:solidFill>
                  <a:srgbClr val="833B0A"/>
                </a:solidFill>
                <a:latin typeface="Calibri"/>
                <a:cs typeface="Calibri"/>
              </a:rPr>
              <a:t> </a:t>
            </a:r>
            <a:r>
              <a:rPr sz="1800" b="1" spc="-20" dirty="0">
                <a:solidFill>
                  <a:srgbClr val="833B0A"/>
                </a:solidFill>
                <a:latin typeface="Calibri"/>
                <a:cs typeface="Calibri"/>
              </a:rPr>
              <a:t>образ жизни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781363" y="3821760"/>
            <a:ext cx="2012950" cy="857885"/>
          </a:xfrm>
          <a:prstGeom prst="rect">
            <a:avLst/>
          </a:prstGeom>
          <a:solidFill>
            <a:srgbClr val="FFF1CC"/>
          </a:solidFill>
          <a:ln w="12599">
            <a:solidFill>
              <a:srgbClr val="833B0A"/>
            </a:solidFill>
          </a:ln>
        </p:spPr>
        <p:txBody>
          <a:bodyPr vert="horz" wrap="square" lIns="0" tIns="146685" rIns="0" bIns="0" rtlCol="0">
            <a:spAutoFit/>
          </a:bodyPr>
          <a:lstStyle/>
          <a:p>
            <a:pPr marL="614045" marR="118745" indent="-389890">
              <a:lnSpc>
                <a:spcPct val="100000"/>
              </a:lnSpc>
              <a:spcBef>
                <a:spcPts val="1155"/>
              </a:spcBef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Эмоциональные нагрузки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87083" y="4679099"/>
            <a:ext cx="2012950" cy="1672589"/>
          </a:xfrm>
          <a:prstGeom prst="rect">
            <a:avLst/>
          </a:prstGeom>
          <a:solidFill>
            <a:srgbClr val="FFFFFF">
              <a:alpha val="89999"/>
            </a:srgbClr>
          </a:solidFill>
          <a:ln w="12599">
            <a:solidFill>
              <a:srgbClr val="833B0A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97155" algn="ctr">
              <a:lnSpc>
                <a:spcPts val="1605"/>
              </a:lnSpc>
            </a:pPr>
            <a:r>
              <a:rPr sz="1400" dirty="0">
                <a:latin typeface="Calibri"/>
                <a:cs typeface="Calibri"/>
              </a:rPr>
              <a:t>При</a:t>
            </a:r>
            <a:r>
              <a:rPr sz="1400" spc="-10" dirty="0">
                <a:latin typeface="Calibri"/>
                <a:cs typeface="Calibri"/>
              </a:rPr>
              <a:t> отсутствии</a:t>
            </a:r>
            <a:endParaRPr sz="1400" dirty="0">
              <a:latin typeface="Calibri"/>
              <a:cs typeface="Calibri"/>
            </a:endParaRPr>
          </a:p>
          <a:p>
            <a:pPr marL="162560" marR="58419" algn="ctr">
              <a:lnSpc>
                <a:spcPct val="99800"/>
              </a:lnSpc>
            </a:pPr>
            <a:r>
              <a:rPr sz="1400" dirty="0">
                <a:latin typeface="Calibri"/>
                <a:cs typeface="Calibri"/>
              </a:rPr>
              <a:t>физической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активности </a:t>
            </a:r>
            <a:r>
              <a:rPr sz="1400" dirty="0">
                <a:latin typeface="Calibri"/>
                <a:cs typeface="Calibri"/>
              </a:rPr>
              <a:t>организм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человека ослабевает.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Поэтому нетренированное </a:t>
            </a:r>
            <a:r>
              <a:rPr sz="1400" dirty="0">
                <a:latin typeface="Calibri"/>
                <a:cs typeface="Calibri"/>
              </a:rPr>
              <a:t>сердце</a:t>
            </a:r>
            <a:r>
              <a:rPr sz="1400" spc="-7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тяжело</a:t>
            </a:r>
            <a:endParaRPr sz="1400" dirty="0">
              <a:latin typeface="Calibri"/>
              <a:cs typeface="Calibri"/>
            </a:endParaRPr>
          </a:p>
          <a:p>
            <a:pPr marL="217170" marR="113030" algn="ctr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нагрузками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и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быстрее изнашивается.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781363" y="4679099"/>
            <a:ext cx="2012950" cy="1672589"/>
          </a:xfrm>
          <a:prstGeom prst="rect">
            <a:avLst/>
          </a:prstGeom>
          <a:solidFill>
            <a:srgbClr val="FFFFFF">
              <a:alpha val="89999"/>
            </a:srgbClr>
          </a:solidFill>
          <a:ln w="12599">
            <a:solidFill>
              <a:srgbClr val="833B0A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R="59055" algn="ctr">
              <a:lnSpc>
                <a:spcPts val="1515"/>
              </a:lnSpc>
            </a:pPr>
            <a:r>
              <a:rPr sz="1400" dirty="0">
                <a:latin typeface="Calibri"/>
                <a:cs typeface="Calibri"/>
              </a:rPr>
              <a:t>Если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вовремя</a:t>
            </a:r>
            <a:r>
              <a:rPr sz="1400" spc="-25" dirty="0">
                <a:latin typeface="Calibri"/>
                <a:cs typeface="Calibri"/>
              </a:rPr>
              <a:t> не</a:t>
            </a:r>
            <a:endParaRPr sz="1400" dirty="0">
              <a:latin typeface="Calibri"/>
              <a:cs typeface="Calibri"/>
            </a:endParaRPr>
          </a:p>
          <a:p>
            <a:pPr marL="97155" marR="157480" algn="ctr">
              <a:lnSpc>
                <a:spcPct val="99800"/>
              </a:lnSpc>
            </a:pPr>
            <a:r>
              <a:rPr sz="1400" dirty="0">
                <a:latin typeface="Calibri"/>
                <a:cs typeface="Calibri"/>
              </a:rPr>
              <a:t>заняться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лечением </a:t>
            </a:r>
            <a:r>
              <a:rPr sz="1400" dirty="0">
                <a:latin typeface="Calibri"/>
                <a:cs typeface="Calibri"/>
              </a:rPr>
              <a:t>стресса,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то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в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несколько </a:t>
            </a:r>
            <a:r>
              <a:rPr sz="1400" dirty="0">
                <a:latin typeface="Calibri"/>
                <a:cs typeface="Calibri"/>
              </a:rPr>
              <a:t>раз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увеличивают вероятность возникновения неинфекционных заболеваний.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075999" y="3821760"/>
            <a:ext cx="2012950" cy="857885"/>
          </a:xfrm>
          <a:prstGeom prst="rect">
            <a:avLst/>
          </a:prstGeom>
          <a:solidFill>
            <a:srgbClr val="FFF1CC"/>
          </a:solidFill>
          <a:ln w="12599">
            <a:solidFill>
              <a:srgbClr val="833B0A"/>
            </a:solidFill>
          </a:ln>
        </p:spPr>
        <p:txBody>
          <a:bodyPr vert="horz" wrap="square" lIns="0" tIns="571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1850" dirty="0">
              <a:latin typeface="Times New Roman"/>
              <a:cs typeface="Times New Roman"/>
            </a:endParaRPr>
          </a:p>
          <a:p>
            <a:pPr marL="102870">
              <a:lnSpc>
                <a:spcPct val="100000"/>
              </a:lnSpc>
              <a:spcBef>
                <a:spcPts val="5"/>
              </a:spcBef>
            </a:pPr>
            <a:r>
              <a:rPr sz="1800" b="1" dirty="0">
                <a:solidFill>
                  <a:srgbClr val="833B0A"/>
                </a:solidFill>
                <a:latin typeface="Calibri"/>
                <a:cs typeface="Calibri"/>
              </a:rPr>
              <a:t>Уровень</a:t>
            </a:r>
            <a:r>
              <a:rPr sz="1800" b="1" spc="-75" dirty="0">
                <a:solidFill>
                  <a:srgbClr val="833B0A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экологии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075999" y="4679099"/>
            <a:ext cx="2012950" cy="1672589"/>
          </a:xfrm>
          <a:prstGeom prst="rect">
            <a:avLst/>
          </a:prstGeom>
          <a:solidFill>
            <a:srgbClr val="FFFFFF">
              <a:alpha val="89999"/>
            </a:srgbClr>
          </a:solidFill>
          <a:ln w="12599">
            <a:solidFill>
              <a:srgbClr val="833B0A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" algn="ctr">
              <a:lnSpc>
                <a:spcPts val="1475"/>
              </a:lnSpc>
            </a:pPr>
            <a:r>
              <a:rPr sz="1400" dirty="0">
                <a:latin typeface="Calibri"/>
                <a:cs typeface="Calibri"/>
              </a:rPr>
              <a:t>В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условиях</a:t>
            </a:r>
            <a:r>
              <a:rPr sz="1400" spc="-10" dirty="0">
                <a:latin typeface="Calibri"/>
                <a:cs typeface="Calibri"/>
              </a:rPr>
              <a:t> загрязнённой</a:t>
            </a:r>
            <a:endParaRPr sz="1400" dirty="0">
              <a:latin typeface="Calibri"/>
              <a:cs typeface="Calibri"/>
            </a:endParaRPr>
          </a:p>
          <a:p>
            <a:pPr marL="119380" marR="108585" indent="1270" algn="ctr">
              <a:lnSpc>
                <a:spcPct val="99900"/>
              </a:lnSpc>
            </a:pPr>
            <a:r>
              <a:rPr sz="1400" dirty="0">
                <a:latin typeface="Calibri"/>
                <a:cs typeface="Calibri"/>
              </a:rPr>
              <a:t>экологической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среды </a:t>
            </a:r>
            <a:r>
              <a:rPr sz="1400" dirty="0">
                <a:latin typeface="Calibri"/>
                <a:cs typeface="Calibri"/>
              </a:rPr>
              <a:t>человек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вдыхает </a:t>
            </a:r>
            <a:r>
              <a:rPr sz="1400" dirty="0">
                <a:latin typeface="Calibri"/>
                <a:cs typeface="Calibri"/>
              </a:rPr>
              <a:t>большое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количество </a:t>
            </a:r>
            <a:r>
              <a:rPr sz="1400" dirty="0">
                <a:latin typeface="Calibri"/>
                <a:cs typeface="Calibri"/>
              </a:rPr>
              <a:t>токсинов,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которые </a:t>
            </a:r>
            <a:r>
              <a:rPr sz="1400" dirty="0">
                <a:latin typeface="Calibri"/>
                <a:cs typeface="Calibri"/>
              </a:rPr>
              <a:t>накапливаются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50" dirty="0">
                <a:latin typeface="Calibri"/>
                <a:cs typeface="Calibri"/>
              </a:rPr>
              <a:t>в </a:t>
            </a:r>
            <a:r>
              <a:rPr sz="1400" dirty="0">
                <a:latin typeface="Calibri"/>
                <a:cs typeface="Calibri"/>
              </a:rPr>
              <a:t>организме,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постепенно </a:t>
            </a:r>
            <a:r>
              <a:rPr sz="1400" dirty="0">
                <a:latin typeface="Calibri"/>
                <a:cs typeface="Calibri"/>
              </a:rPr>
              <a:t>его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разрушая.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389902" y="3828060"/>
            <a:ext cx="2000250" cy="845185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635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0"/>
              </a:spcBef>
            </a:pPr>
            <a:endParaRPr sz="1850" dirty="0">
              <a:latin typeface="Times New Roman"/>
              <a:cs typeface="Times New Roman"/>
            </a:endParaRPr>
          </a:p>
          <a:p>
            <a:pPr marL="92710">
              <a:lnSpc>
                <a:spcPct val="100000"/>
              </a:lnSpc>
            </a:pPr>
            <a:r>
              <a:rPr sz="1800" b="1" spc="-10" dirty="0">
                <a:solidFill>
                  <a:srgbClr val="833B0A"/>
                </a:solidFill>
                <a:latin typeface="Calibri"/>
                <a:cs typeface="Calibri"/>
              </a:rPr>
              <a:t>Наследственность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555217" y="4678819"/>
            <a:ext cx="155067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latin typeface="Calibri"/>
                <a:cs typeface="Calibri"/>
              </a:rPr>
              <a:t>Большинство неинфекционных </a:t>
            </a:r>
            <a:r>
              <a:rPr sz="1400" dirty="0">
                <a:latin typeface="Calibri"/>
                <a:cs typeface="Calibri"/>
              </a:rPr>
              <a:t>заболеваний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имеют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7311504" y="5318899"/>
            <a:ext cx="203708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наследственный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характер.</a:t>
            </a:r>
            <a:endParaRPr sz="1400" dirty="0">
              <a:latin typeface="Calibri"/>
              <a:cs typeface="Calibri"/>
            </a:endParaRPr>
          </a:p>
        </p:txBody>
      </p:sp>
      <p:pic>
        <p:nvPicPr>
          <p:cNvPr id="40" name="object 4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28278" y="3763797"/>
            <a:ext cx="3363480" cy="301644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"/>
            <a:ext cx="12191758" cy="6857631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11578" y="157226"/>
            <a:ext cx="858647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Каждая</a:t>
            </a:r>
            <a:r>
              <a:rPr spc="-65" dirty="0"/>
              <a:t> </a:t>
            </a:r>
            <a:r>
              <a:rPr dirty="0"/>
              <a:t>группа</a:t>
            </a:r>
            <a:r>
              <a:rPr spc="-50" dirty="0"/>
              <a:t> </a:t>
            </a:r>
            <a:r>
              <a:rPr dirty="0"/>
              <a:t>заболеваний</a:t>
            </a:r>
            <a:r>
              <a:rPr spc="-60" dirty="0"/>
              <a:t> </a:t>
            </a:r>
            <a:r>
              <a:rPr dirty="0"/>
              <a:t>имеет</a:t>
            </a:r>
            <a:r>
              <a:rPr spc="-50" dirty="0"/>
              <a:t> </a:t>
            </a:r>
            <a:r>
              <a:rPr dirty="0"/>
              <a:t>свои</a:t>
            </a:r>
            <a:r>
              <a:rPr spc="-55" dirty="0"/>
              <a:t> </a:t>
            </a:r>
            <a:r>
              <a:rPr dirty="0"/>
              <a:t>особенности</a:t>
            </a:r>
            <a:r>
              <a:rPr spc="-55" dirty="0"/>
              <a:t> </a:t>
            </a:r>
            <a:r>
              <a:rPr spc="-10" dirty="0"/>
              <a:t>лечения: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110655" y="677646"/>
            <a:ext cx="11854180" cy="5604510"/>
            <a:chOff x="110655" y="677646"/>
            <a:chExt cx="11854180" cy="5604510"/>
          </a:xfrm>
        </p:grpSpPr>
        <p:sp>
          <p:nvSpPr>
            <p:cNvPr id="6" name="object 6"/>
            <p:cNvSpPr/>
            <p:nvPr/>
          </p:nvSpPr>
          <p:spPr>
            <a:xfrm>
              <a:off x="1212837" y="1592643"/>
              <a:ext cx="3698240" cy="1836420"/>
            </a:xfrm>
            <a:custGeom>
              <a:avLst/>
              <a:gdLst/>
              <a:ahLst/>
              <a:cxnLst/>
              <a:rect l="l" t="t" r="r" b="b"/>
              <a:pathLst>
                <a:path w="3698240" h="1836420">
                  <a:moveTo>
                    <a:pt x="3697922" y="0"/>
                  </a:moveTo>
                  <a:lnTo>
                    <a:pt x="0" y="0"/>
                  </a:lnTo>
                  <a:lnTo>
                    <a:pt x="368" y="1689481"/>
                  </a:lnTo>
                  <a:lnTo>
                    <a:pt x="5397" y="1727631"/>
                  </a:lnTo>
                  <a:lnTo>
                    <a:pt x="20167" y="1762912"/>
                  </a:lnTo>
                  <a:lnTo>
                    <a:pt x="48958" y="1798561"/>
                  </a:lnTo>
                  <a:lnTo>
                    <a:pt x="80645" y="1820519"/>
                  </a:lnTo>
                  <a:lnTo>
                    <a:pt x="116636" y="1833118"/>
                  </a:lnTo>
                  <a:lnTo>
                    <a:pt x="147243" y="1836356"/>
                  </a:lnTo>
                  <a:lnTo>
                    <a:pt x="3551047" y="1836356"/>
                  </a:lnTo>
                  <a:lnTo>
                    <a:pt x="3589197" y="1831314"/>
                  </a:lnTo>
                  <a:lnTo>
                    <a:pt x="3624478" y="1816557"/>
                  </a:lnTo>
                  <a:lnTo>
                    <a:pt x="3660127" y="1787753"/>
                  </a:lnTo>
                  <a:lnTo>
                    <a:pt x="3682085" y="1756079"/>
                  </a:lnTo>
                  <a:lnTo>
                    <a:pt x="3694683" y="1720075"/>
                  </a:lnTo>
                  <a:lnTo>
                    <a:pt x="3697922" y="1689481"/>
                  </a:lnTo>
                  <a:lnTo>
                    <a:pt x="3697922" y="0"/>
                  </a:lnTo>
                  <a:close/>
                </a:path>
              </a:pathLst>
            </a:custGeom>
            <a:solidFill>
              <a:srgbClr val="FFFFFF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212837" y="1592643"/>
              <a:ext cx="3698240" cy="1836420"/>
            </a:xfrm>
            <a:custGeom>
              <a:avLst/>
              <a:gdLst/>
              <a:ahLst/>
              <a:cxnLst/>
              <a:rect l="l" t="t" r="r" b="b"/>
              <a:pathLst>
                <a:path w="3698240" h="1836420">
                  <a:moveTo>
                    <a:pt x="3551047" y="1836356"/>
                  </a:moveTo>
                  <a:lnTo>
                    <a:pt x="147243" y="1836356"/>
                  </a:lnTo>
                  <a:lnTo>
                    <a:pt x="139687" y="1836000"/>
                  </a:lnTo>
                  <a:lnTo>
                    <a:pt x="131762" y="1835632"/>
                  </a:lnTo>
                  <a:lnTo>
                    <a:pt x="94678" y="1826641"/>
                  </a:lnTo>
                  <a:lnTo>
                    <a:pt x="60845" y="1808276"/>
                  </a:lnTo>
                  <a:lnTo>
                    <a:pt x="43561" y="1793151"/>
                  </a:lnTo>
                  <a:lnTo>
                    <a:pt x="38163" y="1787753"/>
                  </a:lnTo>
                  <a:lnTo>
                    <a:pt x="16205" y="1756079"/>
                  </a:lnTo>
                  <a:lnTo>
                    <a:pt x="3606" y="1720075"/>
                  </a:lnTo>
                  <a:lnTo>
                    <a:pt x="723" y="1697037"/>
                  </a:lnTo>
                  <a:lnTo>
                    <a:pt x="368" y="1689481"/>
                  </a:lnTo>
                  <a:lnTo>
                    <a:pt x="0" y="0"/>
                  </a:lnTo>
                  <a:lnTo>
                    <a:pt x="3697922" y="0"/>
                  </a:lnTo>
                  <a:lnTo>
                    <a:pt x="3697922" y="1689481"/>
                  </a:lnTo>
                  <a:lnTo>
                    <a:pt x="3697566" y="1697037"/>
                  </a:lnTo>
                  <a:lnTo>
                    <a:pt x="3697198" y="1704962"/>
                  </a:lnTo>
                  <a:lnTo>
                    <a:pt x="3696119" y="1712518"/>
                  </a:lnTo>
                  <a:lnTo>
                    <a:pt x="3685324" y="1749234"/>
                  </a:lnTo>
                  <a:lnTo>
                    <a:pt x="3665156" y="1782000"/>
                  </a:lnTo>
                  <a:lnTo>
                    <a:pt x="3654717" y="1793151"/>
                  </a:lnTo>
                  <a:lnTo>
                    <a:pt x="3649319" y="1798561"/>
                  </a:lnTo>
                  <a:lnTo>
                    <a:pt x="3617645" y="1820519"/>
                  </a:lnTo>
                  <a:lnTo>
                    <a:pt x="3581641" y="1833118"/>
                  </a:lnTo>
                  <a:lnTo>
                    <a:pt x="3558603" y="1836000"/>
                  </a:lnTo>
                  <a:lnTo>
                    <a:pt x="3551047" y="1836356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" name="object 8"/>
            <p:cNvSpPr/>
            <p:nvPr/>
          </p:nvSpPr>
          <p:spPr>
            <a:xfrm>
              <a:off x="1212837" y="824763"/>
              <a:ext cx="3698240" cy="788035"/>
            </a:xfrm>
            <a:custGeom>
              <a:avLst/>
              <a:gdLst/>
              <a:ahLst/>
              <a:cxnLst/>
              <a:rect l="l" t="t" r="r" b="b"/>
              <a:pathLst>
                <a:path w="3698240" h="788035">
                  <a:moveTo>
                    <a:pt x="3697922" y="788035"/>
                  </a:moveTo>
                  <a:lnTo>
                    <a:pt x="0" y="788035"/>
                  </a:lnTo>
                  <a:lnTo>
                    <a:pt x="0" y="0"/>
                  </a:lnTo>
                  <a:lnTo>
                    <a:pt x="3697922" y="0"/>
                  </a:lnTo>
                  <a:lnTo>
                    <a:pt x="3697922" y="788035"/>
                  </a:lnTo>
                  <a:close/>
                </a:path>
              </a:pathLst>
            </a:custGeom>
            <a:solidFill>
              <a:srgbClr val="E1EFD8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9" name="object 9"/>
            <p:cNvSpPr/>
            <p:nvPr/>
          </p:nvSpPr>
          <p:spPr>
            <a:xfrm>
              <a:off x="1212837" y="824763"/>
              <a:ext cx="3698240" cy="788035"/>
            </a:xfrm>
            <a:custGeom>
              <a:avLst/>
              <a:gdLst/>
              <a:ahLst/>
              <a:cxnLst/>
              <a:rect l="l" t="t" r="r" b="b"/>
              <a:pathLst>
                <a:path w="3698240" h="788035">
                  <a:moveTo>
                    <a:pt x="3697922" y="788035"/>
                  </a:moveTo>
                  <a:lnTo>
                    <a:pt x="0" y="788035"/>
                  </a:lnTo>
                  <a:lnTo>
                    <a:pt x="0" y="0"/>
                  </a:lnTo>
                  <a:lnTo>
                    <a:pt x="3697922" y="0"/>
                  </a:lnTo>
                  <a:lnTo>
                    <a:pt x="3697922" y="788035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0" name="object 10"/>
            <p:cNvSpPr/>
            <p:nvPr/>
          </p:nvSpPr>
          <p:spPr>
            <a:xfrm>
              <a:off x="1179004" y="4485246"/>
              <a:ext cx="3698240" cy="1790700"/>
            </a:xfrm>
            <a:custGeom>
              <a:avLst/>
              <a:gdLst/>
              <a:ahLst/>
              <a:cxnLst/>
              <a:rect l="l" t="t" r="r" b="b"/>
              <a:pathLst>
                <a:path w="3698240" h="1790700">
                  <a:moveTo>
                    <a:pt x="3697909" y="0"/>
                  </a:moveTo>
                  <a:lnTo>
                    <a:pt x="0" y="0"/>
                  </a:lnTo>
                  <a:lnTo>
                    <a:pt x="355" y="1647355"/>
                  </a:lnTo>
                  <a:lnTo>
                    <a:pt x="7200" y="1691640"/>
                  </a:lnTo>
                  <a:lnTo>
                    <a:pt x="32029" y="1737360"/>
                  </a:lnTo>
                  <a:lnTo>
                    <a:pt x="65519" y="1767230"/>
                  </a:lnTo>
                  <a:lnTo>
                    <a:pt x="113398" y="1787029"/>
                  </a:lnTo>
                  <a:lnTo>
                    <a:pt x="143281" y="1790268"/>
                  </a:lnTo>
                  <a:lnTo>
                    <a:pt x="3554996" y="1790268"/>
                  </a:lnTo>
                  <a:lnTo>
                    <a:pt x="3599281" y="1783435"/>
                  </a:lnTo>
                  <a:lnTo>
                    <a:pt x="3645001" y="1758594"/>
                  </a:lnTo>
                  <a:lnTo>
                    <a:pt x="3674872" y="1725117"/>
                  </a:lnTo>
                  <a:lnTo>
                    <a:pt x="3694671" y="1677238"/>
                  </a:lnTo>
                  <a:lnTo>
                    <a:pt x="3697909" y="1647355"/>
                  </a:lnTo>
                  <a:lnTo>
                    <a:pt x="3697909" y="0"/>
                  </a:lnTo>
                  <a:close/>
                </a:path>
              </a:pathLst>
            </a:custGeom>
            <a:solidFill>
              <a:srgbClr val="FFFFFF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1" name="object 11"/>
            <p:cNvSpPr/>
            <p:nvPr/>
          </p:nvSpPr>
          <p:spPr>
            <a:xfrm>
              <a:off x="1179004" y="4485246"/>
              <a:ext cx="3698240" cy="1790700"/>
            </a:xfrm>
            <a:custGeom>
              <a:avLst/>
              <a:gdLst/>
              <a:ahLst/>
              <a:cxnLst/>
              <a:rect l="l" t="t" r="r" b="b"/>
              <a:pathLst>
                <a:path w="3698240" h="1790700">
                  <a:moveTo>
                    <a:pt x="3554996" y="1790268"/>
                  </a:moveTo>
                  <a:lnTo>
                    <a:pt x="143281" y="1790268"/>
                  </a:lnTo>
                  <a:lnTo>
                    <a:pt x="135712" y="1789912"/>
                  </a:lnTo>
                  <a:lnTo>
                    <a:pt x="128511" y="1789557"/>
                  </a:lnTo>
                  <a:lnTo>
                    <a:pt x="85318" y="1778038"/>
                  </a:lnTo>
                  <a:lnTo>
                    <a:pt x="59397" y="1762912"/>
                  </a:lnTo>
                  <a:lnTo>
                    <a:pt x="53276" y="1758594"/>
                  </a:lnTo>
                  <a:lnTo>
                    <a:pt x="23393" y="1725117"/>
                  </a:lnTo>
                  <a:lnTo>
                    <a:pt x="5397" y="1684439"/>
                  </a:lnTo>
                  <a:lnTo>
                    <a:pt x="3594" y="1677238"/>
                  </a:lnTo>
                  <a:lnTo>
                    <a:pt x="0" y="0"/>
                  </a:lnTo>
                  <a:lnTo>
                    <a:pt x="3697909" y="0"/>
                  </a:lnTo>
                  <a:lnTo>
                    <a:pt x="3697909" y="1647355"/>
                  </a:lnTo>
                  <a:lnTo>
                    <a:pt x="3691077" y="1691640"/>
                  </a:lnTo>
                  <a:lnTo>
                    <a:pt x="3670554" y="1731238"/>
                  </a:lnTo>
                  <a:lnTo>
                    <a:pt x="3638880" y="1762912"/>
                  </a:lnTo>
                  <a:lnTo>
                    <a:pt x="3632758" y="1767230"/>
                  </a:lnTo>
                  <a:lnTo>
                    <a:pt x="3592080" y="1785239"/>
                  </a:lnTo>
                  <a:lnTo>
                    <a:pt x="3554996" y="1790268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2" name="object 12"/>
            <p:cNvSpPr/>
            <p:nvPr/>
          </p:nvSpPr>
          <p:spPr>
            <a:xfrm>
              <a:off x="1179004" y="3697198"/>
              <a:ext cx="3698240" cy="788670"/>
            </a:xfrm>
            <a:custGeom>
              <a:avLst/>
              <a:gdLst/>
              <a:ahLst/>
              <a:cxnLst/>
              <a:rect l="l" t="t" r="r" b="b"/>
              <a:pathLst>
                <a:path w="3698240" h="788670">
                  <a:moveTo>
                    <a:pt x="3697909" y="788047"/>
                  </a:moveTo>
                  <a:lnTo>
                    <a:pt x="0" y="788047"/>
                  </a:lnTo>
                  <a:lnTo>
                    <a:pt x="0" y="0"/>
                  </a:lnTo>
                  <a:lnTo>
                    <a:pt x="3697909" y="0"/>
                  </a:lnTo>
                  <a:lnTo>
                    <a:pt x="3697909" y="788047"/>
                  </a:lnTo>
                  <a:close/>
                </a:path>
              </a:pathLst>
            </a:custGeom>
            <a:solidFill>
              <a:srgbClr val="E1EFD8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3" name="object 13"/>
            <p:cNvSpPr/>
            <p:nvPr/>
          </p:nvSpPr>
          <p:spPr>
            <a:xfrm>
              <a:off x="1179004" y="3697198"/>
              <a:ext cx="3698240" cy="788670"/>
            </a:xfrm>
            <a:custGeom>
              <a:avLst/>
              <a:gdLst/>
              <a:ahLst/>
              <a:cxnLst/>
              <a:rect l="l" t="t" r="r" b="b"/>
              <a:pathLst>
                <a:path w="3698240" h="788670">
                  <a:moveTo>
                    <a:pt x="3697909" y="788047"/>
                  </a:moveTo>
                  <a:lnTo>
                    <a:pt x="0" y="788047"/>
                  </a:lnTo>
                  <a:lnTo>
                    <a:pt x="0" y="0"/>
                  </a:lnTo>
                  <a:lnTo>
                    <a:pt x="3697909" y="0"/>
                  </a:lnTo>
                  <a:lnTo>
                    <a:pt x="3697909" y="788047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" name="object 14"/>
            <p:cNvSpPr/>
            <p:nvPr/>
          </p:nvSpPr>
          <p:spPr>
            <a:xfrm>
              <a:off x="117005" y="3562565"/>
              <a:ext cx="1332230" cy="1297305"/>
            </a:xfrm>
            <a:custGeom>
              <a:avLst/>
              <a:gdLst/>
              <a:ahLst/>
              <a:cxnLst/>
              <a:rect l="l" t="t" r="r" b="b"/>
              <a:pathLst>
                <a:path w="1332230" h="1297304">
                  <a:moveTo>
                    <a:pt x="665632" y="0"/>
                  </a:moveTo>
                  <a:lnTo>
                    <a:pt x="596150" y="3594"/>
                  </a:lnTo>
                  <a:lnTo>
                    <a:pt x="527392" y="14389"/>
                  </a:lnTo>
                  <a:lnTo>
                    <a:pt x="460070" y="31673"/>
                  </a:lnTo>
                  <a:lnTo>
                    <a:pt x="394919" y="56159"/>
                  </a:lnTo>
                  <a:lnTo>
                    <a:pt x="332638" y="87109"/>
                  </a:lnTo>
                  <a:lnTo>
                    <a:pt x="274320" y="123837"/>
                  </a:lnTo>
                  <a:lnTo>
                    <a:pt x="220319" y="166674"/>
                  </a:lnTo>
                  <a:lnTo>
                    <a:pt x="170992" y="214553"/>
                  </a:lnTo>
                  <a:lnTo>
                    <a:pt x="127076" y="267474"/>
                  </a:lnTo>
                  <a:lnTo>
                    <a:pt x="89280" y="324357"/>
                  </a:lnTo>
                  <a:lnTo>
                    <a:pt x="57594" y="384835"/>
                  </a:lnTo>
                  <a:lnTo>
                    <a:pt x="32397" y="448195"/>
                  </a:lnTo>
                  <a:lnTo>
                    <a:pt x="14389" y="513715"/>
                  </a:lnTo>
                  <a:lnTo>
                    <a:pt x="3594" y="580669"/>
                  </a:lnTo>
                  <a:lnTo>
                    <a:pt x="0" y="648360"/>
                  </a:lnTo>
                  <a:lnTo>
                    <a:pt x="1079" y="682193"/>
                  </a:lnTo>
                  <a:lnTo>
                    <a:pt x="8280" y="749871"/>
                  </a:lnTo>
                  <a:lnTo>
                    <a:pt x="22669" y="816114"/>
                  </a:lnTo>
                  <a:lnTo>
                    <a:pt x="44272" y="880554"/>
                  </a:lnTo>
                  <a:lnTo>
                    <a:pt x="72720" y="942835"/>
                  </a:lnTo>
                  <a:lnTo>
                    <a:pt x="107276" y="1001509"/>
                  </a:lnTo>
                  <a:lnTo>
                    <a:pt x="148310" y="1056233"/>
                  </a:lnTo>
                  <a:lnTo>
                    <a:pt x="195110" y="1106639"/>
                  </a:lnTo>
                  <a:lnTo>
                    <a:pt x="246595" y="1152359"/>
                  </a:lnTo>
                  <a:lnTo>
                    <a:pt x="303110" y="1191958"/>
                  </a:lnTo>
                  <a:lnTo>
                    <a:pt x="363601" y="1226159"/>
                  </a:lnTo>
                  <a:lnTo>
                    <a:pt x="426948" y="1253515"/>
                  </a:lnTo>
                  <a:lnTo>
                    <a:pt x="493191" y="1274749"/>
                  </a:lnTo>
                  <a:lnTo>
                    <a:pt x="561594" y="1288796"/>
                  </a:lnTo>
                  <a:lnTo>
                    <a:pt x="630720" y="1295996"/>
                  </a:lnTo>
                  <a:lnTo>
                    <a:pt x="665632" y="1296708"/>
                  </a:lnTo>
                  <a:lnTo>
                    <a:pt x="700557" y="1295628"/>
                  </a:lnTo>
                  <a:lnTo>
                    <a:pt x="769670" y="1288796"/>
                  </a:lnTo>
                  <a:lnTo>
                    <a:pt x="838073" y="1274394"/>
                  </a:lnTo>
                  <a:lnTo>
                    <a:pt x="904316" y="1253515"/>
                  </a:lnTo>
                  <a:lnTo>
                    <a:pt x="968032" y="1225791"/>
                  </a:lnTo>
                  <a:lnTo>
                    <a:pt x="1028153" y="1191958"/>
                  </a:lnTo>
                  <a:lnTo>
                    <a:pt x="1084668" y="1151991"/>
                  </a:lnTo>
                  <a:lnTo>
                    <a:pt x="1136510" y="1106639"/>
                  </a:lnTo>
                  <a:lnTo>
                    <a:pt x="1182954" y="1056233"/>
                  </a:lnTo>
                  <a:lnTo>
                    <a:pt x="1224000" y="1001509"/>
                  </a:lnTo>
                  <a:lnTo>
                    <a:pt x="1258557" y="942479"/>
                  </a:lnTo>
                  <a:lnTo>
                    <a:pt x="1286992" y="880554"/>
                  </a:lnTo>
                  <a:lnTo>
                    <a:pt x="1308595" y="816114"/>
                  </a:lnTo>
                  <a:lnTo>
                    <a:pt x="1322997" y="749871"/>
                  </a:lnTo>
                  <a:lnTo>
                    <a:pt x="1330198" y="682193"/>
                  </a:lnTo>
                  <a:lnTo>
                    <a:pt x="1331277" y="648360"/>
                  </a:lnTo>
                  <a:lnTo>
                    <a:pt x="1331633" y="648360"/>
                  </a:lnTo>
                  <a:lnTo>
                    <a:pt x="1328039" y="580669"/>
                  </a:lnTo>
                  <a:lnTo>
                    <a:pt x="1316875" y="513715"/>
                  </a:lnTo>
                  <a:lnTo>
                    <a:pt x="1298879" y="448195"/>
                  </a:lnTo>
                  <a:lnTo>
                    <a:pt x="1274038" y="384835"/>
                  </a:lnTo>
                  <a:lnTo>
                    <a:pt x="1242352" y="324357"/>
                  </a:lnTo>
                  <a:lnTo>
                    <a:pt x="1204188" y="267474"/>
                  </a:lnTo>
                  <a:lnTo>
                    <a:pt x="1160272" y="214553"/>
                  </a:lnTo>
                  <a:lnTo>
                    <a:pt x="1111313" y="166674"/>
                  </a:lnTo>
                  <a:lnTo>
                    <a:pt x="1056957" y="124193"/>
                  </a:lnTo>
                  <a:lnTo>
                    <a:pt x="998639" y="87109"/>
                  </a:lnTo>
                  <a:lnTo>
                    <a:pt x="936358" y="56515"/>
                  </a:lnTo>
                  <a:lnTo>
                    <a:pt x="871194" y="32029"/>
                  </a:lnTo>
                  <a:lnTo>
                    <a:pt x="804240" y="14389"/>
                  </a:lnTo>
                  <a:lnTo>
                    <a:pt x="735114" y="3949"/>
                  </a:lnTo>
                  <a:lnTo>
                    <a:pt x="665632" y="355"/>
                  </a:lnTo>
                  <a:lnTo>
                    <a:pt x="665632" y="0"/>
                  </a:lnTo>
                  <a:close/>
                </a:path>
              </a:pathLst>
            </a:custGeom>
            <a:solidFill>
              <a:srgbClr val="FFFFFF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5" name="object 15"/>
            <p:cNvSpPr/>
            <p:nvPr/>
          </p:nvSpPr>
          <p:spPr>
            <a:xfrm>
              <a:off x="117005" y="3562565"/>
              <a:ext cx="1332230" cy="1297305"/>
            </a:xfrm>
            <a:custGeom>
              <a:avLst/>
              <a:gdLst/>
              <a:ahLst/>
              <a:cxnLst/>
              <a:rect l="l" t="t" r="r" b="b"/>
              <a:pathLst>
                <a:path w="1332230" h="1297304">
                  <a:moveTo>
                    <a:pt x="1331277" y="648360"/>
                  </a:moveTo>
                  <a:lnTo>
                    <a:pt x="1330198" y="682193"/>
                  </a:lnTo>
                  <a:lnTo>
                    <a:pt x="1327670" y="716038"/>
                  </a:lnTo>
                  <a:lnTo>
                    <a:pt x="1316875" y="782993"/>
                  </a:lnTo>
                  <a:lnTo>
                    <a:pt x="1298879" y="848512"/>
                  </a:lnTo>
                  <a:lnTo>
                    <a:pt x="1273670" y="911872"/>
                  </a:lnTo>
                  <a:lnTo>
                    <a:pt x="1241996" y="972350"/>
                  </a:lnTo>
                  <a:lnTo>
                    <a:pt x="1204188" y="1029233"/>
                  </a:lnTo>
                  <a:lnTo>
                    <a:pt x="1160272" y="1082154"/>
                  </a:lnTo>
                  <a:lnTo>
                    <a:pt x="1110957" y="1130033"/>
                  </a:lnTo>
                  <a:lnTo>
                    <a:pt x="1056957" y="1172870"/>
                  </a:lnTo>
                  <a:lnTo>
                    <a:pt x="998639" y="1209598"/>
                  </a:lnTo>
                  <a:lnTo>
                    <a:pt x="936358" y="1240548"/>
                  </a:lnTo>
                  <a:lnTo>
                    <a:pt x="871194" y="1265034"/>
                  </a:lnTo>
                  <a:lnTo>
                    <a:pt x="803871" y="1282319"/>
                  </a:lnTo>
                  <a:lnTo>
                    <a:pt x="735114" y="1293114"/>
                  </a:lnTo>
                  <a:lnTo>
                    <a:pt x="665632" y="1296708"/>
                  </a:lnTo>
                  <a:lnTo>
                    <a:pt x="596150" y="1293114"/>
                  </a:lnTo>
                  <a:lnTo>
                    <a:pt x="527392" y="1282674"/>
                  </a:lnTo>
                  <a:lnTo>
                    <a:pt x="460070" y="1265034"/>
                  </a:lnTo>
                  <a:lnTo>
                    <a:pt x="394919" y="1240548"/>
                  </a:lnTo>
                  <a:lnTo>
                    <a:pt x="332638" y="1209954"/>
                  </a:lnTo>
                  <a:lnTo>
                    <a:pt x="274320" y="1172870"/>
                  </a:lnTo>
                  <a:lnTo>
                    <a:pt x="220319" y="1130033"/>
                  </a:lnTo>
                  <a:lnTo>
                    <a:pt x="170992" y="1082154"/>
                  </a:lnTo>
                  <a:lnTo>
                    <a:pt x="127076" y="1029588"/>
                  </a:lnTo>
                  <a:lnTo>
                    <a:pt x="89280" y="972350"/>
                  </a:lnTo>
                  <a:lnTo>
                    <a:pt x="57594" y="912228"/>
                  </a:lnTo>
                  <a:lnTo>
                    <a:pt x="32397" y="848868"/>
                  </a:lnTo>
                  <a:lnTo>
                    <a:pt x="14389" y="782993"/>
                  </a:lnTo>
                  <a:lnTo>
                    <a:pt x="3594" y="716038"/>
                  </a:lnTo>
                  <a:lnTo>
                    <a:pt x="0" y="648360"/>
                  </a:lnTo>
                  <a:lnTo>
                    <a:pt x="3594" y="580669"/>
                  </a:lnTo>
                  <a:lnTo>
                    <a:pt x="14389" y="513715"/>
                  </a:lnTo>
                  <a:lnTo>
                    <a:pt x="32397" y="448195"/>
                  </a:lnTo>
                  <a:lnTo>
                    <a:pt x="57594" y="384835"/>
                  </a:lnTo>
                  <a:lnTo>
                    <a:pt x="89280" y="324357"/>
                  </a:lnTo>
                  <a:lnTo>
                    <a:pt x="127076" y="267474"/>
                  </a:lnTo>
                  <a:lnTo>
                    <a:pt x="170992" y="214553"/>
                  </a:lnTo>
                  <a:lnTo>
                    <a:pt x="220319" y="166674"/>
                  </a:lnTo>
                  <a:lnTo>
                    <a:pt x="274320" y="123837"/>
                  </a:lnTo>
                  <a:lnTo>
                    <a:pt x="332638" y="87109"/>
                  </a:lnTo>
                  <a:lnTo>
                    <a:pt x="394919" y="56159"/>
                  </a:lnTo>
                  <a:lnTo>
                    <a:pt x="460070" y="31673"/>
                  </a:lnTo>
                  <a:lnTo>
                    <a:pt x="527392" y="14389"/>
                  </a:lnTo>
                  <a:lnTo>
                    <a:pt x="596150" y="3594"/>
                  </a:lnTo>
                  <a:lnTo>
                    <a:pt x="665632" y="0"/>
                  </a:lnTo>
                  <a:lnTo>
                    <a:pt x="665632" y="355"/>
                  </a:lnTo>
                  <a:lnTo>
                    <a:pt x="700557" y="1079"/>
                  </a:lnTo>
                  <a:lnTo>
                    <a:pt x="769670" y="8280"/>
                  </a:lnTo>
                  <a:lnTo>
                    <a:pt x="838073" y="22313"/>
                  </a:lnTo>
                  <a:lnTo>
                    <a:pt x="904316" y="43548"/>
                  </a:lnTo>
                  <a:lnTo>
                    <a:pt x="968032" y="70916"/>
                  </a:lnTo>
                  <a:lnTo>
                    <a:pt x="1028153" y="104749"/>
                  </a:lnTo>
                  <a:lnTo>
                    <a:pt x="1084668" y="144716"/>
                  </a:lnTo>
                  <a:lnTo>
                    <a:pt x="1136510" y="190068"/>
                  </a:lnTo>
                  <a:lnTo>
                    <a:pt x="1182954" y="240474"/>
                  </a:lnTo>
                  <a:lnTo>
                    <a:pt x="1224000" y="295554"/>
                  </a:lnTo>
                  <a:lnTo>
                    <a:pt x="1258912" y="354228"/>
                  </a:lnTo>
                  <a:lnTo>
                    <a:pt x="1287360" y="416153"/>
                  </a:lnTo>
                  <a:lnTo>
                    <a:pt x="1308950" y="480593"/>
                  </a:lnTo>
                  <a:lnTo>
                    <a:pt x="1323352" y="546836"/>
                  </a:lnTo>
                  <a:lnTo>
                    <a:pt x="1330553" y="614514"/>
                  </a:lnTo>
                  <a:lnTo>
                    <a:pt x="1331633" y="648360"/>
                  </a:lnTo>
                  <a:lnTo>
                    <a:pt x="1331277" y="648360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6" name="object 16"/>
            <p:cNvSpPr/>
            <p:nvPr/>
          </p:nvSpPr>
          <p:spPr>
            <a:xfrm>
              <a:off x="8254440" y="1594434"/>
              <a:ext cx="3702050" cy="1846580"/>
            </a:xfrm>
            <a:custGeom>
              <a:avLst/>
              <a:gdLst/>
              <a:ahLst/>
              <a:cxnLst/>
              <a:rect l="l" t="t" r="r" b="b"/>
              <a:pathLst>
                <a:path w="3702050" h="1846579">
                  <a:moveTo>
                    <a:pt x="3701516" y="0"/>
                  </a:moveTo>
                  <a:lnTo>
                    <a:pt x="0" y="0"/>
                  </a:lnTo>
                  <a:lnTo>
                    <a:pt x="355" y="1698485"/>
                  </a:lnTo>
                  <a:lnTo>
                    <a:pt x="723" y="1706041"/>
                  </a:lnTo>
                  <a:lnTo>
                    <a:pt x="1079" y="1713966"/>
                  </a:lnTo>
                  <a:lnTo>
                    <a:pt x="10083" y="1751406"/>
                  </a:lnTo>
                  <a:lnTo>
                    <a:pt x="28435" y="1785251"/>
                  </a:lnTo>
                  <a:lnTo>
                    <a:pt x="55079" y="1813331"/>
                  </a:lnTo>
                  <a:lnTo>
                    <a:pt x="87833" y="1833486"/>
                  </a:lnTo>
                  <a:lnTo>
                    <a:pt x="124917" y="1844281"/>
                  </a:lnTo>
                  <a:lnTo>
                    <a:pt x="147954" y="1846084"/>
                  </a:lnTo>
                  <a:lnTo>
                    <a:pt x="3553917" y="1846084"/>
                  </a:lnTo>
                  <a:lnTo>
                    <a:pt x="3592080" y="1841042"/>
                  </a:lnTo>
                  <a:lnTo>
                    <a:pt x="3627716" y="1826285"/>
                  </a:lnTo>
                  <a:lnTo>
                    <a:pt x="3658323" y="1802891"/>
                  </a:lnTo>
                  <a:lnTo>
                    <a:pt x="3681717" y="1772285"/>
                  </a:lnTo>
                  <a:lnTo>
                    <a:pt x="3696474" y="1736648"/>
                  </a:lnTo>
                  <a:lnTo>
                    <a:pt x="3701516" y="1698485"/>
                  </a:lnTo>
                  <a:lnTo>
                    <a:pt x="3701516" y="0"/>
                  </a:lnTo>
                  <a:close/>
                </a:path>
              </a:pathLst>
            </a:custGeom>
            <a:solidFill>
              <a:srgbClr val="FFFFFF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7" name="object 17"/>
            <p:cNvSpPr/>
            <p:nvPr/>
          </p:nvSpPr>
          <p:spPr>
            <a:xfrm>
              <a:off x="8254440" y="1594434"/>
              <a:ext cx="3702050" cy="1846580"/>
            </a:xfrm>
            <a:custGeom>
              <a:avLst/>
              <a:gdLst/>
              <a:ahLst/>
              <a:cxnLst/>
              <a:rect l="l" t="t" r="r" b="b"/>
              <a:pathLst>
                <a:path w="3702050" h="1846579">
                  <a:moveTo>
                    <a:pt x="3553917" y="1846084"/>
                  </a:moveTo>
                  <a:lnTo>
                    <a:pt x="147954" y="1846084"/>
                  </a:lnTo>
                  <a:lnTo>
                    <a:pt x="140398" y="1845729"/>
                  </a:lnTo>
                  <a:lnTo>
                    <a:pt x="132473" y="1845360"/>
                  </a:lnTo>
                  <a:lnTo>
                    <a:pt x="95034" y="1836369"/>
                  </a:lnTo>
                  <a:lnTo>
                    <a:pt x="81000" y="1829879"/>
                  </a:lnTo>
                  <a:lnTo>
                    <a:pt x="74155" y="1826285"/>
                  </a:lnTo>
                  <a:lnTo>
                    <a:pt x="43560" y="1802891"/>
                  </a:lnTo>
                  <a:lnTo>
                    <a:pt x="20154" y="1772285"/>
                  </a:lnTo>
                  <a:lnTo>
                    <a:pt x="16560" y="1765439"/>
                  </a:lnTo>
                  <a:lnTo>
                    <a:pt x="12953" y="1758607"/>
                  </a:lnTo>
                  <a:lnTo>
                    <a:pt x="2158" y="1721523"/>
                  </a:lnTo>
                  <a:lnTo>
                    <a:pt x="723" y="1706041"/>
                  </a:lnTo>
                  <a:lnTo>
                    <a:pt x="355" y="1698485"/>
                  </a:lnTo>
                  <a:lnTo>
                    <a:pt x="0" y="0"/>
                  </a:lnTo>
                  <a:lnTo>
                    <a:pt x="3701516" y="0"/>
                  </a:lnTo>
                  <a:lnTo>
                    <a:pt x="3701516" y="1698485"/>
                  </a:lnTo>
                  <a:lnTo>
                    <a:pt x="3701160" y="1706041"/>
                  </a:lnTo>
                  <a:lnTo>
                    <a:pt x="3700792" y="1713966"/>
                  </a:lnTo>
                  <a:lnTo>
                    <a:pt x="3699713" y="1721523"/>
                  </a:lnTo>
                  <a:lnTo>
                    <a:pt x="3688918" y="1758607"/>
                  </a:lnTo>
                  <a:lnTo>
                    <a:pt x="3668763" y="1791360"/>
                  </a:lnTo>
                  <a:lnTo>
                    <a:pt x="3640683" y="1818005"/>
                  </a:lnTo>
                  <a:lnTo>
                    <a:pt x="3620884" y="1829879"/>
                  </a:lnTo>
                  <a:lnTo>
                    <a:pt x="3614038" y="1833486"/>
                  </a:lnTo>
                  <a:lnTo>
                    <a:pt x="3576954" y="1844281"/>
                  </a:lnTo>
                  <a:lnTo>
                    <a:pt x="3561473" y="1845729"/>
                  </a:lnTo>
                  <a:lnTo>
                    <a:pt x="3553917" y="1846084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8" name="object 18"/>
            <p:cNvSpPr/>
            <p:nvPr/>
          </p:nvSpPr>
          <p:spPr>
            <a:xfrm>
              <a:off x="8260562" y="845273"/>
              <a:ext cx="3698240" cy="763270"/>
            </a:xfrm>
            <a:custGeom>
              <a:avLst/>
              <a:gdLst/>
              <a:ahLst/>
              <a:cxnLst/>
              <a:rect l="l" t="t" r="r" b="b"/>
              <a:pathLst>
                <a:path w="3698240" h="763269">
                  <a:moveTo>
                    <a:pt x="3697922" y="763206"/>
                  </a:moveTo>
                  <a:lnTo>
                    <a:pt x="0" y="763206"/>
                  </a:lnTo>
                  <a:lnTo>
                    <a:pt x="0" y="0"/>
                  </a:lnTo>
                  <a:lnTo>
                    <a:pt x="3697922" y="0"/>
                  </a:lnTo>
                  <a:lnTo>
                    <a:pt x="3697922" y="763206"/>
                  </a:lnTo>
                  <a:close/>
                </a:path>
              </a:pathLst>
            </a:custGeom>
            <a:solidFill>
              <a:srgbClr val="E1EFD8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9" name="object 19"/>
            <p:cNvSpPr/>
            <p:nvPr/>
          </p:nvSpPr>
          <p:spPr>
            <a:xfrm>
              <a:off x="8260562" y="845273"/>
              <a:ext cx="3698240" cy="763270"/>
            </a:xfrm>
            <a:custGeom>
              <a:avLst/>
              <a:gdLst/>
              <a:ahLst/>
              <a:cxnLst/>
              <a:rect l="l" t="t" r="r" b="b"/>
              <a:pathLst>
                <a:path w="3698240" h="763269">
                  <a:moveTo>
                    <a:pt x="3697922" y="763206"/>
                  </a:moveTo>
                  <a:lnTo>
                    <a:pt x="0" y="763206"/>
                  </a:lnTo>
                  <a:lnTo>
                    <a:pt x="0" y="0"/>
                  </a:lnTo>
                  <a:lnTo>
                    <a:pt x="3697922" y="0"/>
                  </a:lnTo>
                  <a:lnTo>
                    <a:pt x="3697922" y="763206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0" name="object 20"/>
            <p:cNvSpPr/>
            <p:nvPr/>
          </p:nvSpPr>
          <p:spPr>
            <a:xfrm>
              <a:off x="7180922" y="683996"/>
              <a:ext cx="1332230" cy="1284605"/>
            </a:xfrm>
            <a:custGeom>
              <a:avLst/>
              <a:gdLst/>
              <a:ahLst/>
              <a:cxnLst/>
              <a:rect l="l" t="t" r="r" b="b"/>
              <a:pathLst>
                <a:path w="1332229" h="1284605">
                  <a:moveTo>
                    <a:pt x="665632" y="0"/>
                  </a:moveTo>
                  <a:lnTo>
                    <a:pt x="596163" y="3606"/>
                  </a:lnTo>
                  <a:lnTo>
                    <a:pt x="527392" y="14046"/>
                  </a:lnTo>
                  <a:lnTo>
                    <a:pt x="460082" y="31686"/>
                  </a:lnTo>
                  <a:lnTo>
                    <a:pt x="394919" y="55803"/>
                  </a:lnTo>
                  <a:lnTo>
                    <a:pt x="332638" y="86042"/>
                  </a:lnTo>
                  <a:lnTo>
                    <a:pt x="274320" y="122758"/>
                  </a:lnTo>
                  <a:lnTo>
                    <a:pt x="220319" y="165239"/>
                  </a:lnTo>
                  <a:lnTo>
                    <a:pt x="170992" y="212763"/>
                  </a:lnTo>
                  <a:lnTo>
                    <a:pt x="127076" y="264960"/>
                  </a:lnTo>
                  <a:lnTo>
                    <a:pt x="89280" y="321119"/>
                  </a:lnTo>
                  <a:lnTo>
                    <a:pt x="57594" y="381241"/>
                  </a:lnTo>
                  <a:lnTo>
                    <a:pt x="32397" y="443877"/>
                  </a:lnTo>
                  <a:lnTo>
                    <a:pt x="14401" y="508685"/>
                  </a:lnTo>
                  <a:lnTo>
                    <a:pt x="3594" y="575284"/>
                  </a:lnTo>
                  <a:lnTo>
                    <a:pt x="0" y="642238"/>
                  </a:lnTo>
                  <a:lnTo>
                    <a:pt x="1079" y="675728"/>
                  </a:lnTo>
                  <a:lnTo>
                    <a:pt x="8280" y="742683"/>
                  </a:lnTo>
                  <a:lnTo>
                    <a:pt x="22682" y="808558"/>
                  </a:lnTo>
                  <a:lnTo>
                    <a:pt x="44272" y="872286"/>
                  </a:lnTo>
                  <a:lnTo>
                    <a:pt x="72720" y="933843"/>
                  </a:lnTo>
                  <a:lnTo>
                    <a:pt x="107276" y="992162"/>
                  </a:lnTo>
                  <a:lnTo>
                    <a:pt x="148323" y="1046518"/>
                  </a:lnTo>
                  <a:lnTo>
                    <a:pt x="195122" y="1096200"/>
                  </a:lnTo>
                  <a:lnTo>
                    <a:pt x="246595" y="1141209"/>
                  </a:lnTo>
                  <a:lnTo>
                    <a:pt x="303110" y="1180807"/>
                  </a:lnTo>
                  <a:lnTo>
                    <a:pt x="363600" y="1214640"/>
                  </a:lnTo>
                  <a:lnTo>
                    <a:pt x="426961" y="1242009"/>
                  </a:lnTo>
                  <a:lnTo>
                    <a:pt x="493191" y="1262519"/>
                  </a:lnTo>
                  <a:lnTo>
                    <a:pt x="561594" y="1276565"/>
                  </a:lnTo>
                  <a:lnTo>
                    <a:pt x="630720" y="1283766"/>
                  </a:lnTo>
                  <a:lnTo>
                    <a:pt x="665632" y="1284477"/>
                  </a:lnTo>
                  <a:lnTo>
                    <a:pt x="700557" y="1283766"/>
                  </a:lnTo>
                  <a:lnTo>
                    <a:pt x="769670" y="1276565"/>
                  </a:lnTo>
                  <a:lnTo>
                    <a:pt x="838073" y="1262519"/>
                  </a:lnTo>
                  <a:lnTo>
                    <a:pt x="904316" y="1241640"/>
                  </a:lnTo>
                  <a:lnTo>
                    <a:pt x="968032" y="1214285"/>
                  </a:lnTo>
                  <a:lnTo>
                    <a:pt x="1028153" y="1180807"/>
                  </a:lnTo>
                  <a:lnTo>
                    <a:pt x="1084681" y="1141209"/>
                  </a:lnTo>
                  <a:lnTo>
                    <a:pt x="1136523" y="1096200"/>
                  </a:lnTo>
                  <a:lnTo>
                    <a:pt x="1182954" y="1046162"/>
                  </a:lnTo>
                  <a:lnTo>
                    <a:pt x="1224000" y="991806"/>
                  </a:lnTo>
                  <a:lnTo>
                    <a:pt x="1258557" y="933843"/>
                  </a:lnTo>
                  <a:lnTo>
                    <a:pt x="1286992" y="872286"/>
                  </a:lnTo>
                  <a:lnTo>
                    <a:pt x="1308595" y="808558"/>
                  </a:lnTo>
                  <a:lnTo>
                    <a:pt x="1322997" y="742683"/>
                  </a:lnTo>
                  <a:lnTo>
                    <a:pt x="1330198" y="675728"/>
                  </a:lnTo>
                  <a:lnTo>
                    <a:pt x="1331277" y="642238"/>
                  </a:lnTo>
                  <a:lnTo>
                    <a:pt x="1331633" y="642238"/>
                  </a:lnTo>
                  <a:lnTo>
                    <a:pt x="1328038" y="575284"/>
                  </a:lnTo>
                  <a:lnTo>
                    <a:pt x="1316875" y="508685"/>
                  </a:lnTo>
                  <a:lnTo>
                    <a:pt x="1298879" y="443877"/>
                  </a:lnTo>
                  <a:lnTo>
                    <a:pt x="1274038" y="381241"/>
                  </a:lnTo>
                  <a:lnTo>
                    <a:pt x="1242352" y="321119"/>
                  </a:lnTo>
                  <a:lnTo>
                    <a:pt x="1204201" y="264960"/>
                  </a:lnTo>
                  <a:lnTo>
                    <a:pt x="1160272" y="212763"/>
                  </a:lnTo>
                  <a:lnTo>
                    <a:pt x="1111313" y="165239"/>
                  </a:lnTo>
                  <a:lnTo>
                    <a:pt x="1056957" y="122758"/>
                  </a:lnTo>
                  <a:lnTo>
                    <a:pt x="998639" y="86398"/>
                  </a:lnTo>
                  <a:lnTo>
                    <a:pt x="936358" y="55803"/>
                  </a:lnTo>
                  <a:lnTo>
                    <a:pt x="871194" y="31686"/>
                  </a:lnTo>
                  <a:lnTo>
                    <a:pt x="804240" y="14401"/>
                  </a:lnTo>
                  <a:lnTo>
                    <a:pt x="735114" y="3962"/>
                  </a:lnTo>
                  <a:lnTo>
                    <a:pt x="665632" y="368"/>
                  </a:lnTo>
                  <a:lnTo>
                    <a:pt x="665632" y="0"/>
                  </a:lnTo>
                  <a:close/>
                </a:path>
              </a:pathLst>
            </a:custGeom>
            <a:solidFill>
              <a:srgbClr val="FFFFFF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1" name="object 21"/>
            <p:cNvSpPr/>
            <p:nvPr/>
          </p:nvSpPr>
          <p:spPr>
            <a:xfrm>
              <a:off x="7180922" y="683996"/>
              <a:ext cx="1332230" cy="1284605"/>
            </a:xfrm>
            <a:custGeom>
              <a:avLst/>
              <a:gdLst/>
              <a:ahLst/>
              <a:cxnLst/>
              <a:rect l="l" t="t" r="r" b="b"/>
              <a:pathLst>
                <a:path w="1332229" h="1284605">
                  <a:moveTo>
                    <a:pt x="1331277" y="642238"/>
                  </a:moveTo>
                  <a:lnTo>
                    <a:pt x="1330198" y="675728"/>
                  </a:lnTo>
                  <a:lnTo>
                    <a:pt x="1327683" y="709206"/>
                  </a:lnTo>
                  <a:lnTo>
                    <a:pt x="1316875" y="775804"/>
                  </a:lnTo>
                  <a:lnTo>
                    <a:pt x="1298879" y="840600"/>
                  </a:lnTo>
                  <a:lnTo>
                    <a:pt x="1273682" y="903249"/>
                  </a:lnTo>
                  <a:lnTo>
                    <a:pt x="1241996" y="963358"/>
                  </a:lnTo>
                  <a:lnTo>
                    <a:pt x="1204201" y="1019517"/>
                  </a:lnTo>
                  <a:lnTo>
                    <a:pt x="1160272" y="1071727"/>
                  </a:lnTo>
                  <a:lnTo>
                    <a:pt x="1110957" y="1119238"/>
                  </a:lnTo>
                  <a:lnTo>
                    <a:pt x="1056957" y="1161719"/>
                  </a:lnTo>
                  <a:lnTo>
                    <a:pt x="998639" y="1198448"/>
                  </a:lnTo>
                  <a:lnTo>
                    <a:pt x="936358" y="1228686"/>
                  </a:lnTo>
                  <a:lnTo>
                    <a:pt x="871194" y="1252804"/>
                  </a:lnTo>
                  <a:lnTo>
                    <a:pt x="803871" y="1270444"/>
                  </a:lnTo>
                  <a:lnTo>
                    <a:pt x="735114" y="1280883"/>
                  </a:lnTo>
                  <a:lnTo>
                    <a:pt x="665632" y="1284477"/>
                  </a:lnTo>
                  <a:lnTo>
                    <a:pt x="596163" y="1280883"/>
                  </a:lnTo>
                  <a:lnTo>
                    <a:pt x="527392" y="1270444"/>
                  </a:lnTo>
                  <a:lnTo>
                    <a:pt x="460082" y="1253159"/>
                  </a:lnTo>
                  <a:lnTo>
                    <a:pt x="394919" y="1229042"/>
                  </a:lnTo>
                  <a:lnTo>
                    <a:pt x="332638" y="1198448"/>
                  </a:lnTo>
                  <a:lnTo>
                    <a:pt x="274320" y="1161719"/>
                  </a:lnTo>
                  <a:lnTo>
                    <a:pt x="220319" y="1119606"/>
                  </a:lnTo>
                  <a:lnTo>
                    <a:pt x="170992" y="1072083"/>
                  </a:lnTo>
                  <a:lnTo>
                    <a:pt x="127076" y="1019886"/>
                  </a:lnTo>
                  <a:lnTo>
                    <a:pt x="89280" y="963358"/>
                  </a:lnTo>
                  <a:lnTo>
                    <a:pt x="57594" y="903604"/>
                  </a:lnTo>
                  <a:lnTo>
                    <a:pt x="32397" y="840600"/>
                  </a:lnTo>
                  <a:lnTo>
                    <a:pt x="14401" y="775804"/>
                  </a:lnTo>
                  <a:lnTo>
                    <a:pt x="3594" y="709206"/>
                  </a:lnTo>
                  <a:lnTo>
                    <a:pt x="0" y="642238"/>
                  </a:lnTo>
                  <a:lnTo>
                    <a:pt x="3594" y="575284"/>
                  </a:lnTo>
                  <a:lnTo>
                    <a:pt x="14401" y="508685"/>
                  </a:lnTo>
                  <a:lnTo>
                    <a:pt x="32397" y="443877"/>
                  </a:lnTo>
                  <a:lnTo>
                    <a:pt x="57594" y="381241"/>
                  </a:lnTo>
                  <a:lnTo>
                    <a:pt x="89280" y="321119"/>
                  </a:lnTo>
                  <a:lnTo>
                    <a:pt x="127076" y="264960"/>
                  </a:lnTo>
                  <a:lnTo>
                    <a:pt x="170992" y="212763"/>
                  </a:lnTo>
                  <a:lnTo>
                    <a:pt x="220319" y="165239"/>
                  </a:lnTo>
                  <a:lnTo>
                    <a:pt x="274320" y="122758"/>
                  </a:lnTo>
                  <a:lnTo>
                    <a:pt x="332638" y="86042"/>
                  </a:lnTo>
                  <a:lnTo>
                    <a:pt x="394919" y="55803"/>
                  </a:lnTo>
                  <a:lnTo>
                    <a:pt x="460082" y="31686"/>
                  </a:lnTo>
                  <a:lnTo>
                    <a:pt x="527392" y="14046"/>
                  </a:lnTo>
                  <a:lnTo>
                    <a:pt x="596163" y="3606"/>
                  </a:lnTo>
                  <a:lnTo>
                    <a:pt x="665632" y="0"/>
                  </a:lnTo>
                  <a:lnTo>
                    <a:pt x="665632" y="368"/>
                  </a:lnTo>
                  <a:lnTo>
                    <a:pt x="700557" y="1079"/>
                  </a:lnTo>
                  <a:lnTo>
                    <a:pt x="769670" y="8280"/>
                  </a:lnTo>
                  <a:lnTo>
                    <a:pt x="838073" y="22326"/>
                  </a:lnTo>
                  <a:lnTo>
                    <a:pt x="904316" y="42837"/>
                  </a:lnTo>
                  <a:lnTo>
                    <a:pt x="968032" y="70205"/>
                  </a:lnTo>
                  <a:lnTo>
                    <a:pt x="1028153" y="104038"/>
                  </a:lnTo>
                  <a:lnTo>
                    <a:pt x="1084681" y="143281"/>
                  </a:lnTo>
                  <a:lnTo>
                    <a:pt x="1136523" y="188277"/>
                  </a:lnTo>
                  <a:lnTo>
                    <a:pt x="1182954" y="238328"/>
                  </a:lnTo>
                  <a:lnTo>
                    <a:pt x="1224000" y="292684"/>
                  </a:lnTo>
                  <a:lnTo>
                    <a:pt x="1258912" y="350647"/>
                  </a:lnTo>
                  <a:lnTo>
                    <a:pt x="1287360" y="412203"/>
                  </a:lnTo>
                  <a:lnTo>
                    <a:pt x="1308950" y="475919"/>
                  </a:lnTo>
                  <a:lnTo>
                    <a:pt x="1323352" y="541807"/>
                  </a:lnTo>
                  <a:lnTo>
                    <a:pt x="1330553" y="608761"/>
                  </a:lnTo>
                  <a:lnTo>
                    <a:pt x="1331633" y="642238"/>
                  </a:lnTo>
                  <a:lnTo>
                    <a:pt x="1331277" y="642238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2" name="object 22"/>
            <p:cNvSpPr/>
            <p:nvPr/>
          </p:nvSpPr>
          <p:spPr>
            <a:xfrm>
              <a:off x="8245081" y="4466158"/>
              <a:ext cx="3698240" cy="1790700"/>
            </a:xfrm>
            <a:custGeom>
              <a:avLst/>
              <a:gdLst/>
              <a:ahLst/>
              <a:cxnLst/>
              <a:rect l="l" t="t" r="r" b="b"/>
              <a:pathLst>
                <a:path w="3698240" h="1790700">
                  <a:moveTo>
                    <a:pt x="3697922" y="0"/>
                  </a:moveTo>
                  <a:lnTo>
                    <a:pt x="0" y="0"/>
                  </a:lnTo>
                  <a:lnTo>
                    <a:pt x="355" y="1647367"/>
                  </a:lnTo>
                  <a:lnTo>
                    <a:pt x="7200" y="1691639"/>
                  </a:lnTo>
                  <a:lnTo>
                    <a:pt x="32042" y="1737360"/>
                  </a:lnTo>
                  <a:lnTo>
                    <a:pt x="65519" y="1767243"/>
                  </a:lnTo>
                  <a:lnTo>
                    <a:pt x="113398" y="1787042"/>
                  </a:lnTo>
                  <a:lnTo>
                    <a:pt x="143281" y="1790280"/>
                  </a:lnTo>
                  <a:lnTo>
                    <a:pt x="3554996" y="1790280"/>
                  </a:lnTo>
                  <a:lnTo>
                    <a:pt x="3599281" y="1783435"/>
                  </a:lnTo>
                  <a:lnTo>
                    <a:pt x="3645001" y="1758607"/>
                  </a:lnTo>
                  <a:lnTo>
                    <a:pt x="3674884" y="1725117"/>
                  </a:lnTo>
                  <a:lnTo>
                    <a:pt x="3694683" y="1677238"/>
                  </a:lnTo>
                  <a:lnTo>
                    <a:pt x="3697922" y="1647367"/>
                  </a:lnTo>
                  <a:lnTo>
                    <a:pt x="3697922" y="0"/>
                  </a:lnTo>
                  <a:close/>
                </a:path>
              </a:pathLst>
            </a:custGeom>
            <a:solidFill>
              <a:srgbClr val="FFFFFF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3" name="object 23"/>
            <p:cNvSpPr/>
            <p:nvPr/>
          </p:nvSpPr>
          <p:spPr>
            <a:xfrm>
              <a:off x="8245081" y="4466158"/>
              <a:ext cx="3698240" cy="1790700"/>
            </a:xfrm>
            <a:custGeom>
              <a:avLst/>
              <a:gdLst/>
              <a:ahLst/>
              <a:cxnLst/>
              <a:rect l="l" t="t" r="r" b="b"/>
              <a:pathLst>
                <a:path w="3698240" h="1790700">
                  <a:moveTo>
                    <a:pt x="3554996" y="1790280"/>
                  </a:moveTo>
                  <a:lnTo>
                    <a:pt x="143281" y="1790280"/>
                  </a:lnTo>
                  <a:lnTo>
                    <a:pt x="135724" y="1789925"/>
                  </a:lnTo>
                  <a:lnTo>
                    <a:pt x="128524" y="1789557"/>
                  </a:lnTo>
                  <a:lnTo>
                    <a:pt x="120954" y="1788477"/>
                  </a:lnTo>
                  <a:lnTo>
                    <a:pt x="113398" y="1787042"/>
                  </a:lnTo>
                  <a:lnTo>
                    <a:pt x="106197" y="1785239"/>
                  </a:lnTo>
                  <a:lnTo>
                    <a:pt x="98996" y="1783435"/>
                  </a:lnTo>
                  <a:lnTo>
                    <a:pt x="59397" y="1762925"/>
                  </a:lnTo>
                  <a:lnTo>
                    <a:pt x="27724" y="1731238"/>
                  </a:lnTo>
                  <a:lnTo>
                    <a:pt x="23393" y="1725117"/>
                  </a:lnTo>
                  <a:lnTo>
                    <a:pt x="5397" y="1684439"/>
                  </a:lnTo>
                  <a:lnTo>
                    <a:pt x="3594" y="1677238"/>
                  </a:lnTo>
                  <a:lnTo>
                    <a:pt x="0" y="0"/>
                  </a:lnTo>
                  <a:lnTo>
                    <a:pt x="3697922" y="0"/>
                  </a:lnTo>
                  <a:lnTo>
                    <a:pt x="3697922" y="1647367"/>
                  </a:lnTo>
                  <a:lnTo>
                    <a:pt x="3692880" y="1684439"/>
                  </a:lnTo>
                  <a:lnTo>
                    <a:pt x="3691077" y="1691639"/>
                  </a:lnTo>
                  <a:lnTo>
                    <a:pt x="3670554" y="1731238"/>
                  </a:lnTo>
                  <a:lnTo>
                    <a:pt x="3666235" y="1737360"/>
                  </a:lnTo>
                  <a:lnTo>
                    <a:pt x="3638880" y="1762925"/>
                  </a:lnTo>
                  <a:lnTo>
                    <a:pt x="3632758" y="1767243"/>
                  </a:lnTo>
                  <a:lnTo>
                    <a:pt x="3592080" y="1785239"/>
                  </a:lnTo>
                  <a:lnTo>
                    <a:pt x="3584879" y="1787042"/>
                  </a:lnTo>
                  <a:lnTo>
                    <a:pt x="3577323" y="1788477"/>
                  </a:lnTo>
                  <a:lnTo>
                    <a:pt x="3569754" y="1789557"/>
                  </a:lnTo>
                  <a:lnTo>
                    <a:pt x="3562553" y="1789925"/>
                  </a:lnTo>
                  <a:lnTo>
                    <a:pt x="3554996" y="1790280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4" name="object 24"/>
            <p:cNvSpPr/>
            <p:nvPr/>
          </p:nvSpPr>
          <p:spPr>
            <a:xfrm>
              <a:off x="8245081" y="3678123"/>
              <a:ext cx="3698240" cy="788035"/>
            </a:xfrm>
            <a:custGeom>
              <a:avLst/>
              <a:gdLst/>
              <a:ahLst/>
              <a:cxnLst/>
              <a:rect l="l" t="t" r="r" b="b"/>
              <a:pathLst>
                <a:path w="3698240" h="788035">
                  <a:moveTo>
                    <a:pt x="3697922" y="788035"/>
                  </a:moveTo>
                  <a:lnTo>
                    <a:pt x="0" y="788035"/>
                  </a:lnTo>
                  <a:lnTo>
                    <a:pt x="0" y="0"/>
                  </a:lnTo>
                  <a:lnTo>
                    <a:pt x="3697922" y="0"/>
                  </a:lnTo>
                  <a:lnTo>
                    <a:pt x="3697922" y="788035"/>
                  </a:lnTo>
                  <a:close/>
                </a:path>
              </a:pathLst>
            </a:custGeom>
            <a:solidFill>
              <a:srgbClr val="E1EFD8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5" name="object 25"/>
            <p:cNvSpPr/>
            <p:nvPr/>
          </p:nvSpPr>
          <p:spPr>
            <a:xfrm>
              <a:off x="8245081" y="3678123"/>
              <a:ext cx="3698240" cy="788035"/>
            </a:xfrm>
            <a:custGeom>
              <a:avLst/>
              <a:gdLst/>
              <a:ahLst/>
              <a:cxnLst/>
              <a:rect l="l" t="t" r="r" b="b"/>
              <a:pathLst>
                <a:path w="3698240" h="788035">
                  <a:moveTo>
                    <a:pt x="3697922" y="788035"/>
                  </a:moveTo>
                  <a:lnTo>
                    <a:pt x="0" y="788035"/>
                  </a:lnTo>
                  <a:lnTo>
                    <a:pt x="0" y="0"/>
                  </a:lnTo>
                  <a:lnTo>
                    <a:pt x="3697922" y="0"/>
                  </a:lnTo>
                  <a:lnTo>
                    <a:pt x="3697922" y="788035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6" name="object 26"/>
            <p:cNvSpPr/>
            <p:nvPr/>
          </p:nvSpPr>
          <p:spPr>
            <a:xfrm>
              <a:off x="7236003" y="3562921"/>
              <a:ext cx="1332230" cy="1284605"/>
            </a:xfrm>
            <a:custGeom>
              <a:avLst/>
              <a:gdLst/>
              <a:ahLst/>
              <a:cxnLst/>
              <a:rect l="l" t="t" r="r" b="b"/>
              <a:pathLst>
                <a:path w="1332229" h="1284604">
                  <a:moveTo>
                    <a:pt x="665632" y="0"/>
                  </a:moveTo>
                  <a:lnTo>
                    <a:pt x="596163" y="3594"/>
                  </a:lnTo>
                  <a:lnTo>
                    <a:pt x="527392" y="14033"/>
                  </a:lnTo>
                  <a:lnTo>
                    <a:pt x="460082" y="31673"/>
                  </a:lnTo>
                  <a:lnTo>
                    <a:pt x="394919" y="55803"/>
                  </a:lnTo>
                  <a:lnTo>
                    <a:pt x="332638" y="86042"/>
                  </a:lnTo>
                  <a:lnTo>
                    <a:pt x="274320" y="122758"/>
                  </a:lnTo>
                  <a:lnTo>
                    <a:pt x="220319" y="165239"/>
                  </a:lnTo>
                  <a:lnTo>
                    <a:pt x="170992" y="212763"/>
                  </a:lnTo>
                  <a:lnTo>
                    <a:pt x="127076" y="264960"/>
                  </a:lnTo>
                  <a:lnTo>
                    <a:pt x="89280" y="321119"/>
                  </a:lnTo>
                  <a:lnTo>
                    <a:pt x="57594" y="381241"/>
                  </a:lnTo>
                  <a:lnTo>
                    <a:pt x="32397" y="443877"/>
                  </a:lnTo>
                  <a:lnTo>
                    <a:pt x="14401" y="508673"/>
                  </a:lnTo>
                  <a:lnTo>
                    <a:pt x="3594" y="575284"/>
                  </a:lnTo>
                  <a:lnTo>
                    <a:pt x="0" y="642238"/>
                  </a:lnTo>
                  <a:lnTo>
                    <a:pt x="1079" y="675716"/>
                  </a:lnTo>
                  <a:lnTo>
                    <a:pt x="8280" y="742683"/>
                  </a:lnTo>
                  <a:lnTo>
                    <a:pt x="22682" y="808558"/>
                  </a:lnTo>
                  <a:lnTo>
                    <a:pt x="44272" y="872274"/>
                  </a:lnTo>
                  <a:lnTo>
                    <a:pt x="72720" y="933843"/>
                  </a:lnTo>
                  <a:lnTo>
                    <a:pt x="107276" y="992162"/>
                  </a:lnTo>
                  <a:lnTo>
                    <a:pt x="148323" y="1046518"/>
                  </a:lnTo>
                  <a:lnTo>
                    <a:pt x="195122" y="1096200"/>
                  </a:lnTo>
                  <a:lnTo>
                    <a:pt x="246595" y="1141196"/>
                  </a:lnTo>
                  <a:lnTo>
                    <a:pt x="303110" y="1180795"/>
                  </a:lnTo>
                  <a:lnTo>
                    <a:pt x="363600" y="1214640"/>
                  </a:lnTo>
                  <a:lnTo>
                    <a:pt x="426961" y="1241996"/>
                  </a:lnTo>
                  <a:lnTo>
                    <a:pt x="493191" y="1262519"/>
                  </a:lnTo>
                  <a:lnTo>
                    <a:pt x="561594" y="1276553"/>
                  </a:lnTo>
                  <a:lnTo>
                    <a:pt x="630720" y="1283754"/>
                  </a:lnTo>
                  <a:lnTo>
                    <a:pt x="665632" y="1284477"/>
                  </a:lnTo>
                  <a:lnTo>
                    <a:pt x="700557" y="1283754"/>
                  </a:lnTo>
                  <a:lnTo>
                    <a:pt x="769683" y="1276553"/>
                  </a:lnTo>
                  <a:lnTo>
                    <a:pt x="838073" y="1262519"/>
                  </a:lnTo>
                  <a:lnTo>
                    <a:pt x="904316" y="1241640"/>
                  </a:lnTo>
                  <a:lnTo>
                    <a:pt x="968032" y="1214272"/>
                  </a:lnTo>
                  <a:lnTo>
                    <a:pt x="1028153" y="1180795"/>
                  </a:lnTo>
                  <a:lnTo>
                    <a:pt x="1084681" y="1141196"/>
                  </a:lnTo>
                  <a:lnTo>
                    <a:pt x="1136523" y="1096200"/>
                  </a:lnTo>
                  <a:lnTo>
                    <a:pt x="1182954" y="1046162"/>
                  </a:lnTo>
                  <a:lnTo>
                    <a:pt x="1224000" y="991793"/>
                  </a:lnTo>
                  <a:lnTo>
                    <a:pt x="1258557" y="933843"/>
                  </a:lnTo>
                  <a:lnTo>
                    <a:pt x="1286992" y="872274"/>
                  </a:lnTo>
                  <a:lnTo>
                    <a:pt x="1308595" y="808558"/>
                  </a:lnTo>
                  <a:lnTo>
                    <a:pt x="1322997" y="742683"/>
                  </a:lnTo>
                  <a:lnTo>
                    <a:pt x="1330198" y="675716"/>
                  </a:lnTo>
                  <a:lnTo>
                    <a:pt x="1331277" y="642238"/>
                  </a:lnTo>
                  <a:lnTo>
                    <a:pt x="1331633" y="642238"/>
                  </a:lnTo>
                  <a:lnTo>
                    <a:pt x="1328038" y="575284"/>
                  </a:lnTo>
                  <a:lnTo>
                    <a:pt x="1316875" y="508673"/>
                  </a:lnTo>
                  <a:lnTo>
                    <a:pt x="1298879" y="443877"/>
                  </a:lnTo>
                  <a:lnTo>
                    <a:pt x="1274038" y="381241"/>
                  </a:lnTo>
                  <a:lnTo>
                    <a:pt x="1242352" y="321119"/>
                  </a:lnTo>
                  <a:lnTo>
                    <a:pt x="1204201" y="264960"/>
                  </a:lnTo>
                  <a:lnTo>
                    <a:pt x="1160272" y="212763"/>
                  </a:lnTo>
                  <a:lnTo>
                    <a:pt x="1111313" y="165239"/>
                  </a:lnTo>
                  <a:lnTo>
                    <a:pt x="1056957" y="122758"/>
                  </a:lnTo>
                  <a:lnTo>
                    <a:pt x="998639" y="86398"/>
                  </a:lnTo>
                  <a:lnTo>
                    <a:pt x="936358" y="55803"/>
                  </a:lnTo>
                  <a:lnTo>
                    <a:pt x="871194" y="31673"/>
                  </a:lnTo>
                  <a:lnTo>
                    <a:pt x="804240" y="14401"/>
                  </a:lnTo>
                  <a:lnTo>
                    <a:pt x="735114" y="3962"/>
                  </a:lnTo>
                  <a:lnTo>
                    <a:pt x="665632" y="355"/>
                  </a:lnTo>
                  <a:lnTo>
                    <a:pt x="665632" y="0"/>
                  </a:lnTo>
                  <a:close/>
                </a:path>
              </a:pathLst>
            </a:custGeom>
            <a:solidFill>
              <a:srgbClr val="FFFFFF">
                <a:alpha val="8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7" name="object 27"/>
            <p:cNvSpPr/>
            <p:nvPr/>
          </p:nvSpPr>
          <p:spPr>
            <a:xfrm>
              <a:off x="7236003" y="3562921"/>
              <a:ext cx="1332230" cy="1284605"/>
            </a:xfrm>
            <a:custGeom>
              <a:avLst/>
              <a:gdLst/>
              <a:ahLst/>
              <a:cxnLst/>
              <a:rect l="l" t="t" r="r" b="b"/>
              <a:pathLst>
                <a:path w="1332229" h="1284604">
                  <a:moveTo>
                    <a:pt x="1331277" y="642238"/>
                  </a:moveTo>
                  <a:lnTo>
                    <a:pt x="1330198" y="675716"/>
                  </a:lnTo>
                  <a:lnTo>
                    <a:pt x="1327683" y="709193"/>
                  </a:lnTo>
                  <a:lnTo>
                    <a:pt x="1316875" y="775792"/>
                  </a:lnTo>
                  <a:lnTo>
                    <a:pt x="1298879" y="840600"/>
                  </a:lnTo>
                  <a:lnTo>
                    <a:pt x="1273682" y="903236"/>
                  </a:lnTo>
                  <a:lnTo>
                    <a:pt x="1241996" y="963358"/>
                  </a:lnTo>
                  <a:lnTo>
                    <a:pt x="1204201" y="1019517"/>
                  </a:lnTo>
                  <a:lnTo>
                    <a:pt x="1160272" y="1071714"/>
                  </a:lnTo>
                  <a:lnTo>
                    <a:pt x="1110957" y="1119238"/>
                  </a:lnTo>
                  <a:lnTo>
                    <a:pt x="1056957" y="1161719"/>
                  </a:lnTo>
                  <a:lnTo>
                    <a:pt x="998639" y="1198435"/>
                  </a:lnTo>
                  <a:lnTo>
                    <a:pt x="936358" y="1228674"/>
                  </a:lnTo>
                  <a:lnTo>
                    <a:pt x="871194" y="1252804"/>
                  </a:lnTo>
                  <a:lnTo>
                    <a:pt x="803871" y="1270444"/>
                  </a:lnTo>
                  <a:lnTo>
                    <a:pt x="735114" y="1280883"/>
                  </a:lnTo>
                  <a:lnTo>
                    <a:pt x="665632" y="1284477"/>
                  </a:lnTo>
                  <a:lnTo>
                    <a:pt x="596163" y="1280883"/>
                  </a:lnTo>
                  <a:lnTo>
                    <a:pt x="527392" y="1270444"/>
                  </a:lnTo>
                  <a:lnTo>
                    <a:pt x="460082" y="1253159"/>
                  </a:lnTo>
                  <a:lnTo>
                    <a:pt x="394919" y="1229042"/>
                  </a:lnTo>
                  <a:lnTo>
                    <a:pt x="332638" y="1198435"/>
                  </a:lnTo>
                  <a:lnTo>
                    <a:pt x="274320" y="1161719"/>
                  </a:lnTo>
                  <a:lnTo>
                    <a:pt x="220319" y="1119593"/>
                  </a:lnTo>
                  <a:lnTo>
                    <a:pt x="170992" y="1072083"/>
                  </a:lnTo>
                  <a:lnTo>
                    <a:pt x="127076" y="1019873"/>
                  </a:lnTo>
                  <a:lnTo>
                    <a:pt x="89280" y="963358"/>
                  </a:lnTo>
                  <a:lnTo>
                    <a:pt x="57594" y="903592"/>
                  </a:lnTo>
                  <a:lnTo>
                    <a:pt x="32397" y="840600"/>
                  </a:lnTo>
                  <a:lnTo>
                    <a:pt x="14401" y="775792"/>
                  </a:lnTo>
                  <a:lnTo>
                    <a:pt x="3594" y="709193"/>
                  </a:lnTo>
                  <a:lnTo>
                    <a:pt x="0" y="642238"/>
                  </a:lnTo>
                  <a:lnTo>
                    <a:pt x="3594" y="575284"/>
                  </a:lnTo>
                  <a:lnTo>
                    <a:pt x="14401" y="508673"/>
                  </a:lnTo>
                  <a:lnTo>
                    <a:pt x="32397" y="443877"/>
                  </a:lnTo>
                  <a:lnTo>
                    <a:pt x="57594" y="381241"/>
                  </a:lnTo>
                  <a:lnTo>
                    <a:pt x="89280" y="321119"/>
                  </a:lnTo>
                  <a:lnTo>
                    <a:pt x="127076" y="264960"/>
                  </a:lnTo>
                  <a:lnTo>
                    <a:pt x="170992" y="212763"/>
                  </a:lnTo>
                  <a:lnTo>
                    <a:pt x="220319" y="165239"/>
                  </a:lnTo>
                  <a:lnTo>
                    <a:pt x="274320" y="122758"/>
                  </a:lnTo>
                  <a:lnTo>
                    <a:pt x="332638" y="86042"/>
                  </a:lnTo>
                  <a:lnTo>
                    <a:pt x="394919" y="55803"/>
                  </a:lnTo>
                  <a:lnTo>
                    <a:pt x="460082" y="31673"/>
                  </a:lnTo>
                  <a:lnTo>
                    <a:pt x="527392" y="14033"/>
                  </a:lnTo>
                  <a:lnTo>
                    <a:pt x="596163" y="3594"/>
                  </a:lnTo>
                  <a:lnTo>
                    <a:pt x="665632" y="0"/>
                  </a:lnTo>
                  <a:lnTo>
                    <a:pt x="665632" y="355"/>
                  </a:lnTo>
                  <a:lnTo>
                    <a:pt x="700557" y="1079"/>
                  </a:lnTo>
                  <a:lnTo>
                    <a:pt x="769683" y="8280"/>
                  </a:lnTo>
                  <a:lnTo>
                    <a:pt x="838073" y="22313"/>
                  </a:lnTo>
                  <a:lnTo>
                    <a:pt x="904316" y="42837"/>
                  </a:lnTo>
                  <a:lnTo>
                    <a:pt x="968032" y="70192"/>
                  </a:lnTo>
                  <a:lnTo>
                    <a:pt x="1028153" y="104038"/>
                  </a:lnTo>
                  <a:lnTo>
                    <a:pt x="1084681" y="143281"/>
                  </a:lnTo>
                  <a:lnTo>
                    <a:pt x="1136523" y="188277"/>
                  </a:lnTo>
                  <a:lnTo>
                    <a:pt x="1182954" y="238315"/>
                  </a:lnTo>
                  <a:lnTo>
                    <a:pt x="1224000" y="292684"/>
                  </a:lnTo>
                  <a:lnTo>
                    <a:pt x="1258912" y="350634"/>
                  </a:lnTo>
                  <a:lnTo>
                    <a:pt x="1287360" y="412203"/>
                  </a:lnTo>
                  <a:lnTo>
                    <a:pt x="1308950" y="475919"/>
                  </a:lnTo>
                  <a:lnTo>
                    <a:pt x="1323352" y="541794"/>
                  </a:lnTo>
                  <a:lnTo>
                    <a:pt x="1330553" y="608761"/>
                  </a:lnTo>
                  <a:lnTo>
                    <a:pt x="1331633" y="642238"/>
                  </a:lnTo>
                  <a:lnTo>
                    <a:pt x="1331277" y="642238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212837" y="923302"/>
            <a:ext cx="36918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81735" marR="777875" indent="-441959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Сердечно-сосудистые заболевания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374024" y="1709547"/>
            <a:ext cx="3453803" cy="1090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99800"/>
              </a:lnSpc>
              <a:spcBef>
                <a:spcPts val="100"/>
              </a:spcBef>
            </a:pPr>
            <a:r>
              <a:rPr sz="1400" dirty="0">
                <a:latin typeface="Trebuchet MS" pitchFamily="34" charset="0"/>
                <a:cs typeface="Calibri"/>
              </a:rPr>
              <a:t>Как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правило,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терапия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болезней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сердца подразумевает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регулярный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spc="-20" dirty="0">
                <a:latin typeface="Trebuchet MS" pitchFamily="34" charset="0"/>
                <a:cs typeface="Calibri"/>
              </a:rPr>
              <a:t>приём </a:t>
            </a:r>
            <a:r>
              <a:rPr sz="1400" dirty="0">
                <a:latin typeface="Trebuchet MS" pitchFamily="34" charset="0"/>
                <a:cs typeface="Calibri"/>
              </a:rPr>
              <a:t>назначенных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препаратов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и</a:t>
            </a:r>
            <a:r>
              <a:rPr sz="1400" spc="-10" dirty="0">
                <a:latin typeface="Trebuchet MS" pitchFamily="34" charset="0"/>
                <a:cs typeface="Calibri"/>
              </a:rPr>
              <a:t> постоянное </a:t>
            </a:r>
            <a:r>
              <a:rPr sz="1400" dirty="0">
                <a:latin typeface="Trebuchet MS" pitchFamily="34" charset="0"/>
                <a:cs typeface="Calibri"/>
              </a:rPr>
              <a:t>поддержание</a:t>
            </a:r>
            <a:r>
              <a:rPr sz="1400" spc="-4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нормального</a:t>
            </a:r>
            <a:r>
              <a:rPr sz="1400" spc="-40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уровня давления.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773096" y="1066939"/>
            <a:ext cx="29978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375522"/>
                </a:solidFill>
                <a:latin typeface="Calibri"/>
                <a:cs typeface="Calibri"/>
              </a:rPr>
              <a:t>Онкологические</a:t>
            </a:r>
            <a:r>
              <a:rPr sz="1800" b="1" spc="-75" dirty="0">
                <a:solidFill>
                  <a:srgbClr val="375522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заболевания</a:t>
            </a:r>
            <a:endParaRPr sz="1800" dirty="0">
              <a:latin typeface="Calibri"/>
              <a:cs typeface="Calibri"/>
            </a:endParaRPr>
          </a:p>
        </p:txBody>
      </p:sp>
      <p:pic>
        <p:nvPicPr>
          <p:cNvPr id="31" name="object 3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440" y="855849"/>
            <a:ext cx="1212837" cy="1601635"/>
          </a:xfrm>
          <a:prstGeom prst="rect">
            <a:avLst/>
          </a:prstGeom>
        </p:spPr>
      </p:pic>
      <p:sp>
        <p:nvSpPr>
          <p:cNvPr id="32" name="object 32"/>
          <p:cNvSpPr txBox="1"/>
          <p:nvPr/>
        </p:nvSpPr>
        <p:spPr>
          <a:xfrm>
            <a:off x="8341461" y="1683981"/>
            <a:ext cx="3608070" cy="10909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9970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Существует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несколько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подходов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к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лечению: </a:t>
            </a:r>
            <a:r>
              <a:rPr sz="1400" b="1" dirty="0">
                <a:latin typeface="Calibri"/>
                <a:cs typeface="Calibri"/>
              </a:rPr>
              <a:t>Хирургическое</a:t>
            </a:r>
            <a:r>
              <a:rPr sz="1400" b="1" spc="31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вмешательство.</a:t>
            </a:r>
            <a:r>
              <a:rPr sz="1400" b="1" spc="-2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Предполагает </a:t>
            </a:r>
            <a:r>
              <a:rPr sz="1400" dirty="0">
                <a:latin typeface="Calibri"/>
                <a:cs typeface="Calibri"/>
              </a:rPr>
              <a:t>полное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устранение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очага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патологии.</a:t>
            </a:r>
            <a:endParaRPr sz="1400" dirty="0">
              <a:latin typeface="Calibri"/>
              <a:cs typeface="Calibri"/>
            </a:endParaRPr>
          </a:p>
          <a:p>
            <a:pPr marL="12700" marR="5715">
              <a:lnSpc>
                <a:spcPts val="1680"/>
              </a:lnSpc>
              <a:spcBef>
                <a:spcPts val="55"/>
              </a:spcBef>
            </a:pPr>
            <a:r>
              <a:rPr sz="1400" b="1" dirty="0">
                <a:latin typeface="Calibri"/>
                <a:cs typeface="Calibri"/>
              </a:rPr>
              <a:t>Лучевая</a:t>
            </a:r>
            <a:r>
              <a:rPr sz="1400" b="1" spc="-2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терапия.</a:t>
            </a:r>
            <a:r>
              <a:rPr sz="1400" b="1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Воздействие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осуществляется </a:t>
            </a:r>
            <a:r>
              <a:rPr sz="1400" dirty="0">
                <a:latin typeface="Calibri"/>
                <a:cs typeface="Calibri"/>
              </a:rPr>
              <a:t>с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помощью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особых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радиационных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лучей.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341461" y="2749588"/>
            <a:ext cx="155575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latin typeface="Calibri"/>
                <a:cs typeface="Calibri"/>
              </a:rPr>
              <a:t>Химиотерапия.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При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341461" y="2962706"/>
            <a:ext cx="175260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862330" algn="l"/>
              </a:tabLst>
            </a:pPr>
            <a:r>
              <a:rPr sz="1400" spc="-10" dirty="0">
                <a:latin typeface="Calibri"/>
                <a:cs typeface="Calibri"/>
              </a:rPr>
              <a:t>метода</a:t>
            </a:r>
            <a:r>
              <a:rPr sz="1400" dirty="0">
                <a:latin typeface="Calibri"/>
                <a:cs typeface="Calibri"/>
              </a:rPr>
              <a:t>	</a:t>
            </a:r>
            <a:r>
              <a:rPr sz="1400" spc="-10" dirty="0">
                <a:latin typeface="Calibri"/>
                <a:cs typeface="Calibri"/>
              </a:rPr>
              <a:t>происходит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0121624" y="2749588"/>
            <a:ext cx="127825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9715" marR="5080" indent="-24765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latin typeface="Calibri"/>
                <a:cs typeface="Calibri"/>
              </a:rPr>
              <a:t>использовании уничтожение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1529895" y="2749588"/>
            <a:ext cx="41846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ts val="1680"/>
              </a:lnSpc>
              <a:spcBef>
                <a:spcPts val="100"/>
              </a:spcBef>
            </a:pPr>
            <a:r>
              <a:rPr sz="1400" spc="-10" dirty="0">
                <a:latin typeface="Calibri"/>
                <a:cs typeface="Calibri"/>
              </a:rPr>
              <a:t>этого</a:t>
            </a:r>
            <a:endParaRPr sz="1400" dirty="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</a:pPr>
            <a:r>
              <a:rPr sz="1400" spc="-25" dirty="0">
                <a:latin typeface="Calibri"/>
                <a:cs typeface="Calibri"/>
              </a:rPr>
              <a:t>как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8341461" y="3175101"/>
            <a:ext cx="272097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патогенных,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так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и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здоровых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клеток.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583537" y="3911663"/>
            <a:ext cx="28587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375522"/>
                </a:solidFill>
                <a:latin typeface="Calibri"/>
                <a:cs typeface="Calibri"/>
              </a:rPr>
              <a:t>Болезни</a:t>
            </a:r>
            <a:r>
              <a:rPr sz="1800" b="1" spc="-60" dirty="0">
                <a:solidFill>
                  <a:srgbClr val="375522"/>
                </a:solidFill>
                <a:latin typeface="Calibri"/>
                <a:cs typeface="Calibri"/>
              </a:rPr>
              <a:t> </a:t>
            </a:r>
            <a:r>
              <a:rPr sz="1800" b="1" dirty="0">
                <a:solidFill>
                  <a:srgbClr val="375522"/>
                </a:solidFill>
                <a:latin typeface="Calibri"/>
                <a:cs typeface="Calibri"/>
              </a:rPr>
              <a:t>дыхательных</a:t>
            </a:r>
            <a:r>
              <a:rPr sz="1800" b="1" spc="-40" dirty="0">
                <a:solidFill>
                  <a:srgbClr val="375522"/>
                </a:solidFill>
                <a:latin typeface="Calibri"/>
                <a:cs typeface="Calibri"/>
              </a:rPr>
              <a:t> </a:t>
            </a:r>
            <a:r>
              <a:rPr sz="1800" b="1" spc="-20" dirty="0">
                <a:solidFill>
                  <a:srgbClr val="375522"/>
                </a:solidFill>
                <a:latin typeface="Calibri"/>
                <a:cs typeface="Calibri"/>
              </a:rPr>
              <a:t>путей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9210141" y="3920655"/>
            <a:ext cx="17595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375522"/>
                </a:solidFill>
                <a:latin typeface="Calibri"/>
                <a:cs typeface="Calibri"/>
              </a:rPr>
              <a:t>Сахарный</a:t>
            </a:r>
            <a:r>
              <a:rPr sz="1800" b="1" spc="-40" dirty="0">
                <a:solidFill>
                  <a:srgbClr val="375522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375522"/>
                </a:solidFill>
                <a:latin typeface="Calibri"/>
                <a:cs typeface="Calibri"/>
              </a:rPr>
              <a:t>диабет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323263" y="4584496"/>
            <a:ext cx="3614141" cy="109517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49250" algn="ctr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Trebuchet MS" pitchFamily="34" charset="0"/>
                <a:cs typeface="Calibri"/>
              </a:rPr>
              <a:t>Очень</a:t>
            </a:r>
            <a:r>
              <a:rPr sz="1400" spc="-3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часто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болезни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дыхательных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путей, </a:t>
            </a:r>
            <a:r>
              <a:rPr sz="1400" dirty="0">
                <a:latin typeface="Trebuchet MS" pitchFamily="34" charset="0"/>
                <a:cs typeface="Calibri"/>
              </a:rPr>
              <a:t>такие,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как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астма,</a:t>
            </a:r>
            <a:r>
              <a:rPr sz="1400" spc="-2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запускают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аллергены.</a:t>
            </a:r>
            <a:endParaRPr sz="1400" dirty="0">
              <a:latin typeface="Trebuchet MS" pitchFamily="34" charset="0"/>
              <a:cs typeface="Calibri"/>
            </a:endParaRPr>
          </a:p>
          <a:p>
            <a:pPr marL="12700" marR="5080" algn="ctr">
              <a:lnSpc>
                <a:spcPts val="1680"/>
              </a:lnSpc>
              <a:spcBef>
                <a:spcPts val="45"/>
              </a:spcBef>
            </a:pPr>
            <a:r>
              <a:rPr sz="1400" dirty="0">
                <a:latin typeface="Trebuchet MS" pitchFamily="34" charset="0"/>
                <a:cs typeface="Calibri"/>
              </a:rPr>
              <a:t>Поэтому</a:t>
            </a:r>
            <a:r>
              <a:rPr sz="1400" spc="-10" dirty="0">
                <a:latin typeface="Trebuchet MS" pitchFamily="34" charset="0"/>
                <a:cs typeface="Calibri"/>
              </a:rPr>
              <a:t> рекомендуется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избегать</a:t>
            </a:r>
            <a:r>
              <a:rPr sz="1400" spc="-10" dirty="0">
                <a:latin typeface="Trebuchet MS" pitchFamily="34" charset="0"/>
                <a:cs typeface="Calibri"/>
              </a:rPr>
              <a:t> источников, </a:t>
            </a:r>
            <a:r>
              <a:rPr sz="1400" dirty="0">
                <a:latin typeface="Trebuchet MS" pitchFamily="34" charset="0"/>
                <a:cs typeface="Calibri"/>
              </a:rPr>
              <a:t>провоцирующих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заболевание.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382139" y="4522584"/>
            <a:ext cx="3246120" cy="11028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ts val="1675"/>
              </a:lnSpc>
              <a:spcBef>
                <a:spcPts val="100"/>
              </a:spcBef>
            </a:pPr>
            <a:r>
              <a:rPr sz="1400" dirty="0">
                <a:latin typeface="Trebuchet MS" pitchFamily="34" charset="0"/>
                <a:cs typeface="Calibri"/>
              </a:rPr>
              <a:t>Все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лечебные</a:t>
            </a:r>
            <a:r>
              <a:rPr sz="1400" spc="-10" dirty="0">
                <a:latin typeface="Trebuchet MS" pitchFamily="34" charset="0"/>
                <a:cs typeface="Calibri"/>
              </a:rPr>
              <a:t> мероприятия</a:t>
            </a:r>
            <a:endParaRPr sz="1400" dirty="0">
              <a:latin typeface="Trebuchet MS" pitchFamily="34" charset="0"/>
              <a:cs typeface="Calibri"/>
            </a:endParaRPr>
          </a:p>
          <a:p>
            <a:pPr marL="12700" marR="5080" algn="ctr">
              <a:lnSpc>
                <a:spcPts val="1680"/>
              </a:lnSpc>
              <a:spcBef>
                <a:spcPts val="50"/>
              </a:spcBef>
            </a:pPr>
            <a:r>
              <a:rPr sz="1400" dirty="0">
                <a:latin typeface="Trebuchet MS" pitchFamily="34" charset="0"/>
                <a:cs typeface="Calibri"/>
              </a:rPr>
              <a:t>при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диабете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направлены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на</a:t>
            </a:r>
            <a:r>
              <a:rPr sz="1400" spc="-1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поддержание </a:t>
            </a:r>
            <a:r>
              <a:rPr sz="1400" dirty="0">
                <a:latin typeface="Trebuchet MS" pitchFamily="34" charset="0"/>
                <a:cs typeface="Calibri"/>
              </a:rPr>
              <a:t>оптимального</a:t>
            </a:r>
            <a:r>
              <a:rPr sz="1400" spc="-3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уровня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сахара</a:t>
            </a:r>
            <a:r>
              <a:rPr sz="1400" spc="-20" dirty="0">
                <a:latin typeface="Trebuchet MS" pitchFamily="34" charset="0"/>
                <a:cs typeface="Calibri"/>
              </a:rPr>
              <a:t> </a:t>
            </a:r>
            <a:r>
              <a:rPr sz="1400" dirty="0">
                <a:latin typeface="Trebuchet MS" pitchFamily="34" charset="0"/>
                <a:cs typeface="Calibri"/>
              </a:rPr>
              <a:t>в</a:t>
            </a:r>
            <a:r>
              <a:rPr sz="1400" spc="-5" dirty="0">
                <a:latin typeface="Trebuchet MS" pitchFamily="34" charset="0"/>
                <a:cs typeface="Calibri"/>
              </a:rPr>
              <a:t> </a:t>
            </a:r>
            <a:r>
              <a:rPr sz="1400" spc="-10" dirty="0">
                <a:latin typeface="Trebuchet MS" pitchFamily="34" charset="0"/>
                <a:cs typeface="Calibri"/>
              </a:rPr>
              <a:t>крови</a:t>
            </a:r>
            <a:endParaRPr sz="1400" dirty="0">
              <a:latin typeface="Trebuchet MS" pitchFamily="34" charset="0"/>
              <a:cs typeface="Calibri"/>
            </a:endParaRPr>
          </a:p>
          <a:p>
            <a:pPr marL="12700" algn="ctr">
              <a:lnSpc>
                <a:spcPts val="1625"/>
              </a:lnSpc>
            </a:pPr>
            <a:r>
              <a:rPr sz="1400" spc="-10" dirty="0">
                <a:latin typeface="Trebuchet MS" pitchFamily="34" charset="0"/>
                <a:cs typeface="Calibri"/>
              </a:rPr>
              <a:t>больного.</a:t>
            </a:r>
            <a:endParaRPr sz="1400" dirty="0">
              <a:latin typeface="Trebuchet MS" pitchFamily="34" charset="0"/>
              <a:cs typeface="Calibri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4910759" y="259194"/>
            <a:ext cx="3857625" cy="5934075"/>
            <a:chOff x="4910759" y="259194"/>
            <a:chExt cx="3857625" cy="5934075"/>
          </a:xfrm>
        </p:grpSpPr>
        <p:pic>
          <p:nvPicPr>
            <p:cNvPr id="43" name="object 4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24243" y="259194"/>
              <a:ext cx="1843925" cy="1920239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37404" y="984592"/>
              <a:ext cx="2219756" cy="5208485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290358" y="3648595"/>
              <a:ext cx="1176477" cy="1270444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910759" y="957592"/>
              <a:ext cx="2219756" cy="5208841"/>
            </a:xfrm>
            <a:prstGeom prst="rect">
              <a:avLst/>
            </a:prstGeom>
          </p:spPr>
        </p:pic>
      </p:grpSp>
      <p:pic>
        <p:nvPicPr>
          <p:cNvPr id="48" name="object 4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80531" y="3577742"/>
            <a:ext cx="1028877" cy="116423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"/>
            <a:ext cx="12191758" cy="685763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98665" y="111506"/>
            <a:ext cx="1077722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Каковы</a:t>
            </a:r>
            <a:r>
              <a:rPr spc="-85" dirty="0"/>
              <a:t> </a:t>
            </a:r>
            <a:r>
              <a:rPr spc="-10" dirty="0"/>
              <a:t>социально-</a:t>
            </a:r>
            <a:r>
              <a:rPr dirty="0"/>
              <a:t>экономические</a:t>
            </a:r>
            <a:r>
              <a:rPr spc="-75" dirty="0"/>
              <a:t> </a:t>
            </a:r>
            <a:r>
              <a:rPr dirty="0"/>
              <a:t>последствия</a:t>
            </a:r>
            <a:r>
              <a:rPr spc="-75" dirty="0"/>
              <a:t> </a:t>
            </a:r>
            <a:r>
              <a:rPr dirty="0"/>
              <a:t>неинфекционных</a:t>
            </a:r>
            <a:r>
              <a:rPr spc="-75" dirty="0"/>
              <a:t> </a:t>
            </a:r>
            <a:r>
              <a:rPr spc="-10" dirty="0"/>
              <a:t>заболеваний?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558126" y="802932"/>
            <a:ext cx="8096884" cy="409575"/>
            <a:chOff x="558126" y="802932"/>
            <a:chExt cx="8096884" cy="409575"/>
          </a:xfrm>
        </p:grpSpPr>
        <p:sp>
          <p:nvSpPr>
            <p:cNvPr id="5" name="object 5"/>
            <p:cNvSpPr/>
            <p:nvPr/>
          </p:nvSpPr>
          <p:spPr>
            <a:xfrm>
              <a:off x="591121" y="835913"/>
              <a:ext cx="8057515" cy="370205"/>
            </a:xfrm>
            <a:custGeom>
              <a:avLst/>
              <a:gdLst/>
              <a:ahLst/>
              <a:cxnLst/>
              <a:rect l="l" t="t" r="r" b="b"/>
              <a:pathLst>
                <a:path w="8057515" h="370205">
                  <a:moveTo>
                    <a:pt x="7998472" y="0"/>
                  </a:moveTo>
                  <a:lnTo>
                    <a:pt x="58318" y="0"/>
                  </a:lnTo>
                  <a:lnTo>
                    <a:pt x="51841" y="723"/>
                  </a:lnTo>
                  <a:lnTo>
                    <a:pt x="48602" y="1447"/>
                  </a:lnTo>
                  <a:lnTo>
                    <a:pt x="45720" y="2171"/>
                  </a:lnTo>
                  <a:lnTo>
                    <a:pt x="42481" y="2882"/>
                  </a:lnTo>
                  <a:lnTo>
                    <a:pt x="20523" y="15849"/>
                  </a:lnTo>
                  <a:lnTo>
                    <a:pt x="17995" y="18008"/>
                  </a:lnTo>
                  <a:lnTo>
                    <a:pt x="15836" y="20523"/>
                  </a:lnTo>
                  <a:lnTo>
                    <a:pt x="13677" y="22682"/>
                  </a:lnTo>
                  <a:lnTo>
                    <a:pt x="11874" y="25209"/>
                  </a:lnTo>
                  <a:lnTo>
                    <a:pt x="10083" y="28079"/>
                  </a:lnTo>
                  <a:lnTo>
                    <a:pt x="8280" y="30607"/>
                  </a:lnTo>
                  <a:lnTo>
                    <a:pt x="5397" y="36360"/>
                  </a:lnTo>
                  <a:lnTo>
                    <a:pt x="3962" y="39611"/>
                  </a:lnTo>
                  <a:lnTo>
                    <a:pt x="2882" y="42481"/>
                  </a:lnTo>
                  <a:lnTo>
                    <a:pt x="2159" y="45720"/>
                  </a:lnTo>
                  <a:lnTo>
                    <a:pt x="1435" y="48602"/>
                  </a:lnTo>
                  <a:lnTo>
                    <a:pt x="723" y="51841"/>
                  </a:lnTo>
                  <a:lnTo>
                    <a:pt x="0" y="58331"/>
                  </a:lnTo>
                  <a:lnTo>
                    <a:pt x="0" y="311403"/>
                  </a:lnTo>
                  <a:lnTo>
                    <a:pt x="723" y="317881"/>
                  </a:lnTo>
                  <a:lnTo>
                    <a:pt x="1435" y="321132"/>
                  </a:lnTo>
                  <a:lnTo>
                    <a:pt x="2159" y="324002"/>
                  </a:lnTo>
                  <a:lnTo>
                    <a:pt x="2882" y="327240"/>
                  </a:lnTo>
                  <a:lnTo>
                    <a:pt x="3962" y="330123"/>
                  </a:lnTo>
                  <a:lnTo>
                    <a:pt x="5397" y="333362"/>
                  </a:lnTo>
                  <a:lnTo>
                    <a:pt x="8280" y="339128"/>
                  </a:lnTo>
                  <a:lnTo>
                    <a:pt x="10083" y="341642"/>
                  </a:lnTo>
                  <a:lnTo>
                    <a:pt x="11874" y="344525"/>
                  </a:lnTo>
                  <a:lnTo>
                    <a:pt x="13677" y="347040"/>
                  </a:lnTo>
                  <a:lnTo>
                    <a:pt x="15836" y="349211"/>
                  </a:lnTo>
                  <a:lnTo>
                    <a:pt x="17995" y="351726"/>
                  </a:lnTo>
                  <a:lnTo>
                    <a:pt x="20523" y="353885"/>
                  </a:lnTo>
                  <a:lnTo>
                    <a:pt x="22682" y="356044"/>
                  </a:lnTo>
                  <a:lnTo>
                    <a:pt x="25196" y="357847"/>
                  </a:lnTo>
                  <a:lnTo>
                    <a:pt x="45720" y="367563"/>
                  </a:lnTo>
                  <a:lnTo>
                    <a:pt x="48602" y="368287"/>
                  </a:lnTo>
                  <a:lnTo>
                    <a:pt x="51841" y="369011"/>
                  </a:lnTo>
                  <a:lnTo>
                    <a:pt x="58318" y="369722"/>
                  </a:lnTo>
                  <a:lnTo>
                    <a:pt x="7998841" y="369366"/>
                  </a:lnTo>
                  <a:lnTo>
                    <a:pt x="8005318" y="368642"/>
                  </a:lnTo>
                  <a:lnTo>
                    <a:pt x="8008556" y="367931"/>
                  </a:lnTo>
                  <a:lnTo>
                    <a:pt x="8011439" y="367207"/>
                  </a:lnTo>
                  <a:lnTo>
                    <a:pt x="8014677" y="366483"/>
                  </a:lnTo>
                  <a:lnTo>
                    <a:pt x="8017560" y="365404"/>
                  </a:lnTo>
                  <a:lnTo>
                    <a:pt x="8020799" y="363969"/>
                  </a:lnTo>
                  <a:lnTo>
                    <a:pt x="8026552" y="361086"/>
                  </a:lnTo>
                  <a:lnTo>
                    <a:pt x="8029079" y="359283"/>
                  </a:lnTo>
                  <a:lnTo>
                    <a:pt x="8031962" y="357492"/>
                  </a:lnTo>
                  <a:lnTo>
                    <a:pt x="8034477" y="355688"/>
                  </a:lnTo>
                  <a:lnTo>
                    <a:pt x="8036636" y="353529"/>
                  </a:lnTo>
                  <a:lnTo>
                    <a:pt x="8039163" y="351370"/>
                  </a:lnTo>
                  <a:lnTo>
                    <a:pt x="8041322" y="348843"/>
                  </a:lnTo>
                  <a:lnTo>
                    <a:pt x="8043481" y="346684"/>
                  </a:lnTo>
                  <a:lnTo>
                    <a:pt x="8045272" y="344170"/>
                  </a:lnTo>
                  <a:lnTo>
                    <a:pt x="8055000" y="323646"/>
                  </a:lnTo>
                  <a:lnTo>
                    <a:pt x="8055724" y="320763"/>
                  </a:lnTo>
                  <a:lnTo>
                    <a:pt x="8056435" y="317525"/>
                  </a:lnTo>
                  <a:lnTo>
                    <a:pt x="8057119" y="311403"/>
                  </a:lnTo>
                  <a:lnTo>
                    <a:pt x="8057159" y="307809"/>
                  </a:lnTo>
                  <a:lnTo>
                    <a:pt x="8056803" y="58331"/>
                  </a:lnTo>
                  <a:lnTo>
                    <a:pt x="8056079" y="51841"/>
                  </a:lnTo>
                  <a:lnTo>
                    <a:pt x="8055356" y="48602"/>
                  </a:lnTo>
                  <a:lnTo>
                    <a:pt x="8054644" y="45720"/>
                  </a:lnTo>
                  <a:lnTo>
                    <a:pt x="8053920" y="42481"/>
                  </a:lnTo>
                  <a:lnTo>
                    <a:pt x="8040954" y="20523"/>
                  </a:lnTo>
                  <a:lnTo>
                    <a:pt x="8038795" y="18008"/>
                  </a:lnTo>
                  <a:lnTo>
                    <a:pt x="8036280" y="15849"/>
                  </a:lnTo>
                  <a:lnTo>
                    <a:pt x="8034121" y="13690"/>
                  </a:lnTo>
                  <a:lnTo>
                    <a:pt x="8031594" y="11887"/>
                  </a:lnTo>
                  <a:lnTo>
                    <a:pt x="8028724" y="10083"/>
                  </a:lnTo>
                  <a:lnTo>
                    <a:pt x="8026196" y="8280"/>
                  </a:lnTo>
                  <a:lnTo>
                    <a:pt x="8020443" y="5410"/>
                  </a:lnTo>
                  <a:lnTo>
                    <a:pt x="8017192" y="3962"/>
                  </a:lnTo>
                  <a:lnTo>
                    <a:pt x="8014322" y="2882"/>
                  </a:lnTo>
                  <a:lnTo>
                    <a:pt x="8011083" y="2171"/>
                  </a:lnTo>
                  <a:lnTo>
                    <a:pt x="8008200" y="1447"/>
                  </a:lnTo>
                  <a:lnTo>
                    <a:pt x="8004962" y="723"/>
                  </a:lnTo>
                  <a:lnTo>
                    <a:pt x="7998472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591121" y="835913"/>
              <a:ext cx="8057515" cy="370205"/>
            </a:xfrm>
            <a:custGeom>
              <a:avLst/>
              <a:gdLst/>
              <a:ahLst/>
              <a:cxnLst/>
              <a:rect l="l" t="t" r="r" b="b"/>
              <a:pathLst>
                <a:path w="8057515" h="370205">
                  <a:moveTo>
                    <a:pt x="0" y="61569"/>
                  </a:moveTo>
                  <a:lnTo>
                    <a:pt x="0" y="58331"/>
                  </a:lnTo>
                  <a:lnTo>
                    <a:pt x="355" y="55079"/>
                  </a:lnTo>
                  <a:lnTo>
                    <a:pt x="723" y="51841"/>
                  </a:lnTo>
                  <a:lnTo>
                    <a:pt x="1435" y="48602"/>
                  </a:lnTo>
                  <a:lnTo>
                    <a:pt x="2159" y="45720"/>
                  </a:lnTo>
                  <a:lnTo>
                    <a:pt x="2882" y="42481"/>
                  </a:lnTo>
                  <a:lnTo>
                    <a:pt x="10083" y="28079"/>
                  </a:lnTo>
                  <a:lnTo>
                    <a:pt x="11874" y="25209"/>
                  </a:lnTo>
                  <a:lnTo>
                    <a:pt x="13677" y="22682"/>
                  </a:lnTo>
                  <a:lnTo>
                    <a:pt x="15836" y="20523"/>
                  </a:lnTo>
                  <a:lnTo>
                    <a:pt x="17995" y="18008"/>
                  </a:lnTo>
                  <a:lnTo>
                    <a:pt x="20523" y="15849"/>
                  </a:lnTo>
                  <a:lnTo>
                    <a:pt x="22682" y="13690"/>
                  </a:lnTo>
                  <a:lnTo>
                    <a:pt x="25196" y="11887"/>
                  </a:lnTo>
                  <a:lnTo>
                    <a:pt x="28079" y="10083"/>
                  </a:lnTo>
                  <a:lnTo>
                    <a:pt x="30962" y="8280"/>
                  </a:lnTo>
                  <a:lnTo>
                    <a:pt x="33477" y="6845"/>
                  </a:lnTo>
                  <a:lnTo>
                    <a:pt x="36360" y="5410"/>
                  </a:lnTo>
                  <a:lnTo>
                    <a:pt x="39598" y="3962"/>
                  </a:lnTo>
                  <a:lnTo>
                    <a:pt x="42481" y="2882"/>
                  </a:lnTo>
                  <a:lnTo>
                    <a:pt x="45720" y="2171"/>
                  </a:lnTo>
                  <a:lnTo>
                    <a:pt x="48602" y="1447"/>
                  </a:lnTo>
                  <a:lnTo>
                    <a:pt x="51841" y="723"/>
                  </a:lnTo>
                  <a:lnTo>
                    <a:pt x="55079" y="368"/>
                  </a:lnTo>
                  <a:lnTo>
                    <a:pt x="58318" y="0"/>
                  </a:lnTo>
                  <a:lnTo>
                    <a:pt x="61556" y="0"/>
                  </a:lnTo>
                  <a:lnTo>
                    <a:pt x="7995234" y="0"/>
                  </a:lnTo>
                  <a:lnTo>
                    <a:pt x="7998472" y="0"/>
                  </a:lnTo>
                  <a:lnTo>
                    <a:pt x="8001723" y="368"/>
                  </a:lnTo>
                  <a:lnTo>
                    <a:pt x="8004962" y="723"/>
                  </a:lnTo>
                  <a:lnTo>
                    <a:pt x="8008200" y="1447"/>
                  </a:lnTo>
                  <a:lnTo>
                    <a:pt x="8011083" y="2171"/>
                  </a:lnTo>
                  <a:lnTo>
                    <a:pt x="8014322" y="2882"/>
                  </a:lnTo>
                  <a:lnTo>
                    <a:pt x="8017192" y="3962"/>
                  </a:lnTo>
                  <a:lnTo>
                    <a:pt x="8020443" y="5410"/>
                  </a:lnTo>
                  <a:lnTo>
                    <a:pt x="8023313" y="6845"/>
                  </a:lnTo>
                  <a:lnTo>
                    <a:pt x="8026196" y="8280"/>
                  </a:lnTo>
                  <a:lnTo>
                    <a:pt x="8028724" y="10083"/>
                  </a:lnTo>
                  <a:lnTo>
                    <a:pt x="8031594" y="11887"/>
                  </a:lnTo>
                  <a:lnTo>
                    <a:pt x="8034121" y="13690"/>
                  </a:lnTo>
                  <a:lnTo>
                    <a:pt x="8036280" y="15849"/>
                  </a:lnTo>
                  <a:lnTo>
                    <a:pt x="8038795" y="18008"/>
                  </a:lnTo>
                  <a:lnTo>
                    <a:pt x="8040954" y="20523"/>
                  </a:lnTo>
                  <a:lnTo>
                    <a:pt x="8054644" y="45720"/>
                  </a:lnTo>
                  <a:lnTo>
                    <a:pt x="8055356" y="48602"/>
                  </a:lnTo>
                  <a:lnTo>
                    <a:pt x="8056079" y="51841"/>
                  </a:lnTo>
                  <a:lnTo>
                    <a:pt x="8056435" y="55079"/>
                  </a:lnTo>
                  <a:lnTo>
                    <a:pt x="8056803" y="58331"/>
                  </a:lnTo>
                  <a:lnTo>
                    <a:pt x="8056803" y="61569"/>
                  </a:lnTo>
                  <a:lnTo>
                    <a:pt x="8057159" y="307809"/>
                  </a:lnTo>
                  <a:lnTo>
                    <a:pt x="8057159" y="311048"/>
                  </a:lnTo>
                  <a:lnTo>
                    <a:pt x="8056803" y="314286"/>
                  </a:lnTo>
                  <a:lnTo>
                    <a:pt x="8056435" y="317525"/>
                  </a:lnTo>
                  <a:lnTo>
                    <a:pt x="8055724" y="320763"/>
                  </a:lnTo>
                  <a:lnTo>
                    <a:pt x="8055000" y="323646"/>
                  </a:lnTo>
                  <a:lnTo>
                    <a:pt x="8054276" y="326885"/>
                  </a:lnTo>
                  <a:lnTo>
                    <a:pt x="8047075" y="341287"/>
                  </a:lnTo>
                  <a:lnTo>
                    <a:pt x="8045272" y="344170"/>
                  </a:lnTo>
                  <a:lnTo>
                    <a:pt x="8043481" y="346684"/>
                  </a:lnTo>
                  <a:lnTo>
                    <a:pt x="8041322" y="348843"/>
                  </a:lnTo>
                  <a:lnTo>
                    <a:pt x="8039163" y="351370"/>
                  </a:lnTo>
                  <a:lnTo>
                    <a:pt x="8036636" y="353529"/>
                  </a:lnTo>
                  <a:lnTo>
                    <a:pt x="8034477" y="355688"/>
                  </a:lnTo>
                  <a:lnTo>
                    <a:pt x="8031962" y="357492"/>
                  </a:lnTo>
                  <a:lnTo>
                    <a:pt x="8029079" y="359283"/>
                  </a:lnTo>
                  <a:lnTo>
                    <a:pt x="8026552" y="361086"/>
                  </a:lnTo>
                  <a:lnTo>
                    <a:pt x="8023682" y="362521"/>
                  </a:lnTo>
                  <a:lnTo>
                    <a:pt x="8020799" y="363969"/>
                  </a:lnTo>
                  <a:lnTo>
                    <a:pt x="8017560" y="365404"/>
                  </a:lnTo>
                  <a:lnTo>
                    <a:pt x="8014677" y="366483"/>
                  </a:lnTo>
                  <a:lnTo>
                    <a:pt x="8011439" y="367207"/>
                  </a:lnTo>
                  <a:lnTo>
                    <a:pt x="8008556" y="367931"/>
                  </a:lnTo>
                  <a:lnTo>
                    <a:pt x="8005318" y="368642"/>
                  </a:lnTo>
                  <a:lnTo>
                    <a:pt x="8002079" y="369011"/>
                  </a:lnTo>
                  <a:lnTo>
                    <a:pt x="7998841" y="369366"/>
                  </a:lnTo>
                  <a:lnTo>
                    <a:pt x="7995602" y="369366"/>
                  </a:lnTo>
                  <a:lnTo>
                    <a:pt x="61556" y="369722"/>
                  </a:lnTo>
                  <a:lnTo>
                    <a:pt x="58318" y="369722"/>
                  </a:lnTo>
                  <a:lnTo>
                    <a:pt x="55079" y="369366"/>
                  </a:lnTo>
                  <a:lnTo>
                    <a:pt x="51841" y="369011"/>
                  </a:lnTo>
                  <a:lnTo>
                    <a:pt x="48602" y="368287"/>
                  </a:lnTo>
                  <a:lnTo>
                    <a:pt x="45720" y="367563"/>
                  </a:lnTo>
                  <a:lnTo>
                    <a:pt x="42481" y="366852"/>
                  </a:lnTo>
                  <a:lnTo>
                    <a:pt x="20523" y="353885"/>
                  </a:lnTo>
                  <a:lnTo>
                    <a:pt x="17995" y="351726"/>
                  </a:lnTo>
                  <a:lnTo>
                    <a:pt x="15836" y="349211"/>
                  </a:lnTo>
                  <a:lnTo>
                    <a:pt x="13677" y="347040"/>
                  </a:lnTo>
                  <a:lnTo>
                    <a:pt x="11874" y="344525"/>
                  </a:lnTo>
                  <a:lnTo>
                    <a:pt x="10083" y="341642"/>
                  </a:lnTo>
                  <a:lnTo>
                    <a:pt x="8280" y="339128"/>
                  </a:lnTo>
                  <a:lnTo>
                    <a:pt x="6832" y="336245"/>
                  </a:lnTo>
                  <a:lnTo>
                    <a:pt x="5397" y="333362"/>
                  </a:lnTo>
                  <a:lnTo>
                    <a:pt x="3962" y="330123"/>
                  </a:lnTo>
                  <a:lnTo>
                    <a:pt x="2882" y="327240"/>
                  </a:lnTo>
                  <a:lnTo>
                    <a:pt x="2159" y="324002"/>
                  </a:lnTo>
                  <a:lnTo>
                    <a:pt x="1435" y="321132"/>
                  </a:lnTo>
                  <a:lnTo>
                    <a:pt x="723" y="317881"/>
                  </a:lnTo>
                  <a:lnTo>
                    <a:pt x="355" y="314642"/>
                  </a:lnTo>
                  <a:lnTo>
                    <a:pt x="0" y="311403"/>
                  </a:lnTo>
                  <a:lnTo>
                    <a:pt x="0" y="308165"/>
                  </a:lnTo>
                  <a:lnTo>
                    <a:pt x="0" y="61569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564476" y="809282"/>
              <a:ext cx="8057515" cy="370205"/>
            </a:xfrm>
            <a:custGeom>
              <a:avLst/>
              <a:gdLst/>
              <a:ahLst/>
              <a:cxnLst/>
              <a:rect l="l" t="t" r="r" b="b"/>
              <a:pathLst>
                <a:path w="8057515" h="370205">
                  <a:moveTo>
                    <a:pt x="7998485" y="0"/>
                  </a:moveTo>
                  <a:lnTo>
                    <a:pt x="58318" y="0"/>
                  </a:lnTo>
                  <a:lnTo>
                    <a:pt x="51841" y="723"/>
                  </a:lnTo>
                  <a:lnTo>
                    <a:pt x="48602" y="1435"/>
                  </a:lnTo>
                  <a:lnTo>
                    <a:pt x="45719" y="2158"/>
                  </a:lnTo>
                  <a:lnTo>
                    <a:pt x="42481" y="2882"/>
                  </a:lnTo>
                  <a:lnTo>
                    <a:pt x="20523" y="15836"/>
                  </a:lnTo>
                  <a:lnTo>
                    <a:pt x="18008" y="17995"/>
                  </a:lnTo>
                  <a:lnTo>
                    <a:pt x="15836" y="20523"/>
                  </a:lnTo>
                  <a:lnTo>
                    <a:pt x="13677" y="22682"/>
                  </a:lnTo>
                  <a:lnTo>
                    <a:pt x="11887" y="25196"/>
                  </a:lnTo>
                  <a:lnTo>
                    <a:pt x="10083" y="28079"/>
                  </a:lnTo>
                  <a:lnTo>
                    <a:pt x="8280" y="30594"/>
                  </a:lnTo>
                  <a:lnTo>
                    <a:pt x="5397" y="36360"/>
                  </a:lnTo>
                  <a:lnTo>
                    <a:pt x="3962" y="39598"/>
                  </a:lnTo>
                  <a:lnTo>
                    <a:pt x="2882" y="42481"/>
                  </a:lnTo>
                  <a:lnTo>
                    <a:pt x="2158" y="45719"/>
                  </a:lnTo>
                  <a:lnTo>
                    <a:pt x="1447" y="48602"/>
                  </a:lnTo>
                  <a:lnTo>
                    <a:pt x="723" y="51841"/>
                  </a:lnTo>
                  <a:lnTo>
                    <a:pt x="0" y="58318"/>
                  </a:lnTo>
                  <a:lnTo>
                    <a:pt x="0" y="311403"/>
                  </a:lnTo>
                  <a:lnTo>
                    <a:pt x="723" y="317880"/>
                  </a:lnTo>
                  <a:lnTo>
                    <a:pt x="1447" y="321119"/>
                  </a:lnTo>
                  <a:lnTo>
                    <a:pt x="2158" y="324002"/>
                  </a:lnTo>
                  <a:lnTo>
                    <a:pt x="2882" y="327240"/>
                  </a:lnTo>
                  <a:lnTo>
                    <a:pt x="3962" y="330123"/>
                  </a:lnTo>
                  <a:lnTo>
                    <a:pt x="5397" y="333362"/>
                  </a:lnTo>
                  <a:lnTo>
                    <a:pt x="8280" y="339115"/>
                  </a:lnTo>
                  <a:lnTo>
                    <a:pt x="10083" y="341642"/>
                  </a:lnTo>
                  <a:lnTo>
                    <a:pt x="11887" y="344512"/>
                  </a:lnTo>
                  <a:lnTo>
                    <a:pt x="13677" y="347040"/>
                  </a:lnTo>
                  <a:lnTo>
                    <a:pt x="15836" y="349199"/>
                  </a:lnTo>
                  <a:lnTo>
                    <a:pt x="18008" y="351713"/>
                  </a:lnTo>
                  <a:lnTo>
                    <a:pt x="20523" y="353872"/>
                  </a:lnTo>
                  <a:lnTo>
                    <a:pt x="22682" y="356031"/>
                  </a:lnTo>
                  <a:lnTo>
                    <a:pt x="25196" y="357835"/>
                  </a:lnTo>
                  <a:lnTo>
                    <a:pt x="45719" y="367563"/>
                  </a:lnTo>
                  <a:lnTo>
                    <a:pt x="48602" y="368274"/>
                  </a:lnTo>
                  <a:lnTo>
                    <a:pt x="51841" y="368998"/>
                  </a:lnTo>
                  <a:lnTo>
                    <a:pt x="58318" y="369722"/>
                  </a:lnTo>
                  <a:lnTo>
                    <a:pt x="7998841" y="369354"/>
                  </a:lnTo>
                  <a:lnTo>
                    <a:pt x="8005318" y="368642"/>
                  </a:lnTo>
                  <a:lnTo>
                    <a:pt x="8008569" y="367918"/>
                  </a:lnTo>
                  <a:lnTo>
                    <a:pt x="8011439" y="367195"/>
                  </a:lnTo>
                  <a:lnTo>
                    <a:pt x="8014677" y="366483"/>
                  </a:lnTo>
                  <a:lnTo>
                    <a:pt x="8017560" y="365391"/>
                  </a:lnTo>
                  <a:lnTo>
                    <a:pt x="8020799" y="363956"/>
                  </a:lnTo>
                  <a:lnTo>
                    <a:pt x="8026565" y="361073"/>
                  </a:lnTo>
                  <a:lnTo>
                    <a:pt x="8029079" y="359282"/>
                  </a:lnTo>
                  <a:lnTo>
                    <a:pt x="8031962" y="357479"/>
                  </a:lnTo>
                  <a:lnTo>
                    <a:pt x="8034477" y="355676"/>
                  </a:lnTo>
                  <a:lnTo>
                    <a:pt x="8036648" y="353517"/>
                  </a:lnTo>
                  <a:lnTo>
                    <a:pt x="8039163" y="351358"/>
                  </a:lnTo>
                  <a:lnTo>
                    <a:pt x="8041322" y="348843"/>
                  </a:lnTo>
                  <a:lnTo>
                    <a:pt x="8043481" y="346671"/>
                  </a:lnTo>
                  <a:lnTo>
                    <a:pt x="8045284" y="344157"/>
                  </a:lnTo>
                  <a:lnTo>
                    <a:pt x="8055000" y="323634"/>
                  </a:lnTo>
                  <a:lnTo>
                    <a:pt x="8055724" y="320763"/>
                  </a:lnTo>
                  <a:lnTo>
                    <a:pt x="8056448" y="317512"/>
                  </a:lnTo>
                  <a:lnTo>
                    <a:pt x="8057118" y="311403"/>
                  </a:lnTo>
                  <a:lnTo>
                    <a:pt x="8057159" y="307797"/>
                  </a:lnTo>
                  <a:lnTo>
                    <a:pt x="8056803" y="58318"/>
                  </a:lnTo>
                  <a:lnTo>
                    <a:pt x="8056079" y="51841"/>
                  </a:lnTo>
                  <a:lnTo>
                    <a:pt x="8055368" y="48602"/>
                  </a:lnTo>
                  <a:lnTo>
                    <a:pt x="8054644" y="45719"/>
                  </a:lnTo>
                  <a:lnTo>
                    <a:pt x="8053920" y="42481"/>
                  </a:lnTo>
                  <a:lnTo>
                    <a:pt x="8040966" y="20523"/>
                  </a:lnTo>
                  <a:lnTo>
                    <a:pt x="8038807" y="17995"/>
                  </a:lnTo>
                  <a:lnTo>
                    <a:pt x="8036280" y="15836"/>
                  </a:lnTo>
                  <a:lnTo>
                    <a:pt x="8034121" y="13677"/>
                  </a:lnTo>
                  <a:lnTo>
                    <a:pt x="8031607" y="11874"/>
                  </a:lnTo>
                  <a:lnTo>
                    <a:pt x="8028724" y="10083"/>
                  </a:lnTo>
                  <a:lnTo>
                    <a:pt x="8026196" y="8280"/>
                  </a:lnTo>
                  <a:lnTo>
                    <a:pt x="8020443" y="5397"/>
                  </a:lnTo>
                  <a:lnTo>
                    <a:pt x="8017205" y="3962"/>
                  </a:lnTo>
                  <a:lnTo>
                    <a:pt x="8014322" y="2882"/>
                  </a:lnTo>
                  <a:lnTo>
                    <a:pt x="8011083" y="2158"/>
                  </a:lnTo>
                  <a:lnTo>
                    <a:pt x="8008200" y="1435"/>
                  </a:lnTo>
                  <a:lnTo>
                    <a:pt x="8004962" y="723"/>
                  </a:lnTo>
                  <a:lnTo>
                    <a:pt x="799848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" name="object 8"/>
            <p:cNvSpPr/>
            <p:nvPr/>
          </p:nvSpPr>
          <p:spPr>
            <a:xfrm>
              <a:off x="564476" y="809282"/>
              <a:ext cx="8057515" cy="370205"/>
            </a:xfrm>
            <a:custGeom>
              <a:avLst/>
              <a:gdLst/>
              <a:ahLst/>
              <a:cxnLst/>
              <a:rect l="l" t="t" r="r" b="b"/>
              <a:pathLst>
                <a:path w="8057515" h="370205">
                  <a:moveTo>
                    <a:pt x="0" y="61556"/>
                  </a:moveTo>
                  <a:lnTo>
                    <a:pt x="0" y="58318"/>
                  </a:lnTo>
                  <a:lnTo>
                    <a:pt x="368" y="55079"/>
                  </a:lnTo>
                  <a:lnTo>
                    <a:pt x="723" y="51841"/>
                  </a:lnTo>
                  <a:lnTo>
                    <a:pt x="1447" y="48602"/>
                  </a:lnTo>
                  <a:lnTo>
                    <a:pt x="2158" y="45719"/>
                  </a:lnTo>
                  <a:lnTo>
                    <a:pt x="2882" y="42481"/>
                  </a:lnTo>
                  <a:lnTo>
                    <a:pt x="3962" y="39598"/>
                  </a:lnTo>
                  <a:lnTo>
                    <a:pt x="5397" y="36360"/>
                  </a:lnTo>
                  <a:lnTo>
                    <a:pt x="6845" y="33477"/>
                  </a:lnTo>
                  <a:lnTo>
                    <a:pt x="8280" y="30594"/>
                  </a:lnTo>
                  <a:lnTo>
                    <a:pt x="10083" y="28079"/>
                  </a:lnTo>
                  <a:lnTo>
                    <a:pt x="11887" y="25196"/>
                  </a:lnTo>
                  <a:lnTo>
                    <a:pt x="13677" y="22682"/>
                  </a:lnTo>
                  <a:lnTo>
                    <a:pt x="15836" y="20523"/>
                  </a:lnTo>
                  <a:lnTo>
                    <a:pt x="18008" y="17995"/>
                  </a:lnTo>
                  <a:lnTo>
                    <a:pt x="20523" y="15836"/>
                  </a:lnTo>
                  <a:lnTo>
                    <a:pt x="22682" y="13677"/>
                  </a:lnTo>
                  <a:lnTo>
                    <a:pt x="25196" y="11874"/>
                  </a:lnTo>
                  <a:lnTo>
                    <a:pt x="28079" y="10083"/>
                  </a:lnTo>
                  <a:lnTo>
                    <a:pt x="30962" y="8280"/>
                  </a:lnTo>
                  <a:lnTo>
                    <a:pt x="45719" y="2158"/>
                  </a:lnTo>
                  <a:lnTo>
                    <a:pt x="48602" y="1435"/>
                  </a:lnTo>
                  <a:lnTo>
                    <a:pt x="51841" y="723"/>
                  </a:lnTo>
                  <a:lnTo>
                    <a:pt x="55079" y="355"/>
                  </a:lnTo>
                  <a:lnTo>
                    <a:pt x="58318" y="0"/>
                  </a:lnTo>
                  <a:lnTo>
                    <a:pt x="61556" y="0"/>
                  </a:lnTo>
                  <a:lnTo>
                    <a:pt x="7995246" y="0"/>
                  </a:lnTo>
                  <a:lnTo>
                    <a:pt x="7998485" y="0"/>
                  </a:lnTo>
                  <a:lnTo>
                    <a:pt x="8001723" y="355"/>
                  </a:lnTo>
                  <a:lnTo>
                    <a:pt x="8004962" y="723"/>
                  </a:lnTo>
                  <a:lnTo>
                    <a:pt x="8008200" y="1435"/>
                  </a:lnTo>
                  <a:lnTo>
                    <a:pt x="8011083" y="2158"/>
                  </a:lnTo>
                  <a:lnTo>
                    <a:pt x="8014322" y="2882"/>
                  </a:lnTo>
                  <a:lnTo>
                    <a:pt x="8028724" y="10083"/>
                  </a:lnTo>
                  <a:lnTo>
                    <a:pt x="8031607" y="11874"/>
                  </a:lnTo>
                  <a:lnTo>
                    <a:pt x="8034121" y="13677"/>
                  </a:lnTo>
                  <a:lnTo>
                    <a:pt x="8036280" y="15836"/>
                  </a:lnTo>
                  <a:lnTo>
                    <a:pt x="8038807" y="17995"/>
                  </a:lnTo>
                  <a:lnTo>
                    <a:pt x="8040966" y="20523"/>
                  </a:lnTo>
                  <a:lnTo>
                    <a:pt x="8043125" y="22682"/>
                  </a:lnTo>
                  <a:lnTo>
                    <a:pt x="8044929" y="25196"/>
                  </a:lnTo>
                  <a:lnTo>
                    <a:pt x="8046720" y="28079"/>
                  </a:lnTo>
                  <a:lnTo>
                    <a:pt x="8048523" y="30962"/>
                  </a:lnTo>
                  <a:lnTo>
                    <a:pt x="8049958" y="33477"/>
                  </a:lnTo>
                  <a:lnTo>
                    <a:pt x="8051406" y="36360"/>
                  </a:lnTo>
                  <a:lnTo>
                    <a:pt x="8052841" y="39598"/>
                  </a:lnTo>
                  <a:lnTo>
                    <a:pt x="8053920" y="42481"/>
                  </a:lnTo>
                  <a:lnTo>
                    <a:pt x="8054644" y="45719"/>
                  </a:lnTo>
                  <a:lnTo>
                    <a:pt x="8055368" y="48602"/>
                  </a:lnTo>
                  <a:lnTo>
                    <a:pt x="8056079" y="51841"/>
                  </a:lnTo>
                  <a:lnTo>
                    <a:pt x="8056448" y="55079"/>
                  </a:lnTo>
                  <a:lnTo>
                    <a:pt x="8056803" y="58318"/>
                  </a:lnTo>
                  <a:lnTo>
                    <a:pt x="8056803" y="61556"/>
                  </a:lnTo>
                  <a:lnTo>
                    <a:pt x="8057159" y="307797"/>
                  </a:lnTo>
                  <a:lnTo>
                    <a:pt x="8057159" y="311035"/>
                  </a:lnTo>
                  <a:lnTo>
                    <a:pt x="8056803" y="314274"/>
                  </a:lnTo>
                  <a:lnTo>
                    <a:pt x="8056448" y="317512"/>
                  </a:lnTo>
                  <a:lnTo>
                    <a:pt x="8055724" y="320763"/>
                  </a:lnTo>
                  <a:lnTo>
                    <a:pt x="8055000" y="323634"/>
                  </a:lnTo>
                  <a:lnTo>
                    <a:pt x="8054289" y="326872"/>
                  </a:lnTo>
                  <a:lnTo>
                    <a:pt x="8041322" y="348843"/>
                  </a:lnTo>
                  <a:lnTo>
                    <a:pt x="8039163" y="351358"/>
                  </a:lnTo>
                  <a:lnTo>
                    <a:pt x="8036648" y="353517"/>
                  </a:lnTo>
                  <a:lnTo>
                    <a:pt x="8034477" y="355676"/>
                  </a:lnTo>
                  <a:lnTo>
                    <a:pt x="8031962" y="357479"/>
                  </a:lnTo>
                  <a:lnTo>
                    <a:pt x="8029079" y="359282"/>
                  </a:lnTo>
                  <a:lnTo>
                    <a:pt x="8026565" y="361073"/>
                  </a:lnTo>
                  <a:lnTo>
                    <a:pt x="8023682" y="362521"/>
                  </a:lnTo>
                  <a:lnTo>
                    <a:pt x="8020799" y="363956"/>
                  </a:lnTo>
                  <a:lnTo>
                    <a:pt x="8017560" y="365391"/>
                  </a:lnTo>
                  <a:lnTo>
                    <a:pt x="8014677" y="366483"/>
                  </a:lnTo>
                  <a:lnTo>
                    <a:pt x="8011439" y="367195"/>
                  </a:lnTo>
                  <a:lnTo>
                    <a:pt x="8008569" y="367918"/>
                  </a:lnTo>
                  <a:lnTo>
                    <a:pt x="8005318" y="368642"/>
                  </a:lnTo>
                  <a:lnTo>
                    <a:pt x="8002079" y="368998"/>
                  </a:lnTo>
                  <a:lnTo>
                    <a:pt x="7998841" y="369354"/>
                  </a:lnTo>
                  <a:lnTo>
                    <a:pt x="7995602" y="369354"/>
                  </a:lnTo>
                  <a:lnTo>
                    <a:pt x="61556" y="369722"/>
                  </a:lnTo>
                  <a:lnTo>
                    <a:pt x="58318" y="369722"/>
                  </a:lnTo>
                  <a:lnTo>
                    <a:pt x="55079" y="369354"/>
                  </a:lnTo>
                  <a:lnTo>
                    <a:pt x="51841" y="368998"/>
                  </a:lnTo>
                  <a:lnTo>
                    <a:pt x="48602" y="368274"/>
                  </a:lnTo>
                  <a:lnTo>
                    <a:pt x="45719" y="367563"/>
                  </a:lnTo>
                  <a:lnTo>
                    <a:pt x="42481" y="366839"/>
                  </a:lnTo>
                  <a:lnTo>
                    <a:pt x="28079" y="359638"/>
                  </a:lnTo>
                  <a:lnTo>
                    <a:pt x="25196" y="357835"/>
                  </a:lnTo>
                  <a:lnTo>
                    <a:pt x="22682" y="356031"/>
                  </a:lnTo>
                  <a:lnTo>
                    <a:pt x="20523" y="353872"/>
                  </a:lnTo>
                  <a:lnTo>
                    <a:pt x="18008" y="351713"/>
                  </a:lnTo>
                  <a:lnTo>
                    <a:pt x="15836" y="349199"/>
                  </a:lnTo>
                  <a:lnTo>
                    <a:pt x="13677" y="347040"/>
                  </a:lnTo>
                  <a:lnTo>
                    <a:pt x="11887" y="344512"/>
                  </a:lnTo>
                  <a:lnTo>
                    <a:pt x="10083" y="341642"/>
                  </a:lnTo>
                  <a:lnTo>
                    <a:pt x="8280" y="339115"/>
                  </a:lnTo>
                  <a:lnTo>
                    <a:pt x="6845" y="336232"/>
                  </a:lnTo>
                  <a:lnTo>
                    <a:pt x="5397" y="333362"/>
                  </a:lnTo>
                  <a:lnTo>
                    <a:pt x="3962" y="330123"/>
                  </a:lnTo>
                  <a:lnTo>
                    <a:pt x="2882" y="327240"/>
                  </a:lnTo>
                  <a:lnTo>
                    <a:pt x="2158" y="324002"/>
                  </a:lnTo>
                  <a:lnTo>
                    <a:pt x="1447" y="321119"/>
                  </a:lnTo>
                  <a:lnTo>
                    <a:pt x="723" y="317880"/>
                  </a:lnTo>
                  <a:lnTo>
                    <a:pt x="368" y="314642"/>
                  </a:lnTo>
                  <a:lnTo>
                    <a:pt x="0" y="311403"/>
                  </a:lnTo>
                  <a:lnTo>
                    <a:pt x="0" y="308152"/>
                  </a:lnTo>
                  <a:lnTo>
                    <a:pt x="0" y="61556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3563772" y="3722535"/>
            <a:ext cx="8156575" cy="948690"/>
            <a:chOff x="3563772" y="3722535"/>
            <a:chExt cx="8156575" cy="948690"/>
          </a:xfrm>
        </p:grpSpPr>
        <p:sp>
          <p:nvSpPr>
            <p:cNvPr id="11" name="object 11"/>
            <p:cNvSpPr/>
            <p:nvPr/>
          </p:nvSpPr>
          <p:spPr>
            <a:xfrm>
              <a:off x="3596754" y="3755517"/>
              <a:ext cx="8117205" cy="909955"/>
            </a:xfrm>
            <a:custGeom>
              <a:avLst/>
              <a:gdLst/>
              <a:ahLst/>
              <a:cxnLst/>
              <a:rect l="l" t="t" r="r" b="b"/>
              <a:pathLst>
                <a:path w="8117205" h="909954">
                  <a:moveTo>
                    <a:pt x="7965008" y="0"/>
                  </a:moveTo>
                  <a:lnTo>
                    <a:pt x="151561" y="0"/>
                  </a:lnTo>
                  <a:lnTo>
                    <a:pt x="135724" y="723"/>
                  </a:lnTo>
                  <a:lnTo>
                    <a:pt x="97205" y="10083"/>
                  </a:lnTo>
                  <a:lnTo>
                    <a:pt x="62649" y="28803"/>
                  </a:lnTo>
                  <a:lnTo>
                    <a:pt x="33845" y="56159"/>
                  </a:lnTo>
                  <a:lnTo>
                    <a:pt x="12966" y="90004"/>
                  </a:lnTo>
                  <a:lnTo>
                    <a:pt x="1803" y="127800"/>
                  </a:lnTo>
                  <a:lnTo>
                    <a:pt x="0" y="151561"/>
                  </a:lnTo>
                  <a:lnTo>
                    <a:pt x="0" y="757808"/>
                  </a:lnTo>
                  <a:lnTo>
                    <a:pt x="5041" y="797039"/>
                  </a:lnTo>
                  <a:lnTo>
                    <a:pt x="20167" y="833767"/>
                  </a:lnTo>
                  <a:lnTo>
                    <a:pt x="44284" y="865085"/>
                  </a:lnTo>
                  <a:lnTo>
                    <a:pt x="75971" y="889203"/>
                  </a:lnTo>
                  <a:lnTo>
                    <a:pt x="112331" y="904328"/>
                  </a:lnTo>
                  <a:lnTo>
                    <a:pt x="151561" y="909358"/>
                  </a:lnTo>
                  <a:lnTo>
                    <a:pt x="7965363" y="909002"/>
                  </a:lnTo>
                  <a:lnTo>
                    <a:pt x="8004606" y="903960"/>
                  </a:lnTo>
                  <a:lnTo>
                    <a:pt x="8041322" y="888847"/>
                  </a:lnTo>
                  <a:lnTo>
                    <a:pt x="8072640" y="864717"/>
                  </a:lnTo>
                  <a:lnTo>
                    <a:pt x="8096770" y="833043"/>
                  </a:lnTo>
                  <a:lnTo>
                    <a:pt x="8111883" y="796683"/>
                  </a:lnTo>
                  <a:lnTo>
                    <a:pt x="8116925" y="757440"/>
                  </a:lnTo>
                  <a:lnTo>
                    <a:pt x="8116569" y="151561"/>
                  </a:lnTo>
                  <a:lnTo>
                    <a:pt x="8111528" y="112318"/>
                  </a:lnTo>
                  <a:lnTo>
                    <a:pt x="8096402" y="75958"/>
                  </a:lnTo>
                  <a:lnTo>
                    <a:pt x="8072285" y="44284"/>
                  </a:lnTo>
                  <a:lnTo>
                    <a:pt x="8040966" y="20167"/>
                  </a:lnTo>
                  <a:lnTo>
                    <a:pt x="8004251" y="5041"/>
                  </a:lnTo>
                  <a:lnTo>
                    <a:pt x="7965008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2" name="object 12"/>
            <p:cNvSpPr/>
            <p:nvPr/>
          </p:nvSpPr>
          <p:spPr>
            <a:xfrm>
              <a:off x="3596754" y="3755517"/>
              <a:ext cx="8117205" cy="909955"/>
            </a:xfrm>
            <a:custGeom>
              <a:avLst/>
              <a:gdLst/>
              <a:ahLst/>
              <a:cxnLst/>
              <a:rect l="l" t="t" r="r" b="b"/>
              <a:pathLst>
                <a:path w="8117205" h="909954">
                  <a:moveTo>
                    <a:pt x="0" y="151561"/>
                  </a:moveTo>
                  <a:lnTo>
                    <a:pt x="368" y="143636"/>
                  </a:lnTo>
                  <a:lnTo>
                    <a:pt x="723" y="135724"/>
                  </a:lnTo>
                  <a:lnTo>
                    <a:pt x="1803" y="127800"/>
                  </a:lnTo>
                  <a:lnTo>
                    <a:pt x="3251" y="119887"/>
                  </a:lnTo>
                  <a:lnTo>
                    <a:pt x="5041" y="112318"/>
                  </a:lnTo>
                  <a:lnTo>
                    <a:pt x="7569" y="104762"/>
                  </a:lnTo>
                  <a:lnTo>
                    <a:pt x="10083" y="97205"/>
                  </a:lnTo>
                  <a:lnTo>
                    <a:pt x="28803" y="62649"/>
                  </a:lnTo>
                  <a:lnTo>
                    <a:pt x="56159" y="33845"/>
                  </a:lnTo>
                  <a:lnTo>
                    <a:pt x="90004" y="12966"/>
                  </a:lnTo>
                  <a:lnTo>
                    <a:pt x="104762" y="7569"/>
                  </a:lnTo>
                  <a:lnTo>
                    <a:pt x="112331" y="5041"/>
                  </a:lnTo>
                  <a:lnTo>
                    <a:pt x="119887" y="3238"/>
                  </a:lnTo>
                  <a:lnTo>
                    <a:pt x="127800" y="1803"/>
                  </a:lnTo>
                  <a:lnTo>
                    <a:pt x="135724" y="723"/>
                  </a:lnTo>
                  <a:lnTo>
                    <a:pt x="143649" y="368"/>
                  </a:lnTo>
                  <a:lnTo>
                    <a:pt x="151561" y="0"/>
                  </a:lnTo>
                  <a:lnTo>
                    <a:pt x="7965008" y="0"/>
                  </a:lnTo>
                  <a:lnTo>
                    <a:pt x="7972920" y="368"/>
                  </a:lnTo>
                  <a:lnTo>
                    <a:pt x="7980845" y="723"/>
                  </a:lnTo>
                  <a:lnTo>
                    <a:pt x="7988769" y="1803"/>
                  </a:lnTo>
                  <a:lnTo>
                    <a:pt x="7996682" y="3238"/>
                  </a:lnTo>
                  <a:lnTo>
                    <a:pt x="8004251" y="5041"/>
                  </a:lnTo>
                  <a:lnTo>
                    <a:pt x="8011807" y="7569"/>
                  </a:lnTo>
                  <a:lnTo>
                    <a:pt x="8019364" y="10083"/>
                  </a:lnTo>
                  <a:lnTo>
                    <a:pt x="8026565" y="12966"/>
                  </a:lnTo>
                  <a:lnTo>
                    <a:pt x="8033765" y="16560"/>
                  </a:lnTo>
                  <a:lnTo>
                    <a:pt x="8040966" y="20167"/>
                  </a:lnTo>
                  <a:lnTo>
                    <a:pt x="8047443" y="24485"/>
                  </a:lnTo>
                  <a:lnTo>
                    <a:pt x="8053920" y="28803"/>
                  </a:lnTo>
                  <a:lnTo>
                    <a:pt x="8082724" y="56159"/>
                  </a:lnTo>
                  <a:lnTo>
                    <a:pt x="8103603" y="90004"/>
                  </a:lnTo>
                  <a:lnTo>
                    <a:pt x="8109000" y="104762"/>
                  </a:lnTo>
                  <a:lnTo>
                    <a:pt x="8111528" y="112318"/>
                  </a:lnTo>
                  <a:lnTo>
                    <a:pt x="8113331" y="119887"/>
                  </a:lnTo>
                  <a:lnTo>
                    <a:pt x="8114766" y="127800"/>
                  </a:lnTo>
                  <a:lnTo>
                    <a:pt x="8115846" y="135724"/>
                  </a:lnTo>
                  <a:lnTo>
                    <a:pt x="8116201" y="143636"/>
                  </a:lnTo>
                  <a:lnTo>
                    <a:pt x="8116569" y="151561"/>
                  </a:lnTo>
                  <a:lnTo>
                    <a:pt x="8116925" y="757440"/>
                  </a:lnTo>
                  <a:lnTo>
                    <a:pt x="8116569" y="765365"/>
                  </a:lnTo>
                  <a:lnTo>
                    <a:pt x="8116201" y="773277"/>
                  </a:lnTo>
                  <a:lnTo>
                    <a:pt x="8106841" y="811796"/>
                  </a:lnTo>
                  <a:lnTo>
                    <a:pt x="8088121" y="846366"/>
                  </a:lnTo>
                  <a:lnTo>
                    <a:pt x="8060766" y="875156"/>
                  </a:lnTo>
                  <a:lnTo>
                    <a:pt x="8047799" y="884516"/>
                  </a:lnTo>
                  <a:lnTo>
                    <a:pt x="8041322" y="888847"/>
                  </a:lnTo>
                  <a:lnTo>
                    <a:pt x="8034121" y="892441"/>
                  </a:lnTo>
                  <a:lnTo>
                    <a:pt x="8026920" y="896048"/>
                  </a:lnTo>
                  <a:lnTo>
                    <a:pt x="8019719" y="898918"/>
                  </a:lnTo>
                  <a:lnTo>
                    <a:pt x="7981200" y="908278"/>
                  </a:lnTo>
                  <a:lnTo>
                    <a:pt x="151561" y="909358"/>
                  </a:lnTo>
                  <a:lnTo>
                    <a:pt x="143649" y="909002"/>
                  </a:lnTo>
                  <a:lnTo>
                    <a:pt x="135724" y="908646"/>
                  </a:lnTo>
                  <a:lnTo>
                    <a:pt x="127800" y="907567"/>
                  </a:lnTo>
                  <a:lnTo>
                    <a:pt x="119887" y="906119"/>
                  </a:lnTo>
                  <a:lnTo>
                    <a:pt x="112331" y="904328"/>
                  </a:lnTo>
                  <a:lnTo>
                    <a:pt x="104762" y="901801"/>
                  </a:lnTo>
                  <a:lnTo>
                    <a:pt x="97205" y="899286"/>
                  </a:lnTo>
                  <a:lnTo>
                    <a:pt x="62649" y="880567"/>
                  </a:lnTo>
                  <a:lnTo>
                    <a:pt x="33845" y="853198"/>
                  </a:lnTo>
                  <a:lnTo>
                    <a:pt x="12966" y="819365"/>
                  </a:lnTo>
                  <a:lnTo>
                    <a:pt x="7569" y="804608"/>
                  </a:lnTo>
                  <a:lnTo>
                    <a:pt x="5041" y="797039"/>
                  </a:lnTo>
                  <a:lnTo>
                    <a:pt x="3251" y="789482"/>
                  </a:lnTo>
                  <a:lnTo>
                    <a:pt x="1803" y="781557"/>
                  </a:lnTo>
                  <a:lnTo>
                    <a:pt x="723" y="773645"/>
                  </a:lnTo>
                  <a:lnTo>
                    <a:pt x="368" y="765721"/>
                  </a:lnTo>
                  <a:lnTo>
                    <a:pt x="0" y="757808"/>
                  </a:lnTo>
                  <a:lnTo>
                    <a:pt x="0" y="151561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3" name="object 13"/>
            <p:cNvSpPr/>
            <p:nvPr/>
          </p:nvSpPr>
          <p:spPr>
            <a:xfrm>
              <a:off x="3570122" y="3728885"/>
              <a:ext cx="8117205" cy="909955"/>
            </a:xfrm>
            <a:custGeom>
              <a:avLst/>
              <a:gdLst/>
              <a:ahLst/>
              <a:cxnLst/>
              <a:rect l="l" t="t" r="r" b="b"/>
              <a:pathLst>
                <a:path w="8117205" h="909954">
                  <a:moveTo>
                    <a:pt x="7964995" y="0"/>
                  </a:moveTo>
                  <a:lnTo>
                    <a:pt x="151561" y="0"/>
                  </a:lnTo>
                  <a:lnTo>
                    <a:pt x="135712" y="711"/>
                  </a:lnTo>
                  <a:lnTo>
                    <a:pt x="97193" y="10071"/>
                  </a:lnTo>
                  <a:lnTo>
                    <a:pt x="62636" y="28790"/>
                  </a:lnTo>
                  <a:lnTo>
                    <a:pt x="33832" y="56159"/>
                  </a:lnTo>
                  <a:lnTo>
                    <a:pt x="12953" y="89992"/>
                  </a:lnTo>
                  <a:lnTo>
                    <a:pt x="1803" y="127800"/>
                  </a:lnTo>
                  <a:lnTo>
                    <a:pt x="0" y="151549"/>
                  </a:lnTo>
                  <a:lnTo>
                    <a:pt x="0" y="757796"/>
                  </a:lnTo>
                  <a:lnTo>
                    <a:pt x="5041" y="797039"/>
                  </a:lnTo>
                  <a:lnTo>
                    <a:pt x="20154" y="833755"/>
                  </a:lnTo>
                  <a:lnTo>
                    <a:pt x="44272" y="865073"/>
                  </a:lnTo>
                  <a:lnTo>
                    <a:pt x="75958" y="889190"/>
                  </a:lnTo>
                  <a:lnTo>
                    <a:pt x="112318" y="904316"/>
                  </a:lnTo>
                  <a:lnTo>
                    <a:pt x="151561" y="909358"/>
                  </a:lnTo>
                  <a:lnTo>
                    <a:pt x="7965363" y="908989"/>
                  </a:lnTo>
                  <a:lnTo>
                    <a:pt x="8004594" y="903960"/>
                  </a:lnTo>
                  <a:lnTo>
                    <a:pt x="8041322" y="888834"/>
                  </a:lnTo>
                  <a:lnTo>
                    <a:pt x="8072640" y="864717"/>
                  </a:lnTo>
                  <a:lnTo>
                    <a:pt x="8096758" y="833031"/>
                  </a:lnTo>
                  <a:lnTo>
                    <a:pt x="8111883" y="796670"/>
                  </a:lnTo>
                  <a:lnTo>
                    <a:pt x="8116912" y="757440"/>
                  </a:lnTo>
                  <a:lnTo>
                    <a:pt x="8116557" y="151549"/>
                  </a:lnTo>
                  <a:lnTo>
                    <a:pt x="8111515" y="112318"/>
                  </a:lnTo>
                  <a:lnTo>
                    <a:pt x="8096402" y="75958"/>
                  </a:lnTo>
                  <a:lnTo>
                    <a:pt x="8072272" y="44272"/>
                  </a:lnTo>
                  <a:lnTo>
                    <a:pt x="8040954" y="20154"/>
                  </a:lnTo>
                  <a:lnTo>
                    <a:pt x="8004238" y="5029"/>
                  </a:lnTo>
                  <a:lnTo>
                    <a:pt x="796499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" name="object 14"/>
            <p:cNvSpPr/>
            <p:nvPr/>
          </p:nvSpPr>
          <p:spPr>
            <a:xfrm>
              <a:off x="3570122" y="3728885"/>
              <a:ext cx="8117205" cy="909955"/>
            </a:xfrm>
            <a:custGeom>
              <a:avLst/>
              <a:gdLst/>
              <a:ahLst/>
              <a:cxnLst/>
              <a:rect l="l" t="t" r="r" b="b"/>
              <a:pathLst>
                <a:path w="8117205" h="909954">
                  <a:moveTo>
                    <a:pt x="0" y="151549"/>
                  </a:moveTo>
                  <a:lnTo>
                    <a:pt x="355" y="143637"/>
                  </a:lnTo>
                  <a:lnTo>
                    <a:pt x="723" y="135712"/>
                  </a:lnTo>
                  <a:lnTo>
                    <a:pt x="10083" y="97193"/>
                  </a:lnTo>
                  <a:lnTo>
                    <a:pt x="16560" y="82791"/>
                  </a:lnTo>
                  <a:lnTo>
                    <a:pt x="20154" y="75590"/>
                  </a:lnTo>
                  <a:lnTo>
                    <a:pt x="44272" y="44272"/>
                  </a:lnTo>
                  <a:lnTo>
                    <a:pt x="75958" y="20154"/>
                  </a:lnTo>
                  <a:lnTo>
                    <a:pt x="104762" y="7556"/>
                  </a:lnTo>
                  <a:lnTo>
                    <a:pt x="112318" y="5029"/>
                  </a:lnTo>
                  <a:lnTo>
                    <a:pt x="151561" y="0"/>
                  </a:lnTo>
                  <a:lnTo>
                    <a:pt x="7964995" y="0"/>
                  </a:lnTo>
                  <a:lnTo>
                    <a:pt x="8004238" y="5029"/>
                  </a:lnTo>
                  <a:lnTo>
                    <a:pt x="8011794" y="7556"/>
                  </a:lnTo>
                  <a:lnTo>
                    <a:pt x="8019351" y="10071"/>
                  </a:lnTo>
                  <a:lnTo>
                    <a:pt x="8026552" y="12954"/>
                  </a:lnTo>
                  <a:lnTo>
                    <a:pt x="8033753" y="16560"/>
                  </a:lnTo>
                  <a:lnTo>
                    <a:pt x="8040954" y="20154"/>
                  </a:lnTo>
                  <a:lnTo>
                    <a:pt x="8072272" y="44272"/>
                  </a:lnTo>
                  <a:lnTo>
                    <a:pt x="8096402" y="75958"/>
                  </a:lnTo>
                  <a:lnTo>
                    <a:pt x="8111515" y="112318"/>
                  </a:lnTo>
                  <a:lnTo>
                    <a:pt x="8116557" y="151549"/>
                  </a:lnTo>
                  <a:lnTo>
                    <a:pt x="8116912" y="757440"/>
                  </a:lnTo>
                  <a:lnTo>
                    <a:pt x="8116557" y="765352"/>
                  </a:lnTo>
                  <a:lnTo>
                    <a:pt x="8116201" y="773277"/>
                  </a:lnTo>
                  <a:lnTo>
                    <a:pt x="8115122" y="781189"/>
                  </a:lnTo>
                  <a:lnTo>
                    <a:pt x="8113674" y="789114"/>
                  </a:lnTo>
                  <a:lnTo>
                    <a:pt x="8111883" y="796670"/>
                  </a:lnTo>
                  <a:lnTo>
                    <a:pt x="8109356" y="804240"/>
                  </a:lnTo>
                  <a:lnTo>
                    <a:pt x="8106841" y="811796"/>
                  </a:lnTo>
                  <a:lnTo>
                    <a:pt x="8088121" y="846353"/>
                  </a:lnTo>
                  <a:lnTo>
                    <a:pt x="8060753" y="875157"/>
                  </a:lnTo>
                  <a:lnTo>
                    <a:pt x="8047799" y="884516"/>
                  </a:lnTo>
                  <a:lnTo>
                    <a:pt x="8041322" y="888834"/>
                  </a:lnTo>
                  <a:lnTo>
                    <a:pt x="8034121" y="892429"/>
                  </a:lnTo>
                  <a:lnTo>
                    <a:pt x="8026920" y="896035"/>
                  </a:lnTo>
                  <a:lnTo>
                    <a:pt x="8019719" y="898918"/>
                  </a:lnTo>
                  <a:lnTo>
                    <a:pt x="8012163" y="901433"/>
                  </a:lnTo>
                  <a:lnTo>
                    <a:pt x="8004594" y="903960"/>
                  </a:lnTo>
                  <a:lnTo>
                    <a:pt x="7997037" y="905751"/>
                  </a:lnTo>
                  <a:lnTo>
                    <a:pt x="7989112" y="907199"/>
                  </a:lnTo>
                  <a:lnTo>
                    <a:pt x="7981200" y="908278"/>
                  </a:lnTo>
                  <a:lnTo>
                    <a:pt x="7973275" y="908634"/>
                  </a:lnTo>
                  <a:lnTo>
                    <a:pt x="7965363" y="908989"/>
                  </a:lnTo>
                  <a:lnTo>
                    <a:pt x="151561" y="909358"/>
                  </a:lnTo>
                  <a:lnTo>
                    <a:pt x="143637" y="908989"/>
                  </a:lnTo>
                  <a:lnTo>
                    <a:pt x="135712" y="908634"/>
                  </a:lnTo>
                  <a:lnTo>
                    <a:pt x="127800" y="907554"/>
                  </a:lnTo>
                  <a:lnTo>
                    <a:pt x="119875" y="906119"/>
                  </a:lnTo>
                  <a:lnTo>
                    <a:pt x="112318" y="904316"/>
                  </a:lnTo>
                  <a:lnTo>
                    <a:pt x="104762" y="901788"/>
                  </a:lnTo>
                  <a:lnTo>
                    <a:pt x="97193" y="899274"/>
                  </a:lnTo>
                  <a:lnTo>
                    <a:pt x="62636" y="880554"/>
                  </a:lnTo>
                  <a:lnTo>
                    <a:pt x="33832" y="853198"/>
                  </a:lnTo>
                  <a:lnTo>
                    <a:pt x="16560" y="826554"/>
                  </a:lnTo>
                  <a:lnTo>
                    <a:pt x="12953" y="819353"/>
                  </a:lnTo>
                  <a:lnTo>
                    <a:pt x="1803" y="781557"/>
                  </a:lnTo>
                  <a:lnTo>
                    <a:pt x="0" y="757796"/>
                  </a:lnTo>
                  <a:lnTo>
                    <a:pt x="0" y="151549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3692055" y="3793578"/>
            <a:ext cx="96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510616" y="1535887"/>
            <a:ext cx="8143875" cy="1758314"/>
            <a:chOff x="510616" y="1535887"/>
            <a:chExt cx="8143875" cy="1758314"/>
          </a:xfrm>
        </p:grpSpPr>
        <p:sp>
          <p:nvSpPr>
            <p:cNvPr id="18" name="object 18"/>
            <p:cNvSpPr/>
            <p:nvPr/>
          </p:nvSpPr>
          <p:spPr>
            <a:xfrm>
              <a:off x="543598" y="1568881"/>
              <a:ext cx="8104505" cy="1718945"/>
            </a:xfrm>
            <a:custGeom>
              <a:avLst/>
              <a:gdLst/>
              <a:ahLst/>
              <a:cxnLst/>
              <a:rect l="l" t="t" r="r" b="b"/>
              <a:pathLst>
                <a:path w="8104505" h="1718945">
                  <a:moveTo>
                    <a:pt x="7817764" y="0"/>
                  </a:moveTo>
                  <a:lnTo>
                    <a:pt x="286207" y="0"/>
                  </a:lnTo>
                  <a:lnTo>
                    <a:pt x="271081" y="355"/>
                  </a:lnTo>
                  <a:lnTo>
                    <a:pt x="226796" y="6121"/>
                  </a:lnTo>
                  <a:lnTo>
                    <a:pt x="183603" y="19075"/>
                  </a:lnTo>
                  <a:lnTo>
                    <a:pt x="143281" y="38519"/>
                  </a:lnTo>
                  <a:lnTo>
                    <a:pt x="106197" y="63715"/>
                  </a:lnTo>
                  <a:lnTo>
                    <a:pt x="73444" y="94678"/>
                  </a:lnTo>
                  <a:lnTo>
                    <a:pt x="46075" y="130314"/>
                  </a:lnTo>
                  <a:lnTo>
                    <a:pt x="24841" y="169913"/>
                  </a:lnTo>
                  <a:lnTo>
                    <a:pt x="9728" y="212039"/>
                  </a:lnTo>
                  <a:lnTo>
                    <a:pt x="1447" y="256324"/>
                  </a:lnTo>
                  <a:lnTo>
                    <a:pt x="0" y="286194"/>
                  </a:lnTo>
                  <a:lnTo>
                    <a:pt x="0" y="1432433"/>
                  </a:lnTo>
                  <a:lnTo>
                    <a:pt x="3606" y="1477073"/>
                  </a:lnTo>
                  <a:lnTo>
                    <a:pt x="14046" y="1520634"/>
                  </a:lnTo>
                  <a:lnTo>
                    <a:pt x="31318" y="1562392"/>
                  </a:lnTo>
                  <a:lnTo>
                    <a:pt x="54724" y="1600555"/>
                  </a:lnTo>
                  <a:lnTo>
                    <a:pt x="83883" y="1634756"/>
                  </a:lnTo>
                  <a:lnTo>
                    <a:pt x="118084" y="1663560"/>
                  </a:lnTo>
                  <a:lnTo>
                    <a:pt x="156248" y="1686953"/>
                  </a:lnTo>
                  <a:lnTo>
                    <a:pt x="198005" y="1704238"/>
                  </a:lnTo>
                  <a:lnTo>
                    <a:pt x="241566" y="1714677"/>
                  </a:lnTo>
                  <a:lnTo>
                    <a:pt x="286207" y="1718271"/>
                  </a:lnTo>
                  <a:lnTo>
                    <a:pt x="286207" y="1718640"/>
                  </a:lnTo>
                  <a:lnTo>
                    <a:pt x="7818120" y="1718271"/>
                  </a:lnTo>
                  <a:lnTo>
                    <a:pt x="7862760" y="1714677"/>
                  </a:lnTo>
                  <a:lnTo>
                    <a:pt x="7906321" y="1704238"/>
                  </a:lnTo>
                  <a:lnTo>
                    <a:pt x="7948079" y="1686953"/>
                  </a:lnTo>
                  <a:lnTo>
                    <a:pt x="7986242" y="1663560"/>
                  </a:lnTo>
                  <a:lnTo>
                    <a:pt x="8020443" y="1634401"/>
                  </a:lnTo>
                  <a:lnTo>
                    <a:pt x="8049247" y="1600200"/>
                  </a:lnTo>
                  <a:lnTo>
                    <a:pt x="8072640" y="1562036"/>
                  </a:lnTo>
                  <a:lnTo>
                    <a:pt x="8089925" y="1520278"/>
                  </a:lnTo>
                  <a:lnTo>
                    <a:pt x="8100364" y="1476717"/>
                  </a:lnTo>
                  <a:lnTo>
                    <a:pt x="8103958" y="1432077"/>
                  </a:lnTo>
                  <a:lnTo>
                    <a:pt x="8104327" y="1432077"/>
                  </a:lnTo>
                  <a:lnTo>
                    <a:pt x="8103958" y="286194"/>
                  </a:lnTo>
                  <a:lnTo>
                    <a:pt x="8100364" y="241553"/>
                  </a:lnTo>
                  <a:lnTo>
                    <a:pt x="8089925" y="197637"/>
                  </a:lnTo>
                  <a:lnTo>
                    <a:pt x="8072640" y="156235"/>
                  </a:lnTo>
                  <a:lnTo>
                    <a:pt x="8049247" y="118071"/>
                  </a:lnTo>
                  <a:lnTo>
                    <a:pt x="8020088" y="83883"/>
                  </a:lnTo>
                  <a:lnTo>
                    <a:pt x="7985887" y="54724"/>
                  </a:lnTo>
                  <a:lnTo>
                    <a:pt x="7947723" y="31318"/>
                  </a:lnTo>
                  <a:lnTo>
                    <a:pt x="7906321" y="14033"/>
                  </a:lnTo>
                  <a:lnTo>
                    <a:pt x="7862404" y="3594"/>
                  </a:lnTo>
                  <a:lnTo>
                    <a:pt x="7832877" y="355"/>
                  </a:lnTo>
                  <a:lnTo>
                    <a:pt x="7817764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9" name="object 19"/>
            <p:cNvSpPr/>
            <p:nvPr/>
          </p:nvSpPr>
          <p:spPr>
            <a:xfrm>
              <a:off x="543598" y="1568881"/>
              <a:ext cx="8104505" cy="1718945"/>
            </a:xfrm>
            <a:custGeom>
              <a:avLst/>
              <a:gdLst/>
              <a:ahLst/>
              <a:cxnLst/>
              <a:rect l="l" t="t" r="r" b="b"/>
              <a:pathLst>
                <a:path w="8104505" h="1718945">
                  <a:moveTo>
                    <a:pt x="0" y="286194"/>
                  </a:moveTo>
                  <a:lnTo>
                    <a:pt x="355" y="271081"/>
                  </a:lnTo>
                  <a:lnTo>
                    <a:pt x="1447" y="256324"/>
                  </a:lnTo>
                  <a:lnTo>
                    <a:pt x="9728" y="212039"/>
                  </a:lnTo>
                  <a:lnTo>
                    <a:pt x="24841" y="169913"/>
                  </a:lnTo>
                  <a:lnTo>
                    <a:pt x="46075" y="130314"/>
                  </a:lnTo>
                  <a:lnTo>
                    <a:pt x="73444" y="94678"/>
                  </a:lnTo>
                  <a:lnTo>
                    <a:pt x="106197" y="63715"/>
                  </a:lnTo>
                  <a:lnTo>
                    <a:pt x="143281" y="38519"/>
                  </a:lnTo>
                  <a:lnTo>
                    <a:pt x="183603" y="19075"/>
                  </a:lnTo>
                  <a:lnTo>
                    <a:pt x="226796" y="6121"/>
                  </a:lnTo>
                  <a:lnTo>
                    <a:pt x="271081" y="355"/>
                  </a:lnTo>
                  <a:lnTo>
                    <a:pt x="286207" y="0"/>
                  </a:lnTo>
                  <a:lnTo>
                    <a:pt x="7817764" y="0"/>
                  </a:lnTo>
                  <a:lnTo>
                    <a:pt x="7862404" y="3594"/>
                  </a:lnTo>
                  <a:lnTo>
                    <a:pt x="7906321" y="14033"/>
                  </a:lnTo>
                  <a:lnTo>
                    <a:pt x="7947723" y="31318"/>
                  </a:lnTo>
                  <a:lnTo>
                    <a:pt x="7985887" y="54724"/>
                  </a:lnTo>
                  <a:lnTo>
                    <a:pt x="8020088" y="83883"/>
                  </a:lnTo>
                  <a:lnTo>
                    <a:pt x="8049247" y="118071"/>
                  </a:lnTo>
                  <a:lnTo>
                    <a:pt x="8072640" y="156235"/>
                  </a:lnTo>
                  <a:lnTo>
                    <a:pt x="8089925" y="197637"/>
                  </a:lnTo>
                  <a:lnTo>
                    <a:pt x="8100364" y="241553"/>
                  </a:lnTo>
                  <a:lnTo>
                    <a:pt x="8103958" y="286194"/>
                  </a:lnTo>
                  <a:lnTo>
                    <a:pt x="8104327" y="1432077"/>
                  </a:lnTo>
                  <a:lnTo>
                    <a:pt x="8103958" y="1432077"/>
                  </a:lnTo>
                  <a:lnTo>
                    <a:pt x="8103603" y="1447203"/>
                  </a:lnTo>
                  <a:lnTo>
                    <a:pt x="8097837" y="1491475"/>
                  </a:lnTo>
                  <a:lnTo>
                    <a:pt x="8084883" y="1534680"/>
                  </a:lnTo>
                  <a:lnTo>
                    <a:pt x="8065808" y="1575003"/>
                  </a:lnTo>
                  <a:lnTo>
                    <a:pt x="8040243" y="1612074"/>
                  </a:lnTo>
                  <a:lnTo>
                    <a:pt x="8009280" y="1644472"/>
                  </a:lnTo>
                  <a:lnTo>
                    <a:pt x="7973999" y="1671840"/>
                  </a:lnTo>
                  <a:lnTo>
                    <a:pt x="7934401" y="1693443"/>
                  </a:lnTo>
                  <a:lnTo>
                    <a:pt x="7892288" y="1708556"/>
                  </a:lnTo>
                  <a:lnTo>
                    <a:pt x="7848003" y="1716836"/>
                  </a:lnTo>
                  <a:lnTo>
                    <a:pt x="286207" y="1718640"/>
                  </a:lnTo>
                  <a:lnTo>
                    <a:pt x="286207" y="1718271"/>
                  </a:lnTo>
                  <a:lnTo>
                    <a:pt x="271081" y="1717916"/>
                  </a:lnTo>
                  <a:lnTo>
                    <a:pt x="226796" y="1712163"/>
                  </a:lnTo>
                  <a:lnTo>
                    <a:pt x="183603" y="1699196"/>
                  </a:lnTo>
                  <a:lnTo>
                    <a:pt x="143281" y="1680121"/>
                  </a:lnTo>
                  <a:lnTo>
                    <a:pt x="106197" y="1654556"/>
                  </a:lnTo>
                  <a:lnTo>
                    <a:pt x="73799" y="1623593"/>
                  </a:lnTo>
                  <a:lnTo>
                    <a:pt x="46443" y="1588312"/>
                  </a:lnTo>
                  <a:lnTo>
                    <a:pt x="24841" y="1548714"/>
                  </a:lnTo>
                  <a:lnTo>
                    <a:pt x="9728" y="1506601"/>
                  </a:lnTo>
                  <a:lnTo>
                    <a:pt x="1447" y="1462316"/>
                  </a:lnTo>
                  <a:lnTo>
                    <a:pt x="0" y="1432433"/>
                  </a:lnTo>
                  <a:lnTo>
                    <a:pt x="0" y="286194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0" name="object 20"/>
            <p:cNvSpPr/>
            <p:nvPr/>
          </p:nvSpPr>
          <p:spPr>
            <a:xfrm>
              <a:off x="516966" y="1542237"/>
              <a:ext cx="8104505" cy="1718945"/>
            </a:xfrm>
            <a:custGeom>
              <a:avLst/>
              <a:gdLst/>
              <a:ahLst/>
              <a:cxnLst/>
              <a:rect l="l" t="t" r="r" b="b"/>
              <a:pathLst>
                <a:path w="8104505" h="1718945">
                  <a:moveTo>
                    <a:pt x="7817751" y="0"/>
                  </a:moveTo>
                  <a:lnTo>
                    <a:pt x="286194" y="0"/>
                  </a:lnTo>
                  <a:lnTo>
                    <a:pt x="271068" y="368"/>
                  </a:lnTo>
                  <a:lnTo>
                    <a:pt x="226796" y="6121"/>
                  </a:lnTo>
                  <a:lnTo>
                    <a:pt x="183591" y="19088"/>
                  </a:lnTo>
                  <a:lnTo>
                    <a:pt x="143268" y="38519"/>
                  </a:lnTo>
                  <a:lnTo>
                    <a:pt x="106197" y="63728"/>
                  </a:lnTo>
                  <a:lnTo>
                    <a:pt x="73431" y="94678"/>
                  </a:lnTo>
                  <a:lnTo>
                    <a:pt x="46075" y="130327"/>
                  </a:lnTo>
                  <a:lnTo>
                    <a:pt x="24828" y="169925"/>
                  </a:lnTo>
                  <a:lnTo>
                    <a:pt x="9715" y="212039"/>
                  </a:lnTo>
                  <a:lnTo>
                    <a:pt x="1435" y="256324"/>
                  </a:lnTo>
                  <a:lnTo>
                    <a:pt x="0" y="286207"/>
                  </a:lnTo>
                  <a:lnTo>
                    <a:pt x="0" y="1432445"/>
                  </a:lnTo>
                  <a:lnTo>
                    <a:pt x="3594" y="1477086"/>
                  </a:lnTo>
                  <a:lnTo>
                    <a:pt x="14033" y="1520647"/>
                  </a:lnTo>
                  <a:lnTo>
                    <a:pt x="31318" y="1562404"/>
                  </a:lnTo>
                  <a:lnTo>
                    <a:pt x="54711" y="1600568"/>
                  </a:lnTo>
                  <a:lnTo>
                    <a:pt x="83870" y="1634756"/>
                  </a:lnTo>
                  <a:lnTo>
                    <a:pt x="118071" y="1663560"/>
                  </a:lnTo>
                  <a:lnTo>
                    <a:pt x="156235" y="1686966"/>
                  </a:lnTo>
                  <a:lnTo>
                    <a:pt x="197992" y="1704238"/>
                  </a:lnTo>
                  <a:lnTo>
                    <a:pt x="241553" y="1714677"/>
                  </a:lnTo>
                  <a:lnTo>
                    <a:pt x="286194" y="1718284"/>
                  </a:lnTo>
                  <a:lnTo>
                    <a:pt x="286194" y="1718640"/>
                  </a:lnTo>
                  <a:lnTo>
                    <a:pt x="7818120" y="1718284"/>
                  </a:lnTo>
                  <a:lnTo>
                    <a:pt x="7862747" y="1714677"/>
                  </a:lnTo>
                  <a:lnTo>
                    <a:pt x="7906308" y="1704238"/>
                  </a:lnTo>
                  <a:lnTo>
                    <a:pt x="7948079" y="1686966"/>
                  </a:lnTo>
                  <a:lnTo>
                    <a:pt x="7986229" y="1663560"/>
                  </a:lnTo>
                  <a:lnTo>
                    <a:pt x="8020431" y="1634401"/>
                  </a:lnTo>
                  <a:lnTo>
                    <a:pt x="8049234" y="1600200"/>
                  </a:lnTo>
                  <a:lnTo>
                    <a:pt x="8072628" y="1562036"/>
                  </a:lnTo>
                  <a:lnTo>
                    <a:pt x="8089912" y="1520278"/>
                  </a:lnTo>
                  <a:lnTo>
                    <a:pt x="8100352" y="1476717"/>
                  </a:lnTo>
                  <a:lnTo>
                    <a:pt x="8103958" y="1432077"/>
                  </a:lnTo>
                  <a:lnTo>
                    <a:pt x="8104314" y="1432077"/>
                  </a:lnTo>
                  <a:lnTo>
                    <a:pt x="8103958" y="286207"/>
                  </a:lnTo>
                  <a:lnTo>
                    <a:pt x="8100352" y="241566"/>
                  </a:lnTo>
                  <a:lnTo>
                    <a:pt x="8089912" y="197637"/>
                  </a:lnTo>
                  <a:lnTo>
                    <a:pt x="8072628" y="156248"/>
                  </a:lnTo>
                  <a:lnTo>
                    <a:pt x="8049234" y="118084"/>
                  </a:lnTo>
                  <a:lnTo>
                    <a:pt x="8020075" y="83883"/>
                  </a:lnTo>
                  <a:lnTo>
                    <a:pt x="7985874" y="54724"/>
                  </a:lnTo>
                  <a:lnTo>
                    <a:pt x="7947710" y="31318"/>
                  </a:lnTo>
                  <a:lnTo>
                    <a:pt x="7906308" y="14046"/>
                  </a:lnTo>
                  <a:lnTo>
                    <a:pt x="7862392" y="3606"/>
                  </a:lnTo>
                  <a:lnTo>
                    <a:pt x="7832877" y="368"/>
                  </a:lnTo>
                  <a:lnTo>
                    <a:pt x="781775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1" name="object 21"/>
            <p:cNvSpPr/>
            <p:nvPr/>
          </p:nvSpPr>
          <p:spPr>
            <a:xfrm>
              <a:off x="516966" y="1542237"/>
              <a:ext cx="8104505" cy="1718945"/>
            </a:xfrm>
            <a:custGeom>
              <a:avLst/>
              <a:gdLst/>
              <a:ahLst/>
              <a:cxnLst/>
              <a:rect l="l" t="t" r="r" b="b"/>
              <a:pathLst>
                <a:path w="8104505" h="1718945">
                  <a:moveTo>
                    <a:pt x="0" y="286207"/>
                  </a:moveTo>
                  <a:lnTo>
                    <a:pt x="355" y="271081"/>
                  </a:lnTo>
                  <a:lnTo>
                    <a:pt x="1435" y="256324"/>
                  </a:lnTo>
                  <a:lnTo>
                    <a:pt x="9715" y="212039"/>
                  </a:lnTo>
                  <a:lnTo>
                    <a:pt x="24828" y="169925"/>
                  </a:lnTo>
                  <a:lnTo>
                    <a:pt x="46075" y="130327"/>
                  </a:lnTo>
                  <a:lnTo>
                    <a:pt x="73431" y="94678"/>
                  </a:lnTo>
                  <a:lnTo>
                    <a:pt x="106197" y="63728"/>
                  </a:lnTo>
                  <a:lnTo>
                    <a:pt x="143268" y="38519"/>
                  </a:lnTo>
                  <a:lnTo>
                    <a:pt x="183591" y="19088"/>
                  </a:lnTo>
                  <a:lnTo>
                    <a:pt x="226796" y="6121"/>
                  </a:lnTo>
                  <a:lnTo>
                    <a:pt x="271068" y="368"/>
                  </a:lnTo>
                  <a:lnTo>
                    <a:pt x="286194" y="0"/>
                  </a:lnTo>
                  <a:lnTo>
                    <a:pt x="7817751" y="0"/>
                  </a:lnTo>
                  <a:lnTo>
                    <a:pt x="7862392" y="3606"/>
                  </a:lnTo>
                  <a:lnTo>
                    <a:pt x="7906308" y="14046"/>
                  </a:lnTo>
                  <a:lnTo>
                    <a:pt x="7947710" y="31318"/>
                  </a:lnTo>
                  <a:lnTo>
                    <a:pt x="7985874" y="54724"/>
                  </a:lnTo>
                  <a:lnTo>
                    <a:pt x="8020075" y="83883"/>
                  </a:lnTo>
                  <a:lnTo>
                    <a:pt x="8049234" y="118084"/>
                  </a:lnTo>
                  <a:lnTo>
                    <a:pt x="8072628" y="156248"/>
                  </a:lnTo>
                  <a:lnTo>
                    <a:pt x="8089912" y="197637"/>
                  </a:lnTo>
                  <a:lnTo>
                    <a:pt x="8100352" y="241566"/>
                  </a:lnTo>
                  <a:lnTo>
                    <a:pt x="8103958" y="286207"/>
                  </a:lnTo>
                  <a:lnTo>
                    <a:pt x="8104314" y="1432077"/>
                  </a:lnTo>
                  <a:lnTo>
                    <a:pt x="8103958" y="1432077"/>
                  </a:lnTo>
                  <a:lnTo>
                    <a:pt x="8103590" y="1447203"/>
                  </a:lnTo>
                  <a:lnTo>
                    <a:pt x="8097837" y="1491488"/>
                  </a:lnTo>
                  <a:lnTo>
                    <a:pt x="8084870" y="1534680"/>
                  </a:lnTo>
                  <a:lnTo>
                    <a:pt x="8065795" y="1575003"/>
                  </a:lnTo>
                  <a:lnTo>
                    <a:pt x="8040230" y="1612087"/>
                  </a:lnTo>
                  <a:lnTo>
                    <a:pt x="8009267" y="1644484"/>
                  </a:lnTo>
                  <a:lnTo>
                    <a:pt x="7973999" y="1671840"/>
                  </a:lnTo>
                  <a:lnTo>
                    <a:pt x="7934388" y="1693443"/>
                  </a:lnTo>
                  <a:lnTo>
                    <a:pt x="7892275" y="1708569"/>
                  </a:lnTo>
                  <a:lnTo>
                    <a:pt x="7847990" y="1716836"/>
                  </a:lnTo>
                  <a:lnTo>
                    <a:pt x="286194" y="1718640"/>
                  </a:lnTo>
                  <a:lnTo>
                    <a:pt x="286194" y="1718284"/>
                  </a:lnTo>
                  <a:lnTo>
                    <a:pt x="271068" y="1717929"/>
                  </a:lnTo>
                  <a:lnTo>
                    <a:pt x="226796" y="1712163"/>
                  </a:lnTo>
                  <a:lnTo>
                    <a:pt x="183591" y="1699196"/>
                  </a:lnTo>
                  <a:lnTo>
                    <a:pt x="143268" y="1680121"/>
                  </a:lnTo>
                  <a:lnTo>
                    <a:pt x="106197" y="1654568"/>
                  </a:lnTo>
                  <a:lnTo>
                    <a:pt x="73799" y="1623606"/>
                  </a:lnTo>
                  <a:lnTo>
                    <a:pt x="46431" y="1588325"/>
                  </a:lnTo>
                  <a:lnTo>
                    <a:pt x="24828" y="1548726"/>
                  </a:lnTo>
                  <a:lnTo>
                    <a:pt x="9715" y="1506601"/>
                  </a:lnTo>
                  <a:lnTo>
                    <a:pt x="1435" y="1462328"/>
                  </a:lnTo>
                  <a:lnTo>
                    <a:pt x="0" y="1432445"/>
                  </a:lnTo>
                  <a:lnTo>
                    <a:pt x="0" y="286207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678141" y="1646186"/>
            <a:ext cx="96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29514" y="438124"/>
            <a:ext cx="11882158" cy="6241313"/>
            <a:chOff x="29514" y="438124"/>
            <a:chExt cx="11882158" cy="6241313"/>
          </a:xfrm>
        </p:grpSpPr>
        <p:pic>
          <p:nvPicPr>
            <p:cNvPr id="26" name="object 2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621636" y="438124"/>
              <a:ext cx="3290036" cy="3290036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514" y="3009595"/>
              <a:ext cx="3669842" cy="3669842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3570122" y="4990680"/>
              <a:ext cx="8117205" cy="1179195"/>
            </a:xfrm>
            <a:custGeom>
              <a:avLst/>
              <a:gdLst/>
              <a:ahLst/>
              <a:cxnLst/>
              <a:rect l="l" t="t" r="r" b="b"/>
              <a:pathLst>
                <a:path w="8117205" h="1179195">
                  <a:moveTo>
                    <a:pt x="7920354" y="0"/>
                  </a:moveTo>
                  <a:lnTo>
                    <a:pt x="196202" y="0"/>
                  </a:lnTo>
                  <a:lnTo>
                    <a:pt x="185762" y="355"/>
                  </a:lnTo>
                  <a:lnTo>
                    <a:pt x="145440" y="6845"/>
                  </a:lnTo>
                  <a:lnTo>
                    <a:pt x="107276" y="21234"/>
                  </a:lnTo>
                  <a:lnTo>
                    <a:pt x="72720" y="43561"/>
                  </a:lnTo>
                  <a:lnTo>
                    <a:pt x="43560" y="72720"/>
                  </a:lnTo>
                  <a:lnTo>
                    <a:pt x="21234" y="107276"/>
                  </a:lnTo>
                  <a:lnTo>
                    <a:pt x="6832" y="145440"/>
                  </a:lnTo>
                  <a:lnTo>
                    <a:pt x="355" y="185762"/>
                  </a:lnTo>
                  <a:lnTo>
                    <a:pt x="0" y="196202"/>
                  </a:lnTo>
                  <a:lnTo>
                    <a:pt x="0" y="982802"/>
                  </a:lnTo>
                  <a:lnTo>
                    <a:pt x="4317" y="1023480"/>
                  </a:lnTo>
                  <a:lnTo>
                    <a:pt x="16916" y="1062355"/>
                  </a:lnTo>
                  <a:lnTo>
                    <a:pt x="37439" y="1098003"/>
                  </a:lnTo>
                  <a:lnTo>
                    <a:pt x="72720" y="1135075"/>
                  </a:lnTo>
                  <a:lnTo>
                    <a:pt x="107276" y="1157401"/>
                  </a:lnTo>
                  <a:lnTo>
                    <a:pt x="145440" y="1171803"/>
                  </a:lnTo>
                  <a:lnTo>
                    <a:pt x="186118" y="1178280"/>
                  </a:lnTo>
                  <a:lnTo>
                    <a:pt x="196202" y="1178636"/>
                  </a:lnTo>
                  <a:lnTo>
                    <a:pt x="196202" y="1179004"/>
                  </a:lnTo>
                  <a:lnTo>
                    <a:pt x="7920723" y="1178636"/>
                  </a:lnTo>
                  <a:lnTo>
                    <a:pt x="7961401" y="1174318"/>
                  </a:lnTo>
                  <a:lnTo>
                    <a:pt x="8000276" y="1161719"/>
                  </a:lnTo>
                  <a:lnTo>
                    <a:pt x="8035912" y="1141196"/>
                  </a:lnTo>
                  <a:lnTo>
                    <a:pt x="8072996" y="1105916"/>
                  </a:lnTo>
                  <a:lnTo>
                    <a:pt x="8095322" y="1071359"/>
                  </a:lnTo>
                  <a:lnTo>
                    <a:pt x="8109711" y="1033195"/>
                  </a:lnTo>
                  <a:lnTo>
                    <a:pt x="8116201" y="992517"/>
                  </a:lnTo>
                  <a:lnTo>
                    <a:pt x="8116557" y="982433"/>
                  </a:lnTo>
                  <a:lnTo>
                    <a:pt x="8116912" y="982433"/>
                  </a:lnTo>
                  <a:lnTo>
                    <a:pt x="8116557" y="196202"/>
                  </a:lnTo>
                  <a:lnTo>
                    <a:pt x="8112239" y="155524"/>
                  </a:lnTo>
                  <a:lnTo>
                    <a:pt x="8099640" y="116281"/>
                  </a:lnTo>
                  <a:lnTo>
                    <a:pt x="8079117" y="81000"/>
                  </a:lnTo>
                  <a:lnTo>
                    <a:pt x="8051761" y="50393"/>
                  </a:lnTo>
                  <a:lnTo>
                    <a:pt x="8018640" y="26276"/>
                  </a:lnTo>
                  <a:lnTo>
                    <a:pt x="7980832" y="9715"/>
                  </a:lnTo>
                  <a:lnTo>
                    <a:pt x="7940878" y="1079"/>
                  </a:lnTo>
                  <a:lnTo>
                    <a:pt x="7930794" y="355"/>
                  </a:lnTo>
                  <a:lnTo>
                    <a:pt x="792035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9" name="object 29"/>
            <p:cNvSpPr/>
            <p:nvPr/>
          </p:nvSpPr>
          <p:spPr>
            <a:xfrm>
              <a:off x="3570122" y="4990680"/>
              <a:ext cx="8117205" cy="1179195"/>
            </a:xfrm>
            <a:custGeom>
              <a:avLst/>
              <a:gdLst/>
              <a:ahLst/>
              <a:cxnLst/>
              <a:rect l="l" t="t" r="r" b="b"/>
              <a:pathLst>
                <a:path w="8117205" h="1179195">
                  <a:moveTo>
                    <a:pt x="0" y="196202"/>
                  </a:moveTo>
                  <a:lnTo>
                    <a:pt x="355" y="185762"/>
                  </a:lnTo>
                  <a:lnTo>
                    <a:pt x="1079" y="175679"/>
                  </a:lnTo>
                  <a:lnTo>
                    <a:pt x="9715" y="135724"/>
                  </a:lnTo>
                  <a:lnTo>
                    <a:pt x="26276" y="97917"/>
                  </a:lnTo>
                  <a:lnTo>
                    <a:pt x="50393" y="64795"/>
                  </a:lnTo>
                  <a:lnTo>
                    <a:pt x="57594" y="57594"/>
                  </a:lnTo>
                  <a:lnTo>
                    <a:pt x="64795" y="50393"/>
                  </a:lnTo>
                  <a:lnTo>
                    <a:pt x="98272" y="26276"/>
                  </a:lnTo>
                  <a:lnTo>
                    <a:pt x="135712" y="9715"/>
                  </a:lnTo>
                  <a:lnTo>
                    <a:pt x="175679" y="1079"/>
                  </a:lnTo>
                  <a:lnTo>
                    <a:pt x="196202" y="0"/>
                  </a:lnTo>
                  <a:lnTo>
                    <a:pt x="7920354" y="0"/>
                  </a:lnTo>
                  <a:lnTo>
                    <a:pt x="7961033" y="4318"/>
                  </a:lnTo>
                  <a:lnTo>
                    <a:pt x="8000276" y="16916"/>
                  </a:lnTo>
                  <a:lnTo>
                    <a:pt x="8035556" y="37439"/>
                  </a:lnTo>
                  <a:lnTo>
                    <a:pt x="8058962" y="57594"/>
                  </a:lnTo>
                  <a:lnTo>
                    <a:pt x="8066163" y="64795"/>
                  </a:lnTo>
                  <a:lnTo>
                    <a:pt x="8090281" y="98285"/>
                  </a:lnTo>
                  <a:lnTo>
                    <a:pt x="8106841" y="135724"/>
                  </a:lnTo>
                  <a:lnTo>
                    <a:pt x="8115477" y="175679"/>
                  </a:lnTo>
                  <a:lnTo>
                    <a:pt x="8116912" y="982433"/>
                  </a:lnTo>
                  <a:lnTo>
                    <a:pt x="8116557" y="982433"/>
                  </a:lnTo>
                  <a:lnTo>
                    <a:pt x="8116201" y="992517"/>
                  </a:lnTo>
                  <a:lnTo>
                    <a:pt x="8109711" y="1033195"/>
                  </a:lnTo>
                  <a:lnTo>
                    <a:pt x="8095322" y="1071359"/>
                  </a:lnTo>
                  <a:lnTo>
                    <a:pt x="8072996" y="1105916"/>
                  </a:lnTo>
                  <a:lnTo>
                    <a:pt x="8043837" y="1134719"/>
                  </a:lnTo>
                  <a:lnTo>
                    <a:pt x="8035912" y="1141196"/>
                  </a:lnTo>
                  <a:lnTo>
                    <a:pt x="8000276" y="1161719"/>
                  </a:lnTo>
                  <a:lnTo>
                    <a:pt x="7961401" y="1174318"/>
                  </a:lnTo>
                  <a:lnTo>
                    <a:pt x="7920723" y="1178636"/>
                  </a:lnTo>
                  <a:lnTo>
                    <a:pt x="196202" y="1179004"/>
                  </a:lnTo>
                  <a:lnTo>
                    <a:pt x="196202" y="1178636"/>
                  </a:lnTo>
                  <a:lnTo>
                    <a:pt x="186118" y="1178280"/>
                  </a:lnTo>
                  <a:lnTo>
                    <a:pt x="145440" y="1171803"/>
                  </a:lnTo>
                  <a:lnTo>
                    <a:pt x="107276" y="1157401"/>
                  </a:lnTo>
                  <a:lnTo>
                    <a:pt x="72720" y="1135075"/>
                  </a:lnTo>
                  <a:lnTo>
                    <a:pt x="43916" y="1105916"/>
                  </a:lnTo>
                  <a:lnTo>
                    <a:pt x="37439" y="1098003"/>
                  </a:lnTo>
                  <a:lnTo>
                    <a:pt x="16916" y="1062355"/>
                  </a:lnTo>
                  <a:lnTo>
                    <a:pt x="4317" y="1023480"/>
                  </a:lnTo>
                  <a:lnTo>
                    <a:pt x="0" y="982802"/>
                  </a:lnTo>
                  <a:lnTo>
                    <a:pt x="0" y="196202"/>
                  </a:lnTo>
                  <a:close/>
                </a:path>
              </a:pathLst>
            </a:custGeom>
            <a:ln w="3175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3704666" y="5068709"/>
            <a:ext cx="96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47801" y="835913"/>
            <a:ext cx="80003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rebuchet MS" pitchFamily="34" charset="0"/>
              </a:rPr>
              <a:t>Существует </a:t>
            </a:r>
            <a:r>
              <a:rPr lang="ru-RU" sz="1600" b="1" dirty="0" smtClean="0">
                <a:solidFill>
                  <a:srgbClr val="00B050"/>
                </a:solidFill>
                <a:latin typeface="Trebuchet MS" pitchFamily="34" charset="0"/>
              </a:rPr>
              <a:t>тесная связь </a:t>
            </a:r>
            <a:r>
              <a:rPr lang="ru-RU" sz="1600" dirty="0" smtClean="0">
                <a:latin typeface="Trebuchet MS" pitchFamily="34" charset="0"/>
              </a:rPr>
              <a:t>между бедностью и неинфекционными заболеваниями.</a:t>
            </a:r>
            <a:endParaRPr lang="ru-RU" sz="1600" dirty="0">
              <a:latin typeface="Trebuchet MS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74661" y="1568881"/>
            <a:ext cx="78468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rebuchet MS" pitchFamily="34" charset="0"/>
              </a:rPr>
              <a:t>Представители уязвимых и незащищенных категорий населения </a:t>
            </a:r>
            <a:r>
              <a:rPr lang="ru-RU" sz="1600" b="1" dirty="0" smtClean="0">
                <a:solidFill>
                  <a:srgbClr val="00B050"/>
                </a:solidFill>
                <a:latin typeface="Trebuchet MS" pitchFamily="34" charset="0"/>
              </a:rPr>
              <a:t>болеют чаще </a:t>
            </a:r>
            <a:r>
              <a:rPr lang="ru-RU" sz="1600" dirty="0" smtClean="0">
                <a:latin typeface="Trebuchet MS" pitchFamily="34" charset="0"/>
              </a:rPr>
              <a:t>и умирают в более молодом возрасте по сравнению с представителями более благополучных социальных групп, главным образом, в силу своей подверженности </a:t>
            </a:r>
            <a:r>
              <a:rPr lang="ru-RU" sz="1600" b="1" dirty="0" smtClean="0">
                <a:solidFill>
                  <a:srgbClr val="00B050"/>
                </a:solidFill>
                <a:latin typeface="Trebuchet MS" pitchFamily="34" charset="0"/>
              </a:rPr>
              <a:t>более высокому риску воздействия со стороны вредной для здоровья продукции, </a:t>
            </a:r>
            <a:r>
              <a:rPr lang="ru-RU" sz="1600" dirty="0" smtClean="0">
                <a:solidFill>
                  <a:schemeClr val="tx1"/>
                </a:solidFill>
                <a:latin typeface="Trebuchet MS" pitchFamily="34" charset="0"/>
              </a:rPr>
              <a:t>такой  как  табак,  или  склонности  к  нездоровому  питанию,  а  также  ввиду ограниченного доступа к услугам здравоохранения.</a:t>
            </a:r>
            <a:endParaRPr lang="ru-RU" sz="1600" dirty="0">
              <a:solidFill>
                <a:schemeClr val="tx1"/>
              </a:solidFill>
              <a:latin typeface="Trebuchet MS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801186" y="3805110"/>
            <a:ext cx="78861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rebuchet MS" pitchFamily="34" charset="0"/>
              </a:rPr>
              <a:t>В условиях низкой обеспеченности ресурсами медицинские расходы, связанные с неинфекционными заболеваниями, </a:t>
            </a:r>
            <a:r>
              <a:rPr lang="ru-RU" sz="1600" b="1" dirty="0" smtClean="0">
                <a:solidFill>
                  <a:srgbClr val="00B050"/>
                </a:solidFill>
                <a:latin typeface="Trebuchet MS" pitchFamily="34" charset="0"/>
              </a:rPr>
              <a:t>приводят к быстрому истощению ресурсов домохозяйств.</a:t>
            </a:r>
            <a:endParaRPr lang="ru-RU" sz="1600" b="1" dirty="0">
              <a:solidFill>
                <a:srgbClr val="00B050"/>
              </a:solidFill>
              <a:latin typeface="Trebuchet MS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801186" y="5018389"/>
            <a:ext cx="77823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rebuchet MS" pitchFamily="34" charset="0"/>
              </a:rPr>
              <a:t>Каждый год непомерные издержки, связанные с неинфекционными заболеваниями, включая  расходы,  связанные  с  нередко  продолжительным  и  дорогостоящим лечением, и последствия потери кормильца, ввергают людей в нищету и мешают </a:t>
            </a:r>
            <a:r>
              <a:rPr lang="ru-RU" sz="1600" b="1" dirty="0" smtClean="0">
                <a:solidFill>
                  <a:srgbClr val="00B050"/>
                </a:solidFill>
                <a:latin typeface="Trebuchet MS" pitchFamily="34" charset="0"/>
              </a:rPr>
              <a:t>развитию.</a:t>
            </a:r>
            <a:endParaRPr lang="ru-RU" sz="1600" b="1" dirty="0">
              <a:solidFill>
                <a:srgbClr val="00B050"/>
              </a:solidFill>
              <a:latin typeface="Trebuchet MS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2"/>
            <a:ext cx="12191758" cy="685763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835175" y="102870"/>
            <a:ext cx="851662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Профилактика</a:t>
            </a:r>
            <a:r>
              <a:rPr spc="-55" dirty="0"/>
              <a:t> </a:t>
            </a:r>
            <a:r>
              <a:rPr dirty="0"/>
              <a:t>неинфекционных</a:t>
            </a:r>
            <a:r>
              <a:rPr spc="-50" dirty="0"/>
              <a:t> </a:t>
            </a:r>
            <a:r>
              <a:rPr dirty="0"/>
              <a:t>заболеваний</a:t>
            </a:r>
            <a:r>
              <a:rPr spc="-50" dirty="0"/>
              <a:t> </a:t>
            </a:r>
            <a:r>
              <a:rPr dirty="0"/>
              <a:t>и</a:t>
            </a:r>
            <a:r>
              <a:rPr spc="-50" dirty="0"/>
              <a:t> </a:t>
            </a:r>
            <a:r>
              <a:rPr dirty="0"/>
              <a:t>борьба</a:t>
            </a:r>
            <a:r>
              <a:rPr spc="-45" dirty="0"/>
              <a:t> </a:t>
            </a:r>
            <a:r>
              <a:rPr dirty="0"/>
              <a:t>с</a:t>
            </a:r>
            <a:r>
              <a:rPr spc="-50" dirty="0"/>
              <a:t> </a:t>
            </a:r>
            <a:r>
              <a:rPr spc="-20" dirty="0"/>
              <a:t>ними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370573" y="784212"/>
            <a:ext cx="11450320" cy="2651125"/>
            <a:chOff x="370573" y="784212"/>
            <a:chExt cx="11450320" cy="2651125"/>
          </a:xfrm>
        </p:grpSpPr>
        <p:sp>
          <p:nvSpPr>
            <p:cNvPr id="5" name="object 5"/>
            <p:cNvSpPr/>
            <p:nvPr/>
          </p:nvSpPr>
          <p:spPr>
            <a:xfrm>
              <a:off x="376923" y="790562"/>
              <a:ext cx="11437620" cy="2638425"/>
            </a:xfrm>
            <a:custGeom>
              <a:avLst/>
              <a:gdLst/>
              <a:ahLst/>
              <a:cxnLst/>
              <a:rect l="l" t="t" r="r" b="b"/>
              <a:pathLst>
                <a:path w="11437620" h="2638425">
                  <a:moveTo>
                    <a:pt x="10997272" y="0"/>
                  </a:moveTo>
                  <a:lnTo>
                    <a:pt x="439559" y="0"/>
                  </a:lnTo>
                  <a:lnTo>
                    <a:pt x="416521" y="723"/>
                  </a:lnTo>
                  <a:lnTo>
                    <a:pt x="370801" y="5397"/>
                  </a:lnTo>
                  <a:lnTo>
                    <a:pt x="325793" y="15112"/>
                  </a:lnTo>
                  <a:lnTo>
                    <a:pt x="281876" y="29159"/>
                  </a:lnTo>
                  <a:lnTo>
                    <a:pt x="240118" y="47878"/>
                  </a:lnTo>
                  <a:lnTo>
                    <a:pt x="200152" y="70916"/>
                  </a:lnTo>
                  <a:lnTo>
                    <a:pt x="163080" y="97916"/>
                  </a:lnTo>
                  <a:lnTo>
                    <a:pt x="128879" y="128879"/>
                  </a:lnTo>
                  <a:lnTo>
                    <a:pt x="97917" y="163080"/>
                  </a:lnTo>
                  <a:lnTo>
                    <a:pt x="70916" y="200151"/>
                  </a:lnTo>
                  <a:lnTo>
                    <a:pt x="47878" y="240118"/>
                  </a:lnTo>
                  <a:lnTo>
                    <a:pt x="29159" y="281876"/>
                  </a:lnTo>
                  <a:lnTo>
                    <a:pt x="15113" y="325793"/>
                  </a:lnTo>
                  <a:lnTo>
                    <a:pt x="5397" y="370801"/>
                  </a:lnTo>
                  <a:lnTo>
                    <a:pt x="711" y="416521"/>
                  </a:lnTo>
                  <a:lnTo>
                    <a:pt x="0" y="439559"/>
                  </a:lnTo>
                  <a:lnTo>
                    <a:pt x="0" y="2198522"/>
                  </a:lnTo>
                  <a:lnTo>
                    <a:pt x="2514" y="2244597"/>
                  </a:lnTo>
                  <a:lnTo>
                    <a:pt x="9715" y="2289962"/>
                  </a:lnTo>
                  <a:lnTo>
                    <a:pt x="21602" y="2334234"/>
                  </a:lnTo>
                  <a:lnTo>
                    <a:pt x="38150" y="2377440"/>
                  </a:lnTo>
                  <a:lnTo>
                    <a:pt x="59042" y="2418473"/>
                  </a:lnTo>
                  <a:lnTo>
                    <a:pt x="83870" y="2456992"/>
                  </a:lnTo>
                  <a:lnTo>
                    <a:pt x="113042" y="2492641"/>
                  </a:lnTo>
                  <a:lnTo>
                    <a:pt x="145440" y="2525039"/>
                  </a:lnTo>
                  <a:lnTo>
                    <a:pt x="181076" y="2554198"/>
                  </a:lnTo>
                  <a:lnTo>
                    <a:pt x="219951" y="2579039"/>
                  </a:lnTo>
                  <a:lnTo>
                    <a:pt x="260642" y="2599918"/>
                  </a:lnTo>
                  <a:lnTo>
                    <a:pt x="303834" y="2616479"/>
                  </a:lnTo>
                  <a:lnTo>
                    <a:pt x="348119" y="2628353"/>
                  </a:lnTo>
                  <a:lnTo>
                    <a:pt x="393471" y="2635554"/>
                  </a:lnTo>
                  <a:lnTo>
                    <a:pt x="439559" y="2638082"/>
                  </a:lnTo>
                  <a:lnTo>
                    <a:pt x="10997641" y="2637713"/>
                  </a:lnTo>
                  <a:lnTo>
                    <a:pt x="11043716" y="2635199"/>
                  </a:lnTo>
                  <a:lnTo>
                    <a:pt x="11089081" y="2627998"/>
                  </a:lnTo>
                  <a:lnTo>
                    <a:pt x="11133353" y="2616123"/>
                  </a:lnTo>
                  <a:lnTo>
                    <a:pt x="11176558" y="2599563"/>
                  </a:lnTo>
                  <a:lnTo>
                    <a:pt x="11217592" y="2578671"/>
                  </a:lnTo>
                  <a:lnTo>
                    <a:pt x="11256111" y="2553842"/>
                  </a:lnTo>
                  <a:lnTo>
                    <a:pt x="11291760" y="2524683"/>
                  </a:lnTo>
                  <a:lnTo>
                    <a:pt x="11324158" y="2492273"/>
                  </a:lnTo>
                  <a:lnTo>
                    <a:pt x="11353317" y="2456637"/>
                  </a:lnTo>
                  <a:lnTo>
                    <a:pt x="11378158" y="2417762"/>
                  </a:lnTo>
                  <a:lnTo>
                    <a:pt x="11399037" y="2377071"/>
                  </a:lnTo>
                  <a:lnTo>
                    <a:pt x="11415598" y="2333879"/>
                  </a:lnTo>
                  <a:lnTo>
                    <a:pt x="11427472" y="2289594"/>
                  </a:lnTo>
                  <a:lnTo>
                    <a:pt x="11434673" y="2244242"/>
                  </a:lnTo>
                  <a:lnTo>
                    <a:pt x="11437200" y="2198154"/>
                  </a:lnTo>
                  <a:lnTo>
                    <a:pt x="11436832" y="439559"/>
                  </a:lnTo>
                  <a:lnTo>
                    <a:pt x="11434318" y="393471"/>
                  </a:lnTo>
                  <a:lnTo>
                    <a:pt x="11427117" y="348119"/>
                  </a:lnTo>
                  <a:lnTo>
                    <a:pt x="11415242" y="303834"/>
                  </a:lnTo>
                  <a:lnTo>
                    <a:pt x="11398681" y="260642"/>
                  </a:lnTo>
                  <a:lnTo>
                    <a:pt x="11377803" y="219963"/>
                  </a:lnTo>
                  <a:lnTo>
                    <a:pt x="11352961" y="181076"/>
                  </a:lnTo>
                  <a:lnTo>
                    <a:pt x="11323802" y="145440"/>
                  </a:lnTo>
                  <a:lnTo>
                    <a:pt x="11291392" y="113042"/>
                  </a:lnTo>
                  <a:lnTo>
                    <a:pt x="11255756" y="83883"/>
                  </a:lnTo>
                  <a:lnTo>
                    <a:pt x="11217236" y="59042"/>
                  </a:lnTo>
                  <a:lnTo>
                    <a:pt x="11176190" y="38163"/>
                  </a:lnTo>
                  <a:lnTo>
                    <a:pt x="11132997" y="21602"/>
                  </a:lnTo>
                  <a:lnTo>
                    <a:pt x="11088712" y="9715"/>
                  </a:lnTo>
                  <a:lnTo>
                    <a:pt x="11043361" y="2514"/>
                  </a:lnTo>
                  <a:lnTo>
                    <a:pt x="10997272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376923" y="790562"/>
              <a:ext cx="11437620" cy="2638425"/>
            </a:xfrm>
            <a:custGeom>
              <a:avLst/>
              <a:gdLst/>
              <a:ahLst/>
              <a:cxnLst/>
              <a:rect l="l" t="t" r="r" b="b"/>
              <a:pathLst>
                <a:path w="11437620" h="2638425">
                  <a:moveTo>
                    <a:pt x="0" y="439559"/>
                  </a:moveTo>
                  <a:lnTo>
                    <a:pt x="711" y="416521"/>
                  </a:lnTo>
                  <a:lnTo>
                    <a:pt x="2514" y="393471"/>
                  </a:lnTo>
                  <a:lnTo>
                    <a:pt x="9715" y="348119"/>
                  </a:lnTo>
                  <a:lnTo>
                    <a:pt x="21602" y="303834"/>
                  </a:lnTo>
                  <a:lnTo>
                    <a:pt x="38150" y="260642"/>
                  </a:lnTo>
                  <a:lnTo>
                    <a:pt x="59042" y="219595"/>
                  </a:lnTo>
                  <a:lnTo>
                    <a:pt x="83870" y="181076"/>
                  </a:lnTo>
                  <a:lnTo>
                    <a:pt x="113042" y="145440"/>
                  </a:lnTo>
                  <a:lnTo>
                    <a:pt x="145440" y="113042"/>
                  </a:lnTo>
                  <a:lnTo>
                    <a:pt x="181076" y="83883"/>
                  </a:lnTo>
                  <a:lnTo>
                    <a:pt x="219951" y="59042"/>
                  </a:lnTo>
                  <a:lnTo>
                    <a:pt x="260642" y="38163"/>
                  </a:lnTo>
                  <a:lnTo>
                    <a:pt x="303834" y="21602"/>
                  </a:lnTo>
                  <a:lnTo>
                    <a:pt x="348119" y="9715"/>
                  </a:lnTo>
                  <a:lnTo>
                    <a:pt x="393471" y="2514"/>
                  </a:lnTo>
                  <a:lnTo>
                    <a:pt x="439559" y="0"/>
                  </a:lnTo>
                  <a:lnTo>
                    <a:pt x="10997272" y="0"/>
                  </a:lnTo>
                  <a:lnTo>
                    <a:pt x="11043361" y="2514"/>
                  </a:lnTo>
                  <a:lnTo>
                    <a:pt x="11088712" y="9715"/>
                  </a:lnTo>
                  <a:lnTo>
                    <a:pt x="11132997" y="21602"/>
                  </a:lnTo>
                  <a:lnTo>
                    <a:pt x="11176190" y="38163"/>
                  </a:lnTo>
                  <a:lnTo>
                    <a:pt x="11217236" y="59042"/>
                  </a:lnTo>
                  <a:lnTo>
                    <a:pt x="11255756" y="83883"/>
                  </a:lnTo>
                  <a:lnTo>
                    <a:pt x="11291392" y="113042"/>
                  </a:lnTo>
                  <a:lnTo>
                    <a:pt x="11323802" y="145440"/>
                  </a:lnTo>
                  <a:lnTo>
                    <a:pt x="11352961" y="181076"/>
                  </a:lnTo>
                  <a:lnTo>
                    <a:pt x="11377803" y="219963"/>
                  </a:lnTo>
                  <a:lnTo>
                    <a:pt x="11398681" y="260642"/>
                  </a:lnTo>
                  <a:lnTo>
                    <a:pt x="11415242" y="303834"/>
                  </a:lnTo>
                  <a:lnTo>
                    <a:pt x="11427117" y="348119"/>
                  </a:lnTo>
                  <a:lnTo>
                    <a:pt x="11434318" y="393471"/>
                  </a:lnTo>
                  <a:lnTo>
                    <a:pt x="11436832" y="439559"/>
                  </a:lnTo>
                  <a:lnTo>
                    <a:pt x="11437200" y="2198154"/>
                  </a:lnTo>
                  <a:lnTo>
                    <a:pt x="11434673" y="2244242"/>
                  </a:lnTo>
                  <a:lnTo>
                    <a:pt x="11427472" y="2289594"/>
                  </a:lnTo>
                  <a:lnTo>
                    <a:pt x="11415598" y="2333879"/>
                  </a:lnTo>
                  <a:lnTo>
                    <a:pt x="11399037" y="2377071"/>
                  </a:lnTo>
                  <a:lnTo>
                    <a:pt x="11378158" y="2417762"/>
                  </a:lnTo>
                  <a:lnTo>
                    <a:pt x="11353317" y="2456637"/>
                  </a:lnTo>
                  <a:lnTo>
                    <a:pt x="11324158" y="2492273"/>
                  </a:lnTo>
                  <a:lnTo>
                    <a:pt x="11291760" y="2524683"/>
                  </a:lnTo>
                  <a:lnTo>
                    <a:pt x="11256111" y="2553842"/>
                  </a:lnTo>
                  <a:lnTo>
                    <a:pt x="11217592" y="2578671"/>
                  </a:lnTo>
                  <a:lnTo>
                    <a:pt x="11176558" y="2599563"/>
                  </a:lnTo>
                  <a:lnTo>
                    <a:pt x="11133353" y="2616123"/>
                  </a:lnTo>
                  <a:lnTo>
                    <a:pt x="11089081" y="2627998"/>
                  </a:lnTo>
                  <a:lnTo>
                    <a:pt x="11043716" y="2635199"/>
                  </a:lnTo>
                  <a:lnTo>
                    <a:pt x="10997641" y="2637713"/>
                  </a:lnTo>
                  <a:lnTo>
                    <a:pt x="439559" y="2638082"/>
                  </a:lnTo>
                  <a:lnTo>
                    <a:pt x="393471" y="2635554"/>
                  </a:lnTo>
                  <a:lnTo>
                    <a:pt x="348119" y="2628353"/>
                  </a:lnTo>
                  <a:lnTo>
                    <a:pt x="303834" y="2616479"/>
                  </a:lnTo>
                  <a:lnTo>
                    <a:pt x="260642" y="2599918"/>
                  </a:lnTo>
                  <a:lnTo>
                    <a:pt x="219951" y="2579039"/>
                  </a:lnTo>
                  <a:lnTo>
                    <a:pt x="181076" y="2554198"/>
                  </a:lnTo>
                  <a:lnTo>
                    <a:pt x="145440" y="2525039"/>
                  </a:lnTo>
                  <a:lnTo>
                    <a:pt x="113042" y="2492641"/>
                  </a:lnTo>
                  <a:lnTo>
                    <a:pt x="83870" y="2456992"/>
                  </a:lnTo>
                  <a:lnTo>
                    <a:pt x="59042" y="2418473"/>
                  </a:lnTo>
                  <a:lnTo>
                    <a:pt x="38150" y="2377440"/>
                  </a:lnTo>
                  <a:lnTo>
                    <a:pt x="21602" y="2334234"/>
                  </a:lnTo>
                  <a:lnTo>
                    <a:pt x="9715" y="2289962"/>
                  </a:lnTo>
                  <a:lnTo>
                    <a:pt x="2514" y="2244597"/>
                  </a:lnTo>
                  <a:lnTo>
                    <a:pt x="0" y="2198522"/>
                  </a:lnTo>
                  <a:lnTo>
                    <a:pt x="0" y="439559"/>
                  </a:lnTo>
                  <a:close/>
                </a:path>
              </a:pathLst>
            </a:custGeom>
            <a:ln w="12599">
              <a:solidFill>
                <a:srgbClr val="833B0A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488162" y="932764"/>
              <a:ext cx="3580129" cy="510540"/>
            </a:xfrm>
            <a:custGeom>
              <a:avLst/>
              <a:gdLst/>
              <a:ahLst/>
              <a:cxnLst/>
              <a:rect l="l" t="t" r="r" b="b"/>
              <a:pathLst>
                <a:path w="3580129" h="510540">
                  <a:moveTo>
                    <a:pt x="3324961" y="0"/>
                  </a:moveTo>
                  <a:lnTo>
                    <a:pt x="254876" y="0"/>
                  </a:lnTo>
                  <a:lnTo>
                    <a:pt x="241553" y="355"/>
                  </a:lnTo>
                  <a:lnTo>
                    <a:pt x="201955" y="5397"/>
                  </a:lnTo>
                  <a:lnTo>
                    <a:pt x="163436" y="16916"/>
                  </a:lnTo>
                  <a:lnTo>
                    <a:pt x="127431" y="34201"/>
                  </a:lnTo>
                  <a:lnTo>
                    <a:pt x="94322" y="56870"/>
                  </a:lnTo>
                  <a:lnTo>
                    <a:pt x="65519" y="84239"/>
                  </a:lnTo>
                  <a:lnTo>
                    <a:pt x="41033" y="115912"/>
                  </a:lnTo>
                  <a:lnTo>
                    <a:pt x="21958" y="151193"/>
                  </a:lnTo>
                  <a:lnTo>
                    <a:pt x="8635" y="189001"/>
                  </a:lnTo>
                  <a:lnTo>
                    <a:pt x="1435" y="228231"/>
                  </a:lnTo>
                  <a:lnTo>
                    <a:pt x="0" y="254876"/>
                  </a:lnTo>
                  <a:lnTo>
                    <a:pt x="355" y="268554"/>
                  </a:lnTo>
                  <a:lnTo>
                    <a:pt x="5753" y="308152"/>
                  </a:lnTo>
                  <a:lnTo>
                    <a:pt x="16916" y="346316"/>
                  </a:lnTo>
                  <a:lnTo>
                    <a:pt x="34201" y="382676"/>
                  </a:lnTo>
                  <a:lnTo>
                    <a:pt x="56883" y="415429"/>
                  </a:lnTo>
                  <a:lnTo>
                    <a:pt x="84594" y="444233"/>
                  </a:lnTo>
                  <a:lnTo>
                    <a:pt x="116281" y="468718"/>
                  </a:lnTo>
                  <a:lnTo>
                    <a:pt x="151193" y="487794"/>
                  </a:lnTo>
                  <a:lnTo>
                    <a:pt x="189001" y="501116"/>
                  </a:lnTo>
                  <a:lnTo>
                    <a:pt x="228231" y="508317"/>
                  </a:lnTo>
                  <a:lnTo>
                    <a:pt x="254876" y="509752"/>
                  </a:lnTo>
                  <a:lnTo>
                    <a:pt x="254876" y="510120"/>
                  </a:lnTo>
                  <a:lnTo>
                    <a:pt x="3325317" y="509752"/>
                  </a:lnTo>
                  <a:lnTo>
                    <a:pt x="3365271" y="506514"/>
                  </a:lnTo>
                  <a:lnTo>
                    <a:pt x="3404158" y="497154"/>
                  </a:lnTo>
                  <a:lnTo>
                    <a:pt x="3440874" y="482041"/>
                  </a:lnTo>
                  <a:lnTo>
                    <a:pt x="3475075" y="460794"/>
                  </a:lnTo>
                  <a:lnTo>
                    <a:pt x="3505314" y="434873"/>
                  </a:lnTo>
                  <a:lnTo>
                    <a:pt x="3531235" y="404634"/>
                  </a:lnTo>
                  <a:lnTo>
                    <a:pt x="3552113" y="370433"/>
                  </a:lnTo>
                  <a:lnTo>
                    <a:pt x="3567239" y="333717"/>
                  </a:lnTo>
                  <a:lnTo>
                    <a:pt x="3576599" y="294830"/>
                  </a:lnTo>
                  <a:lnTo>
                    <a:pt x="3579837" y="254876"/>
                  </a:lnTo>
                  <a:lnTo>
                    <a:pt x="3579482" y="241553"/>
                  </a:lnTo>
                  <a:lnTo>
                    <a:pt x="3574440" y="201955"/>
                  </a:lnTo>
                  <a:lnTo>
                    <a:pt x="3562921" y="163436"/>
                  </a:lnTo>
                  <a:lnTo>
                    <a:pt x="3545636" y="127431"/>
                  </a:lnTo>
                  <a:lnTo>
                    <a:pt x="3522954" y="94310"/>
                  </a:lnTo>
                  <a:lnTo>
                    <a:pt x="3495598" y="65519"/>
                  </a:lnTo>
                  <a:lnTo>
                    <a:pt x="3463912" y="41033"/>
                  </a:lnTo>
                  <a:lnTo>
                    <a:pt x="3428631" y="21958"/>
                  </a:lnTo>
                  <a:lnTo>
                    <a:pt x="3390836" y="8635"/>
                  </a:lnTo>
                  <a:lnTo>
                    <a:pt x="3351593" y="1435"/>
                  </a:lnTo>
                  <a:lnTo>
                    <a:pt x="3338271" y="355"/>
                  </a:lnTo>
                  <a:lnTo>
                    <a:pt x="3324961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" name="object 8"/>
            <p:cNvSpPr/>
            <p:nvPr/>
          </p:nvSpPr>
          <p:spPr>
            <a:xfrm>
              <a:off x="488162" y="932764"/>
              <a:ext cx="3580765" cy="510540"/>
            </a:xfrm>
            <a:custGeom>
              <a:avLst/>
              <a:gdLst/>
              <a:ahLst/>
              <a:cxnLst/>
              <a:rect l="l" t="t" r="r" b="b"/>
              <a:pathLst>
                <a:path w="3580765" h="510540">
                  <a:moveTo>
                    <a:pt x="0" y="254876"/>
                  </a:moveTo>
                  <a:lnTo>
                    <a:pt x="355" y="241553"/>
                  </a:lnTo>
                  <a:lnTo>
                    <a:pt x="1435" y="228231"/>
                  </a:lnTo>
                  <a:lnTo>
                    <a:pt x="8635" y="189001"/>
                  </a:lnTo>
                  <a:lnTo>
                    <a:pt x="21958" y="151193"/>
                  </a:lnTo>
                  <a:lnTo>
                    <a:pt x="41033" y="115912"/>
                  </a:lnTo>
                  <a:lnTo>
                    <a:pt x="65519" y="84239"/>
                  </a:lnTo>
                  <a:lnTo>
                    <a:pt x="94322" y="56870"/>
                  </a:lnTo>
                  <a:lnTo>
                    <a:pt x="127431" y="34201"/>
                  </a:lnTo>
                  <a:lnTo>
                    <a:pt x="163436" y="16916"/>
                  </a:lnTo>
                  <a:lnTo>
                    <a:pt x="201955" y="5397"/>
                  </a:lnTo>
                  <a:lnTo>
                    <a:pt x="241553" y="355"/>
                  </a:lnTo>
                  <a:lnTo>
                    <a:pt x="254876" y="0"/>
                  </a:lnTo>
                  <a:lnTo>
                    <a:pt x="3324961" y="0"/>
                  </a:lnTo>
                  <a:lnTo>
                    <a:pt x="3364915" y="3238"/>
                  </a:lnTo>
                  <a:lnTo>
                    <a:pt x="3403803" y="12598"/>
                  </a:lnTo>
                  <a:lnTo>
                    <a:pt x="3440518" y="27711"/>
                  </a:lnTo>
                  <a:lnTo>
                    <a:pt x="3474720" y="48590"/>
                  </a:lnTo>
                  <a:lnTo>
                    <a:pt x="3505314" y="74510"/>
                  </a:lnTo>
                  <a:lnTo>
                    <a:pt x="3531235" y="105117"/>
                  </a:lnTo>
                  <a:lnTo>
                    <a:pt x="3552113" y="139318"/>
                  </a:lnTo>
                  <a:lnTo>
                    <a:pt x="3567239" y="176034"/>
                  </a:lnTo>
                  <a:lnTo>
                    <a:pt x="3576599" y="214922"/>
                  </a:lnTo>
                  <a:lnTo>
                    <a:pt x="3579837" y="254876"/>
                  </a:lnTo>
                  <a:lnTo>
                    <a:pt x="3580193" y="254876"/>
                  </a:lnTo>
                  <a:lnTo>
                    <a:pt x="3579837" y="254876"/>
                  </a:lnTo>
                  <a:lnTo>
                    <a:pt x="3579482" y="268198"/>
                  </a:lnTo>
                  <a:lnTo>
                    <a:pt x="3578402" y="281520"/>
                  </a:lnTo>
                  <a:lnTo>
                    <a:pt x="3571201" y="320751"/>
                  </a:lnTo>
                  <a:lnTo>
                    <a:pt x="3557879" y="358559"/>
                  </a:lnTo>
                  <a:lnTo>
                    <a:pt x="3538791" y="393471"/>
                  </a:lnTo>
                  <a:lnTo>
                    <a:pt x="3514318" y="425157"/>
                  </a:lnTo>
                  <a:lnTo>
                    <a:pt x="3485515" y="452881"/>
                  </a:lnTo>
                  <a:lnTo>
                    <a:pt x="3452761" y="475551"/>
                  </a:lnTo>
                  <a:lnTo>
                    <a:pt x="3416401" y="492836"/>
                  </a:lnTo>
                  <a:lnTo>
                    <a:pt x="3378238" y="503999"/>
                  </a:lnTo>
                  <a:lnTo>
                    <a:pt x="3338639" y="509396"/>
                  </a:lnTo>
                  <a:lnTo>
                    <a:pt x="254876" y="510120"/>
                  </a:lnTo>
                  <a:lnTo>
                    <a:pt x="254876" y="509752"/>
                  </a:lnTo>
                  <a:lnTo>
                    <a:pt x="241553" y="509396"/>
                  </a:lnTo>
                  <a:lnTo>
                    <a:pt x="201955" y="504355"/>
                  </a:lnTo>
                  <a:lnTo>
                    <a:pt x="163436" y="492836"/>
                  </a:lnTo>
                  <a:lnTo>
                    <a:pt x="127431" y="475551"/>
                  </a:lnTo>
                  <a:lnTo>
                    <a:pt x="94678" y="452881"/>
                  </a:lnTo>
                  <a:lnTo>
                    <a:pt x="65519" y="425513"/>
                  </a:lnTo>
                  <a:lnTo>
                    <a:pt x="41401" y="393839"/>
                  </a:lnTo>
                  <a:lnTo>
                    <a:pt x="22313" y="358914"/>
                  </a:lnTo>
                  <a:lnTo>
                    <a:pt x="8635" y="321119"/>
                  </a:lnTo>
                  <a:lnTo>
                    <a:pt x="1435" y="281876"/>
                  </a:lnTo>
                  <a:lnTo>
                    <a:pt x="0" y="255231"/>
                  </a:lnTo>
                  <a:lnTo>
                    <a:pt x="0" y="254876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9" name="object 9"/>
            <p:cNvSpPr/>
            <p:nvPr/>
          </p:nvSpPr>
          <p:spPr>
            <a:xfrm>
              <a:off x="461518" y="906119"/>
              <a:ext cx="3580129" cy="510540"/>
            </a:xfrm>
            <a:custGeom>
              <a:avLst/>
              <a:gdLst/>
              <a:ahLst/>
              <a:cxnLst/>
              <a:rect l="l" t="t" r="r" b="b"/>
              <a:pathLst>
                <a:path w="3580129" h="510540">
                  <a:moveTo>
                    <a:pt x="3324961" y="0"/>
                  </a:moveTo>
                  <a:lnTo>
                    <a:pt x="254876" y="0"/>
                  </a:lnTo>
                  <a:lnTo>
                    <a:pt x="241566" y="355"/>
                  </a:lnTo>
                  <a:lnTo>
                    <a:pt x="201968" y="5397"/>
                  </a:lnTo>
                  <a:lnTo>
                    <a:pt x="163436" y="16916"/>
                  </a:lnTo>
                  <a:lnTo>
                    <a:pt x="127444" y="34201"/>
                  </a:lnTo>
                  <a:lnTo>
                    <a:pt x="94322" y="56883"/>
                  </a:lnTo>
                  <a:lnTo>
                    <a:pt x="65519" y="84239"/>
                  </a:lnTo>
                  <a:lnTo>
                    <a:pt x="41046" y="115925"/>
                  </a:lnTo>
                  <a:lnTo>
                    <a:pt x="21958" y="151206"/>
                  </a:lnTo>
                  <a:lnTo>
                    <a:pt x="8635" y="189001"/>
                  </a:lnTo>
                  <a:lnTo>
                    <a:pt x="1447" y="228244"/>
                  </a:lnTo>
                  <a:lnTo>
                    <a:pt x="0" y="254876"/>
                  </a:lnTo>
                  <a:lnTo>
                    <a:pt x="368" y="268554"/>
                  </a:lnTo>
                  <a:lnTo>
                    <a:pt x="5765" y="308165"/>
                  </a:lnTo>
                  <a:lnTo>
                    <a:pt x="16916" y="346316"/>
                  </a:lnTo>
                  <a:lnTo>
                    <a:pt x="34201" y="382676"/>
                  </a:lnTo>
                  <a:lnTo>
                    <a:pt x="56883" y="415442"/>
                  </a:lnTo>
                  <a:lnTo>
                    <a:pt x="84607" y="444245"/>
                  </a:lnTo>
                  <a:lnTo>
                    <a:pt x="116281" y="468718"/>
                  </a:lnTo>
                  <a:lnTo>
                    <a:pt x="151206" y="487794"/>
                  </a:lnTo>
                  <a:lnTo>
                    <a:pt x="189001" y="501116"/>
                  </a:lnTo>
                  <a:lnTo>
                    <a:pt x="228244" y="508317"/>
                  </a:lnTo>
                  <a:lnTo>
                    <a:pt x="254876" y="509765"/>
                  </a:lnTo>
                  <a:lnTo>
                    <a:pt x="254876" y="510120"/>
                  </a:lnTo>
                  <a:lnTo>
                    <a:pt x="3325317" y="509765"/>
                  </a:lnTo>
                  <a:lnTo>
                    <a:pt x="3365284" y="506514"/>
                  </a:lnTo>
                  <a:lnTo>
                    <a:pt x="3404158" y="497154"/>
                  </a:lnTo>
                  <a:lnTo>
                    <a:pt x="3440887" y="482041"/>
                  </a:lnTo>
                  <a:lnTo>
                    <a:pt x="3475088" y="460794"/>
                  </a:lnTo>
                  <a:lnTo>
                    <a:pt x="3505327" y="434886"/>
                  </a:lnTo>
                  <a:lnTo>
                    <a:pt x="3531247" y="404634"/>
                  </a:lnTo>
                  <a:lnTo>
                    <a:pt x="3552126" y="370446"/>
                  </a:lnTo>
                  <a:lnTo>
                    <a:pt x="3567239" y="333717"/>
                  </a:lnTo>
                  <a:lnTo>
                    <a:pt x="3576599" y="294843"/>
                  </a:lnTo>
                  <a:lnTo>
                    <a:pt x="3579837" y="254876"/>
                  </a:lnTo>
                  <a:lnTo>
                    <a:pt x="3579482" y="241566"/>
                  </a:lnTo>
                  <a:lnTo>
                    <a:pt x="3574440" y="201955"/>
                  </a:lnTo>
                  <a:lnTo>
                    <a:pt x="3562921" y="163436"/>
                  </a:lnTo>
                  <a:lnTo>
                    <a:pt x="3545636" y="127444"/>
                  </a:lnTo>
                  <a:lnTo>
                    <a:pt x="3522967" y="94322"/>
                  </a:lnTo>
                  <a:lnTo>
                    <a:pt x="3495598" y="65519"/>
                  </a:lnTo>
                  <a:lnTo>
                    <a:pt x="3463925" y="41046"/>
                  </a:lnTo>
                  <a:lnTo>
                    <a:pt x="3428644" y="21958"/>
                  </a:lnTo>
                  <a:lnTo>
                    <a:pt x="3390836" y="8636"/>
                  </a:lnTo>
                  <a:lnTo>
                    <a:pt x="3351606" y="1435"/>
                  </a:lnTo>
                  <a:lnTo>
                    <a:pt x="3338283" y="355"/>
                  </a:lnTo>
                  <a:lnTo>
                    <a:pt x="332496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1518" y="906119"/>
              <a:ext cx="3580765" cy="510540"/>
            </a:xfrm>
            <a:custGeom>
              <a:avLst/>
              <a:gdLst/>
              <a:ahLst/>
              <a:cxnLst/>
              <a:rect l="l" t="t" r="r" b="b"/>
              <a:pathLst>
                <a:path w="3580765" h="510540">
                  <a:moveTo>
                    <a:pt x="0" y="254876"/>
                  </a:moveTo>
                  <a:lnTo>
                    <a:pt x="368" y="241566"/>
                  </a:lnTo>
                  <a:lnTo>
                    <a:pt x="1447" y="228244"/>
                  </a:lnTo>
                  <a:lnTo>
                    <a:pt x="8635" y="189001"/>
                  </a:lnTo>
                  <a:lnTo>
                    <a:pt x="21958" y="151206"/>
                  </a:lnTo>
                  <a:lnTo>
                    <a:pt x="41046" y="115925"/>
                  </a:lnTo>
                  <a:lnTo>
                    <a:pt x="65519" y="84239"/>
                  </a:lnTo>
                  <a:lnTo>
                    <a:pt x="94322" y="56883"/>
                  </a:lnTo>
                  <a:lnTo>
                    <a:pt x="127444" y="34201"/>
                  </a:lnTo>
                  <a:lnTo>
                    <a:pt x="163436" y="16916"/>
                  </a:lnTo>
                  <a:lnTo>
                    <a:pt x="201968" y="5397"/>
                  </a:lnTo>
                  <a:lnTo>
                    <a:pt x="241566" y="355"/>
                  </a:lnTo>
                  <a:lnTo>
                    <a:pt x="254876" y="0"/>
                  </a:lnTo>
                  <a:lnTo>
                    <a:pt x="3324961" y="0"/>
                  </a:lnTo>
                  <a:lnTo>
                    <a:pt x="3364915" y="3238"/>
                  </a:lnTo>
                  <a:lnTo>
                    <a:pt x="3403803" y="12598"/>
                  </a:lnTo>
                  <a:lnTo>
                    <a:pt x="3440518" y="27724"/>
                  </a:lnTo>
                  <a:lnTo>
                    <a:pt x="3474720" y="48602"/>
                  </a:lnTo>
                  <a:lnTo>
                    <a:pt x="3505327" y="74523"/>
                  </a:lnTo>
                  <a:lnTo>
                    <a:pt x="3531247" y="105117"/>
                  </a:lnTo>
                  <a:lnTo>
                    <a:pt x="3552126" y="139318"/>
                  </a:lnTo>
                  <a:lnTo>
                    <a:pt x="3567239" y="176034"/>
                  </a:lnTo>
                  <a:lnTo>
                    <a:pt x="3576599" y="214922"/>
                  </a:lnTo>
                  <a:lnTo>
                    <a:pt x="3579837" y="254876"/>
                  </a:lnTo>
                  <a:lnTo>
                    <a:pt x="3580206" y="254876"/>
                  </a:lnTo>
                  <a:lnTo>
                    <a:pt x="3579837" y="254876"/>
                  </a:lnTo>
                  <a:lnTo>
                    <a:pt x="3579482" y="268198"/>
                  </a:lnTo>
                  <a:lnTo>
                    <a:pt x="3578402" y="281520"/>
                  </a:lnTo>
                  <a:lnTo>
                    <a:pt x="3571201" y="320763"/>
                  </a:lnTo>
                  <a:lnTo>
                    <a:pt x="3557879" y="358559"/>
                  </a:lnTo>
                  <a:lnTo>
                    <a:pt x="3538804" y="393484"/>
                  </a:lnTo>
                  <a:lnTo>
                    <a:pt x="3514318" y="425157"/>
                  </a:lnTo>
                  <a:lnTo>
                    <a:pt x="3485527" y="452881"/>
                  </a:lnTo>
                  <a:lnTo>
                    <a:pt x="3452761" y="475564"/>
                  </a:lnTo>
                  <a:lnTo>
                    <a:pt x="3416401" y="492836"/>
                  </a:lnTo>
                  <a:lnTo>
                    <a:pt x="3378238" y="503999"/>
                  </a:lnTo>
                  <a:lnTo>
                    <a:pt x="3338639" y="509397"/>
                  </a:lnTo>
                  <a:lnTo>
                    <a:pt x="254876" y="510120"/>
                  </a:lnTo>
                  <a:lnTo>
                    <a:pt x="254876" y="509765"/>
                  </a:lnTo>
                  <a:lnTo>
                    <a:pt x="241566" y="509397"/>
                  </a:lnTo>
                  <a:lnTo>
                    <a:pt x="201968" y="504355"/>
                  </a:lnTo>
                  <a:lnTo>
                    <a:pt x="163436" y="492836"/>
                  </a:lnTo>
                  <a:lnTo>
                    <a:pt x="127444" y="475564"/>
                  </a:lnTo>
                  <a:lnTo>
                    <a:pt x="94678" y="452881"/>
                  </a:lnTo>
                  <a:lnTo>
                    <a:pt x="65519" y="425526"/>
                  </a:lnTo>
                  <a:lnTo>
                    <a:pt x="41401" y="393839"/>
                  </a:lnTo>
                  <a:lnTo>
                    <a:pt x="22326" y="358914"/>
                  </a:lnTo>
                  <a:lnTo>
                    <a:pt x="8635" y="321119"/>
                  </a:lnTo>
                  <a:lnTo>
                    <a:pt x="1447" y="281876"/>
                  </a:lnTo>
                  <a:lnTo>
                    <a:pt x="0" y="255244"/>
                  </a:lnTo>
                  <a:lnTo>
                    <a:pt x="0" y="254876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659053" y="993140"/>
            <a:ext cx="318325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1E4D78"/>
                </a:solidFill>
                <a:latin typeface="Calibri"/>
                <a:cs typeface="Calibri"/>
              </a:rPr>
              <a:t>Болезни</a:t>
            </a:r>
            <a:r>
              <a:rPr sz="2000" b="1" spc="-4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1E4D78"/>
                </a:solidFill>
                <a:latin typeface="Calibri"/>
                <a:cs typeface="Calibri"/>
              </a:rPr>
              <a:t>дыхательных</a:t>
            </a:r>
            <a:r>
              <a:rPr sz="2000" b="1" spc="-3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1E4D78"/>
                </a:solidFill>
                <a:latin typeface="Calibri"/>
                <a:cs typeface="Calibri"/>
              </a:rPr>
              <a:t>путей</a:t>
            </a:r>
            <a:endParaRPr sz="2000" dirty="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18426" y="3856138"/>
            <a:ext cx="11450320" cy="2425700"/>
            <a:chOff x="318426" y="3856138"/>
            <a:chExt cx="11450320" cy="2425700"/>
          </a:xfrm>
        </p:grpSpPr>
        <p:sp>
          <p:nvSpPr>
            <p:cNvPr id="13" name="object 13"/>
            <p:cNvSpPr/>
            <p:nvPr/>
          </p:nvSpPr>
          <p:spPr>
            <a:xfrm>
              <a:off x="324726" y="3862438"/>
              <a:ext cx="11437620" cy="2413000"/>
            </a:xfrm>
            <a:custGeom>
              <a:avLst/>
              <a:gdLst/>
              <a:ahLst/>
              <a:cxnLst/>
              <a:rect l="l" t="t" r="r" b="b"/>
              <a:pathLst>
                <a:path w="11437620" h="2413000">
                  <a:moveTo>
                    <a:pt x="11034712" y="0"/>
                  </a:moveTo>
                  <a:lnTo>
                    <a:pt x="402107" y="0"/>
                  </a:lnTo>
                  <a:lnTo>
                    <a:pt x="381228" y="723"/>
                  </a:lnTo>
                  <a:lnTo>
                    <a:pt x="339115" y="5041"/>
                  </a:lnTo>
                  <a:lnTo>
                    <a:pt x="298069" y="13677"/>
                  </a:lnTo>
                  <a:lnTo>
                    <a:pt x="258114" y="26644"/>
                  </a:lnTo>
                  <a:lnTo>
                    <a:pt x="219595" y="43916"/>
                  </a:lnTo>
                  <a:lnTo>
                    <a:pt x="183235" y="64795"/>
                  </a:lnTo>
                  <a:lnTo>
                    <a:pt x="149034" y="89636"/>
                  </a:lnTo>
                  <a:lnTo>
                    <a:pt x="117716" y="117716"/>
                  </a:lnTo>
                  <a:lnTo>
                    <a:pt x="89636" y="149047"/>
                  </a:lnTo>
                  <a:lnTo>
                    <a:pt x="64795" y="183235"/>
                  </a:lnTo>
                  <a:lnTo>
                    <a:pt x="43916" y="219595"/>
                  </a:lnTo>
                  <a:lnTo>
                    <a:pt x="26631" y="258127"/>
                  </a:lnTo>
                  <a:lnTo>
                    <a:pt x="13677" y="298081"/>
                  </a:lnTo>
                  <a:lnTo>
                    <a:pt x="5029" y="339115"/>
                  </a:lnTo>
                  <a:lnTo>
                    <a:pt x="711" y="381241"/>
                  </a:lnTo>
                  <a:lnTo>
                    <a:pt x="0" y="402120"/>
                  </a:lnTo>
                  <a:lnTo>
                    <a:pt x="0" y="2010600"/>
                  </a:lnTo>
                  <a:lnTo>
                    <a:pt x="2159" y="2052726"/>
                  </a:lnTo>
                  <a:lnTo>
                    <a:pt x="8635" y="2094115"/>
                  </a:lnTo>
                  <a:lnTo>
                    <a:pt x="19799" y="2134806"/>
                  </a:lnTo>
                  <a:lnTo>
                    <a:pt x="34912" y="2174036"/>
                  </a:lnTo>
                  <a:lnTo>
                    <a:pt x="53987" y="2211844"/>
                  </a:lnTo>
                  <a:lnTo>
                    <a:pt x="76669" y="2247125"/>
                  </a:lnTo>
                  <a:lnTo>
                    <a:pt x="103314" y="2279522"/>
                  </a:lnTo>
                  <a:lnTo>
                    <a:pt x="133197" y="2309406"/>
                  </a:lnTo>
                  <a:lnTo>
                    <a:pt x="165595" y="2336038"/>
                  </a:lnTo>
                  <a:lnTo>
                    <a:pt x="201231" y="2358720"/>
                  </a:lnTo>
                  <a:lnTo>
                    <a:pt x="238671" y="2377795"/>
                  </a:lnTo>
                  <a:lnTo>
                    <a:pt x="277914" y="2392921"/>
                  </a:lnTo>
                  <a:lnTo>
                    <a:pt x="318592" y="2404084"/>
                  </a:lnTo>
                  <a:lnTo>
                    <a:pt x="359994" y="2410561"/>
                  </a:lnTo>
                  <a:lnTo>
                    <a:pt x="402107" y="2412720"/>
                  </a:lnTo>
                  <a:lnTo>
                    <a:pt x="11035068" y="2412365"/>
                  </a:lnTo>
                  <a:lnTo>
                    <a:pt x="11077194" y="2410205"/>
                  </a:lnTo>
                  <a:lnTo>
                    <a:pt x="11118596" y="2403716"/>
                  </a:lnTo>
                  <a:lnTo>
                    <a:pt x="11159274" y="2392565"/>
                  </a:lnTo>
                  <a:lnTo>
                    <a:pt x="11198517" y="2377440"/>
                  </a:lnTo>
                  <a:lnTo>
                    <a:pt x="11236312" y="2358364"/>
                  </a:lnTo>
                  <a:lnTo>
                    <a:pt x="11271592" y="2335682"/>
                  </a:lnTo>
                  <a:lnTo>
                    <a:pt x="11303990" y="2309037"/>
                  </a:lnTo>
                  <a:lnTo>
                    <a:pt x="11333873" y="2279167"/>
                  </a:lnTo>
                  <a:lnTo>
                    <a:pt x="11360518" y="2246756"/>
                  </a:lnTo>
                  <a:lnTo>
                    <a:pt x="11383187" y="2211120"/>
                  </a:lnTo>
                  <a:lnTo>
                    <a:pt x="11402275" y="2173681"/>
                  </a:lnTo>
                  <a:lnTo>
                    <a:pt x="11417388" y="2134438"/>
                  </a:lnTo>
                  <a:lnTo>
                    <a:pt x="11428552" y="2093760"/>
                  </a:lnTo>
                  <a:lnTo>
                    <a:pt x="11435029" y="2052358"/>
                  </a:lnTo>
                  <a:lnTo>
                    <a:pt x="11437188" y="2010244"/>
                  </a:lnTo>
                  <a:lnTo>
                    <a:pt x="11436832" y="402120"/>
                  </a:lnTo>
                  <a:lnTo>
                    <a:pt x="11434673" y="360006"/>
                  </a:lnTo>
                  <a:lnTo>
                    <a:pt x="11428196" y="318604"/>
                  </a:lnTo>
                  <a:lnTo>
                    <a:pt x="11417033" y="277926"/>
                  </a:lnTo>
                  <a:lnTo>
                    <a:pt x="11401907" y="238683"/>
                  </a:lnTo>
                  <a:lnTo>
                    <a:pt x="11382832" y="201244"/>
                  </a:lnTo>
                  <a:lnTo>
                    <a:pt x="11360150" y="165607"/>
                  </a:lnTo>
                  <a:lnTo>
                    <a:pt x="11333518" y="133197"/>
                  </a:lnTo>
                  <a:lnTo>
                    <a:pt x="11303635" y="103327"/>
                  </a:lnTo>
                  <a:lnTo>
                    <a:pt x="11271237" y="76682"/>
                  </a:lnTo>
                  <a:lnTo>
                    <a:pt x="11235956" y="54000"/>
                  </a:lnTo>
                  <a:lnTo>
                    <a:pt x="11198148" y="34924"/>
                  </a:lnTo>
                  <a:lnTo>
                    <a:pt x="11158918" y="19799"/>
                  </a:lnTo>
                  <a:lnTo>
                    <a:pt x="11118227" y="8635"/>
                  </a:lnTo>
                  <a:lnTo>
                    <a:pt x="11076838" y="2158"/>
                  </a:lnTo>
                  <a:lnTo>
                    <a:pt x="11034712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4" name="object 14"/>
            <p:cNvSpPr/>
            <p:nvPr/>
          </p:nvSpPr>
          <p:spPr>
            <a:xfrm>
              <a:off x="324726" y="3862438"/>
              <a:ext cx="11437620" cy="2413000"/>
            </a:xfrm>
            <a:custGeom>
              <a:avLst/>
              <a:gdLst/>
              <a:ahLst/>
              <a:cxnLst/>
              <a:rect l="l" t="t" r="r" b="b"/>
              <a:pathLst>
                <a:path w="11437620" h="2413000">
                  <a:moveTo>
                    <a:pt x="0" y="402120"/>
                  </a:moveTo>
                  <a:lnTo>
                    <a:pt x="711" y="381241"/>
                  </a:lnTo>
                  <a:lnTo>
                    <a:pt x="2159" y="360006"/>
                  </a:lnTo>
                  <a:lnTo>
                    <a:pt x="8635" y="318604"/>
                  </a:lnTo>
                  <a:lnTo>
                    <a:pt x="19799" y="277926"/>
                  </a:lnTo>
                  <a:lnTo>
                    <a:pt x="34912" y="238683"/>
                  </a:lnTo>
                  <a:lnTo>
                    <a:pt x="53987" y="200875"/>
                  </a:lnTo>
                  <a:lnTo>
                    <a:pt x="76669" y="165607"/>
                  </a:lnTo>
                  <a:lnTo>
                    <a:pt x="103314" y="133197"/>
                  </a:lnTo>
                  <a:lnTo>
                    <a:pt x="133197" y="103327"/>
                  </a:lnTo>
                  <a:lnTo>
                    <a:pt x="165595" y="76682"/>
                  </a:lnTo>
                  <a:lnTo>
                    <a:pt x="201231" y="54000"/>
                  </a:lnTo>
                  <a:lnTo>
                    <a:pt x="238671" y="34924"/>
                  </a:lnTo>
                  <a:lnTo>
                    <a:pt x="277914" y="19799"/>
                  </a:lnTo>
                  <a:lnTo>
                    <a:pt x="318592" y="8635"/>
                  </a:lnTo>
                  <a:lnTo>
                    <a:pt x="359994" y="2158"/>
                  </a:lnTo>
                  <a:lnTo>
                    <a:pt x="402107" y="0"/>
                  </a:lnTo>
                  <a:lnTo>
                    <a:pt x="11034712" y="0"/>
                  </a:lnTo>
                  <a:lnTo>
                    <a:pt x="11076838" y="2158"/>
                  </a:lnTo>
                  <a:lnTo>
                    <a:pt x="11118227" y="8635"/>
                  </a:lnTo>
                  <a:lnTo>
                    <a:pt x="11158918" y="19799"/>
                  </a:lnTo>
                  <a:lnTo>
                    <a:pt x="11198148" y="34924"/>
                  </a:lnTo>
                  <a:lnTo>
                    <a:pt x="11235956" y="54000"/>
                  </a:lnTo>
                  <a:lnTo>
                    <a:pt x="11271237" y="76682"/>
                  </a:lnTo>
                  <a:lnTo>
                    <a:pt x="11303635" y="103327"/>
                  </a:lnTo>
                  <a:lnTo>
                    <a:pt x="11333518" y="133197"/>
                  </a:lnTo>
                  <a:lnTo>
                    <a:pt x="11360150" y="165607"/>
                  </a:lnTo>
                  <a:lnTo>
                    <a:pt x="11382832" y="201244"/>
                  </a:lnTo>
                  <a:lnTo>
                    <a:pt x="11401907" y="238683"/>
                  </a:lnTo>
                  <a:lnTo>
                    <a:pt x="11417033" y="277926"/>
                  </a:lnTo>
                  <a:lnTo>
                    <a:pt x="11428196" y="318604"/>
                  </a:lnTo>
                  <a:lnTo>
                    <a:pt x="11434673" y="360006"/>
                  </a:lnTo>
                  <a:lnTo>
                    <a:pt x="11436832" y="402120"/>
                  </a:lnTo>
                  <a:lnTo>
                    <a:pt x="11437188" y="2010244"/>
                  </a:lnTo>
                  <a:lnTo>
                    <a:pt x="11435029" y="2052358"/>
                  </a:lnTo>
                  <a:lnTo>
                    <a:pt x="11428552" y="2093760"/>
                  </a:lnTo>
                  <a:lnTo>
                    <a:pt x="11417388" y="2134438"/>
                  </a:lnTo>
                  <a:lnTo>
                    <a:pt x="11402275" y="2173681"/>
                  </a:lnTo>
                  <a:lnTo>
                    <a:pt x="11383187" y="2211120"/>
                  </a:lnTo>
                  <a:lnTo>
                    <a:pt x="11360518" y="2246756"/>
                  </a:lnTo>
                  <a:lnTo>
                    <a:pt x="11333873" y="2279167"/>
                  </a:lnTo>
                  <a:lnTo>
                    <a:pt x="11303990" y="2309037"/>
                  </a:lnTo>
                  <a:lnTo>
                    <a:pt x="11271592" y="2335682"/>
                  </a:lnTo>
                  <a:lnTo>
                    <a:pt x="11236312" y="2358364"/>
                  </a:lnTo>
                  <a:lnTo>
                    <a:pt x="11198517" y="2377440"/>
                  </a:lnTo>
                  <a:lnTo>
                    <a:pt x="11159274" y="2392565"/>
                  </a:lnTo>
                  <a:lnTo>
                    <a:pt x="11118596" y="2403716"/>
                  </a:lnTo>
                  <a:lnTo>
                    <a:pt x="11077194" y="2410205"/>
                  </a:lnTo>
                  <a:lnTo>
                    <a:pt x="11035068" y="2412365"/>
                  </a:lnTo>
                  <a:lnTo>
                    <a:pt x="402107" y="2412720"/>
                  </a:lnTo>
                  <a:lnTo>
                    <a:pt x="359994" y="2410561"/>
                  </a:lnTo>
                  <a:lnTo>
                    <a:pt x="318592" y="2404084"/>
                  </a:lnTo>
                  <a:lnTo>
                    <a:pt x="277914" y="2392921"/>
                  </a:lnTo>
                  <a:lnTo>
                    <a:pt x="238671" y="2377795"/>
                  </a:lnTo>
                  <a:lnTo>
                    <a:pt x="201231" y="2358720"/>
                  </a:lnTo>
                  <a:lnTo>
                    <a:pt x="165595" y="2336038"/>
                  </a:lnTo>
                  <a:lnTo>
                    <a:pt x="133197" y="2309406"/>
                  </a:lnTo>
                  <a:lnTo>
                    <a:pt x="103314" y="2279522"/>
                  </a:lnTo>
                  <a:lnTo>
                    <a:pt x="76669" y="2247125"/>
                  </a:lnTo>
                  <a:lnTo>
                    <a:pt x="53987" y="2211844"/>
                  </a:lnTo>
                  <a:lnTo>
                    <a:pt x="34912" y="2174036"/>
                  </a:lnTo>
                  <a:lnTo>
                    <a:pt x="19799" y="2134806"/>
                  </a:lnTo>
                  <a:lnTo>
                    <a:pt x="8635" y="2094115"/>
                  </a:lnTo>
                  <a:lnTo>
                    <a:pt x="2159" y="2052726"/>
                  </a:lnTo>
                  <a:lnTo>
                    <a:pt x="0" y="2010600"/>
                  </a:lnTo>
                  <a:lnTo>
                    <a:pt x="0" y="402120"/>
                  </a:lnTo>
                  <a:close/>
                </a:path>
              </a:pathLst>
            </a:custGeom>
            <a:ln w="12599">
              <a:solidFill>
                <a:srgbClr val="833B0A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5" name="object 15"/>
            <p:cNvSpPr/>
            <p:nvPr/>
          </p:nvSpPr>
          <p:spPr>
            <a:xfrm>
              <a:off x="425881" y="3990593"/>
              <a:ext cx="3580129" cy="504190"/>
            </a:xfrm>
            <a:custGeom>
              <a:avLst/>
              <a:gdLst/>
              <a:ahLst/>
              <a:cxnLst/>
              <a:rect l="l" t="t" r="r" b="b"/>
              <a:pathLst>
                <a:path w="3580129" h="504189">
                  <a:moveTo>
                    <a:pt x="3328200" y="0"/>
                  </a:moveTo>
                  <a:lnTo>
                    <a:pt x="251637" y="0"/>
                  </a:lnTo>
                  <a:lnTo>
                    <a:pt x="238315" y="368"/>
                  </a:lnTo>
                  <a:lnTo>
                    <a:pt x="199440" y="5410"/>
                  </a:lnTo>
                  <a:lnTo>
                    <a:pt x="161632" y="16560"/>
                  </a:lnTo>
                  <a:lnTo>
                    <a:pt x="125996" y="33845"/>
                  </a:lnTo>
                  <a:lnTo>
                    <a:pt x="93243" y="56172"/>
                  </a:lnTo>
                  <a:lnTo>
                    <a:pt x="64795" y="83172"/>
                  </a:lnTo>
                  <a:lnTo>
                    <a:pt x="40678" y="114490"/>
                  </a:lnTo>
                  <a:lnTo>
                    <a:pt x="21602" y="149402"/>
                  </a:lnTo>
                  <a:lnTo>
                    <a:pt x="8635" y="186486"/>
                  </a:lnTo>
                  <a:lnTo>
                    <a:pt x="1435" y="225361"/>
                  </a:lnTo>
                  <a:lnTo>
                    <a:pt x="0" y="251650"/>
                  </a:lnTo>
                  <a:lnTo>
                    <a:pt x="355" y="265328"/>
                  </a:lnTo>
                  <a:lnTo>
                    <a:pt x="5397" y="304203"/>
                  </a:lnTo>
                  <a:lnTo>
                    <a:pt x="16916" y="342010"/>
                  </a:lnTo>
                  <a:lnTo>
                    <a:pt x="33832" y="377647"/>
                  </a:lnTo>
                  <a:lnTo>
                    <a:pt x="56159" y="410044"/>
                  </a:lnTo>
                  <a:lnTo>
                    <a:pt x="83515" y="438848"/>
                  </a:lnTo>
                  <a:lnTo>
                    <a:pt x="125996" y="469811"/>
                  </a:lnTo>
                  <a:lnTo>
                    <a:pt x="161632" y="486727"/>
                  </a:lnTo>
                  <a:lnTo>
                    <a:pt x="199440" y="497890"/>
                  </a:lnTo>
                  <a:lnTo>
                    <a:pt x="238315" y="502919"/>
                  </a:lnTo>
                  <a:lnTo>
                    <a:pt x="251637" y="503288"/>
                  </a:lnTo>
                  <a:lnTo>
                    <a:pt x="251637" y="503643"/>
                  </a:lnTo>
                  <a:lnTo>
                    <a:pt x="3328555" y="503288"/>
                  </a:lnTo>
                  <a:lnTo>
                    <a:pt x="3367798" y="500049"/>
                  </a:lnTo>
                  <a:lnTo>
                    <a:pt x="3406317" y="491045"/>
                  </a:lnTo>
                  <a:lnTo>
                    <a:pt x="3442677" y="475564"/>
                  </a:lnTo>
                  <a:lnTo>
                    <a:pt x="3476155" y="455040"/>
                  </a:lnTo>
                  <a:lnTo>
                    <a:pt x="3506393" y="429488"/>
                  </a:lnTo>
                  <a:lnTo>
                    <a:pt x="3531958" y="399605"/>
                  </a:lnTo>
                  <a:lnTo>
                    <a:pt x="3552482" y="365759"/>
                  </a:lnTo>
                  <a:lnTo>
                    <a:pt x="3567595" y="329399"/>
                  </a:lnTo>
                  <a:lnTo>
                    <a:pt x="3576599" y="290880"/>
                  </a:lnTo>
                  <a:lnTo>
                    <a:pt x="3579837" y="251650"/>
                  </a:lnTo>
                  <a:lnTo>
                    <a:pt x="3579482" y="238328"/>
                  </a:lnTo>
                  <a:lnTo>
                    <a:pt x="3574440" y="199440"/>
                  </a:lnTo>
                  <a:lnTo>
                    <a:pt x="3563277" y="161645"/>
                  </a:lnTo>
                  <a:lnTo>
                    <a:pt x="3545992" y="126009"/>
                  </a:lnTo>
                  <a:lnTo>
                    <a:pt x="3523678" y="93243"/>
                  </a:lnTo>
                  <a:lnTo>
                    <a:pt x="3496678" y="64808"/>
                  </a:lnTo>
                  <a:lnTo>
                    <a:pt x="3465360" y="40690"/>
                  </a:lnTo>
                  <a:lnTo>
                    <a:pt x="3430435" y="21602"/>
                  </a:lnTo>
                  <a:lnTo>
                    <a:pt x="3393363" y="8648"/>
                  </a:lnTo>
                  <a:lnTo>
                    <a:pt x="3354476" y="1447"/>
                  </a:lnTo>
                  <a:lnTo>
                    <a:pt x="3341522" y="368"/>
                  </a:lnTo>
                  <a:lnTo>
                    <a:pt x="3328200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6" name="object 16"/>
            <p:cNvSpPr/>
            <p:nvPr/>
          </p:nvSpPr>
          <p:spPr>
            <a:xfrm>
              <a:off x="425881" y="3990593"/>
              <a:ext cx="3580765" cy="504190"/>
            </a:xfrm>
            <a:custGeom>
              <a:avLst/>
              <a:gdLst/>
              <a:ahLst/>
              <a:cxnLst/>
              <a:rect l="l" t="t" r="r" b="b"/>
              <a:pathLst>
                <a:path w="3580765" h="504189">
                  <a:moveTo>
                    <a:pt x="0" y="251650"/>
                  </a:moveTo>
                  <a:lnTo>
                    <a:pt x="355" y="238328"/>
                  </a:lnTo>
                  <a:lnTo>
                    <a:pt x="1435" y="225361"/>
                  </a:lnTo>
                  <a:lnTo>
                    <a:pt x="8635" y="186486"/>
                  </a:lnTo>
                  <a:lnTo>
                    <a:pt x="21602" y="149402"/>
                  </a:lnTo>
                  <a:lnTo>
                    <a:pt x="40678" y="114490"/>
                  </a:lnTo>
                  <a:lnTo>
                    <a:pt x="64795" y="83172"/>
                  </a:lnTo>
                  <a:lnTo>
                    <a:pt x="93243" y="56172"/>
                  </a:lnTo>
                  <a:lnTo>
                    <a:pt x="125996" y="33845"/>
                  </a:lnTo>
                  <a:lnTo>
                    <a:pt x="161632" y="16560"/>
                  </a:lnTo>
                  <a:lnTo>
                    <a:pt x="199440" y="5410"/>
                  </a:lnTo>
                  <a:lnTo>
                    <a:pt x="238315" y="368"/>
                  </a:lnTo>
                  <a:lnTo>
                    <a:pt x="251637" y="0"/>
                  </a:lnTo>
                  <a:lnTo>
                    <a:pt x="3328200" y="0"/>
                  </a:lnTo>
                  <a:lnTo>
                    <a:pt x="3367443" y="3251"/>
                  </a:lnTo>
                  <a:lnTo>
                    <a:pt x="3405962" y="12242"/>
                  </a:lnTo>
                  <a:lnTo>
                    <a:pt x="3442322" y="27368"/>
                  </a:lnTo>
                  <a:lnTo>
                    <a:pt x="3476155" y="47891"/>
                  </a:lnTo>
                  <a:lnTo>
                    <a:pt x="3506038" y="73799"/>
                  </a:lnTo>
                  <a:lnTo>
                    <a:pt x="3531958" y="103682"/>
                  </a:lnTo>
                  <a:lnTo>
                    <a:pt x="3552482" y="137528"/>
                  </a:lnTo>
                  <a:lnTo>
                    <a:pt x="3567595" y="173888"/>
                  </a:lnTo>
                  <a:lnTo>
                    <a:pt x="3576599" y="212407"/>
                  </a:lnTo>
                  <a:lnTo>
                    <a:pt x="3579837" y="251650"/>
                  </a:lnTo>
                  <a:lnTo>
                    <a:pt x="3580193" y="251650"/>
                  </a:lnTo>
                  <a:lnTo>
                    <a:pt x="3579837" y="251650"/>
                  </a:lnTo>
                  <a:lnTo>
                    <a:pt x="3579482" y="264960"/>
                  </a:lnTo>
                  <a:lnTo>
                    <a:pt x="3578402" y="277926"/>
                  </a:lnTo>
                  <a:lnTo>
                    <a:pt x="3571201" y="316801"/>
                  </a:lnTo>
                  <a:lnTo>
                    <a:pt x="3558235" y="353885"/>
                  </a:lnTo>
                  <a:lnTo>
                    <a:pt x="3539159" y="388442"/>
                  </a:lnTo>
                  <a:lnTo>
                    <a:pt x="3531958" y="399605"/>
                  </a:lnTo>
                  <a:lnTo>
                    <a:pt x="3506393" y="429488"/>
                  </a:lnTo>
                  <a:lnTo>
                    <a:pt x="3476155" y="455040"/>
                  </a:lnTo>
                  <a:lnTo>
                    <a:pt x="3442677" y="475564"/>
                  </a:lnTo>
                  <a:lnTo>
                    <a:pt x="3406317" y="491045"/>
                  </a:lnTo>
                  <a:lnTo>
                    <a:pt x="3367798" y="500049"/>
                  </a:lnTo>
                  <a:lnTo>
                    <a:pt x="3328555" y="503288"/>
                  </a:lnTo>
                  <a:lnTo>
                    <a:pt x="251637" y="503643"/>
                  </a:lnTo>
                  <a:lnTo>
                    <a:pt x="251637" y="503288"/>
                  </a:lnTo>
                  <a:lnTo>
                    <a:pt x="238315" y="502919"/>
                  </a:lnTo>
                  <a:lnTo>
                    <a:pt x="199440" y="497890"/>
                  </a:lnTo>
                  <a:lnTo>
                    <a:pt x="161632" y="486727"/>
                  </a:lnTo>
                  <a:lnTo>
                    <a:pt x="125996" y="469811"/>
                  </a:lnTo>
                  <a:lnTo>
                    <a:pt x="93243" y="447128"/>
                  </a:lnTo>
                  <a:lnTo>
                    <a:pt x="64795" y="420128"/>
                  </a:lnTo>
                  <a:lnTo>
                    <a:pt x="40678" y="388810"/>
                  </a:lnTo>
                  <a:lnTo>
                    <a:pt x="21958" y="354241"/>
                  </a:lnTo>
                  <a:lnTo>
                    <a:pt x="8635" y="317169"/>
                  </a:lnTo>
                  <a:lnTo>
                    <a:pt x="1435" y="278282"/>
                  </a:lnTo>
                  <a:lnTo>
                    <a:pt x="0" y="252006"/>
                  </a:lnTo>
                  <a:lnTo>
                    <a:pt x="0" y="251650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7" name="object 17"/>
            <p:cNvSpPr/>
            <p:nvPr/>
          </p:nvSpPr>
          <p:spPr>
            <a:xfrm>
              <a:off x="399237" y="3963961"/>
              <a:ext cx="3580129" cy="504190"/>
            </a:xfrm>
            <a:custGeom>
              <a:avLst/>
              <a:gdLst/>
              <a:ahLst/>
              <a:cxnLst/>
              <a:rect l="l" t="t" r="r" b="b"/>
              <a:pathLst>
                <a:path w="3580129" h="504189">
                  <a:moveTo>
                    <a:pt x="3328200" y="0"/>
                  </a:moveTo>
                  <a:lnTo>
                    <a:pt x="251637" y="0"/>
                  </a:lnTo>
                  <a:lnTo>
                    <a:pt x="238328" y="355"/>
                  </a:lnTo>
                  <a:lnTo>
                    <a:pt x="199440" y="5397"/>
                  </a:lnTo>
                  <a:lnTo>
                    <a:pt x="161645" y="16560"/>
                  </a:lnTo>
                  <a:lnTo>
                    <a:pt x="125996" y="33832"/>
                  </a:lnTo>
                  <a:lnTo>
                    <a:pt x="93243" y="56159"/>
                  </a:lnTo>
                  <a:lnTo>
                    <a:pt x="64808" y="83159"/>
                  </a:lnTo>
                  <a:lnTo>
                    <a:pt x="40678" y="114477"/>
                  </a:lnTo>
                  <a:lnTo>
                    <a:pt x="21602" y="149402"/>
                  </a:lnTo>
                  <a:lnTo>
                    <a:pt x="8648" y="186474"/>
                  </a:lnTo>
                  <a:lnTo>
                    <a:pt x="1447" y="225361"/>
                  </a:lnTo>
                  <a:lnTo>
                    <a:pt x="0" y="251637"/>
                  </a:lnTo>
                  <a:lnTo>
                    <a:pt x="368" y="265315"/>
                  </a:lnTo>
                  <a:lnTo>
                    <a:pt x="5397" y="304203"/>
                  </a:lnTo>
                  <a:lnTo>
                    <a:pt x="16929" y="341998"/>
                  </a:lnTo>
                  <a:lnTo>
                    <a:pt x="33845" y="377634"/>
                  </a:lnTo>
                  <a:lnTo>
                    <a:pt x="56159" y="410032"/>
                  </a:lnTo>
                  <a:lnTo>
                    <a:pt x="83527" y="438835"/>
                  </a:lnTo>
                  <a:lnTo>
                    <a:pt x="125996" y="469798"/>
                  </a:lnTo>
                  <a:lnTo>
                    <a:pt x="161645" y="486714"/>
                  </a:lnTo>
                  <a:lnTo>
                    <a:pt x="199440" y="497878"/>
                  </a:lnTo>
                  <a:lnTo>
                    <a:pt x="238328" y="502920"/>
                  </a:lnTo>
                  <a:lnTo>
                    <a:pt x="251637" y="503275"/>
                  </a:lnTo>
                  <a:lnTo>
                    <a:pt x="251637" y="503643"/>
                  </a:lnTo>
                  <a:lnTo>
                    <a:pt x="3328568" y="503275"/>
                  </a:lnTo>
                  <a:lnTo>
                    <a:pt x="3367798" y="500037"/>
                  </a:lnTo>
                  <a:lnTo>
                    <a:pt x="3406317" y="491032"/>
                  </a:lnTo>
                  <a:lnTo>
                    <a:pt x="3442677" y="475564"/>
                  </a:lnTo>
                  <a:lnTo>
                    <a:pt x="3476167" y="455041"/>
                  </a:lnTo>
                  <a:lnTo>
                    <a:pt x="3506406" y="429475"/>
                  </a:lnTo>
                  <a:lnTo>
                    <a:pt x="3531958" y="399592"/>
                  </a:lnTo>
                  <a:lnTo>
                    <a:pt x="3552482" y="365760"/>
                  </a:lnTo>
                  <a:lnTo>
                    <a:pt x="3567607" y="329399"/>
                  </a:lnTo>
                  <a:lnTo>
                    <a:pt x="3576599" y="290880"/>
                  </a:lnTo>
                  <a:lnTo>
                    <a:pt x="3579837" y="251637"/>
                  </a:lnTo>
                  <a:lnTo>
                    <a:pt x="3579482" y="238315"/>
                  </a:lnTo>
                  <a:lnTo>
                    <a:pt x="3574440" y="199440"/>
                  </a:lnTo>
                  <a:lnTo>
                    <a:pt x="3563277" y="161632"/>
                  </a:lnTo>
                  <a:lnTo>
                    <a:pt x="3546005" y="125996"/>
                  </a:lnTo>
                  <a:lnTo>
                    <a:pt x="3523678" y="93243"/>
                  </a:lnTo>
                  <a:lnTo>
                    <a:pt x="3496678" y="64795"/>
                  </a:lnTo>
                  <a:lnTo>
                    <a:pt x="3465360" y="40678"/>
                  </a:lnTo>
                  <a:lnTo>
                    <a:pt x="3430447" y="21602"/>
                  </a:lnTo>
                  <a:lnTo>
                    <a:pt x="3393363" y="8636"/>
                  </a:lnTo>
                  <a:lnTo>
                    <a:pt x="3354489" y="1435"/>
                  </a:lnTo>
                  <a:lnTo>
                    <a:pt x="3341522" y="355"/>
                  </a:lnTo>
                  <a:lnTo>
                    <a:pt x="33282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8" name="object 18"/>
            <p:cNvSpPr/>
            <p:nvPr/>
          </p:nvSpPr>
          <p:spPr>
            <a:xfrm>
              <a:off x="399237" y="3963961"/>
              <a:ext cx="3580765" cy="504190"/>
            </a:xfrm>
            <a:custGeom>
              <a:avLst/>
              <a:gdLst/>
              <a:ahLst/>
              <a:cxnLst/>
              <a:rect l="l" t="t" r="r" b="b"/>
              <a:pathLst>
                <a:path w="3580765" h="504189">
                  <a:moveTo>
                    <a:pt x="0" y="251637"/>
                  </a:moveTo>
                  <a:lnTo>
                    <a:pt x="368" y="238315"/>
                  </a:lnTo>
                  <a:lnTo>
                    <a:pt x="1447" y="225361"/>
                  </a:lnTo>
                  <a:lnTo>
                    <a:pt x="8648" y="186474"/>
                  </a:lnTo>
                  <a:lnTo>
                    <a:pt x="21602" y="149402"/>
                  </a:lnTo>
                  <a:lnTo>
                    <a:pt x="40678" y="114477"/>
                  </a:lnTo>
                  <a:lnTo>
                    <a:pt x="64808" y="83159"/>
                  </a:lnTo>
                  <a:lnTo>
                    <a:pt x="93243" y="56159"/>
                  </a:lnTo>
                  <a:lnTo>
                    <a:pt x="125996" y="33832"/>
                  </a:lnTo>
                  <a:lnTo>
                    <a:pt x="161645" y="16560"/>
                  </a:lnTo>
                  <a:lnTo>
                    <a:pt x="199440" y="5397"/>
                  </a:lnTo>
                  <a:lnTo>
                    <a:pt x="238328" y="355"/>
                  </a:lnTo>
                  <a:lnTo>
                    <a:pt x="251637" y="0"/>
                  </a:lnTo>
                  <a:lnTo>
                    <a:pt x="3328200" y="0"/>
                  </a:lnTo>
                  <a:lnTo>
                    <a:pt x="3367443" y="3238"/>
                  </a:lnTo>
                  <a:lnTo>
                    <a:pt x="3405962" y="12242"/>
                  </a:lnTo>
                  <a:lnTo>
                    <a:pt x="3442322" y="27355"/>
                  </a:lnTo>
                  <a:lnTo>
                    <a:pt x="3476167" y="47879"/>
                  </a:lnTo>
                  <a:lnTo>
                    <a:pt x="3506038" y="73799"/>
                  </a:lnTo>
                  <a:lnTo>
                    <a:pt x="3531958" y="103682"/>
                  </a:lnTo>
                  <a:lnTo>
                    <a:pt x="3552482" y="137515"/>
                  </a:lnTo>
                  <a:lnTo>
                    <a:pt x="3567607" y="173875"/>
                  </a:lnTo>
                  <a:lnTo>
                    <a:pt x="3576599" y="212394"/>
                  </a:lnTo>
                  <a:lnTo>
                    <a:pt x="3579837" y="251637"/>
                  </a:lnTo>
                  <a:lnTo>
                    <a:pt x="3580206" y="251637"/>
                  </a:lnTo>
                  <a:lnTo>
                    <a:pt x="3579837" y="251637"/>
                  </a:lnTo>
                  <a:lnTo>
                    <a:pt x="3579482" y="264960"/>
                  </a:lnTo>
                  <a:lnTo>
                    <a:pt x="3578402" y="277914"/>
                  </a:lnTo>
                  <a:lnTo>
                    <a:pt x="3571201" y="316801"/>
                  </a:lnTo>
                  <a:lnTo>
                    <a:pt x="3558247" y="353872"/>
                  </a:lnTo>
                  <a:lnTo>
                    <a:pt x="3539159" y="388442"/>
                  </a:lnTo>
                  <a:lnTo>
                    <a:pt x="3515398" y="419760"/>
                  </a:lnTo>
                  <a:lnTo>
                    <a:pt x="3486607" y="447116"/>
                  </a:lnTo>
                  <a:lnTo>
                    <a:pt x="3454196" y="469442"/>
                  </a:lnTo>
                  <a:lnTo>
                    <a:pt x="3418560" y="486359"/>
                  </a:lnTo>
                  <a:lnTo>
                    <a:pt x="3380765" y="497878"/>
                  </a:lnTo>
                  <a:lnTo>
                    <a:pt x="3341878" y="502920"/>
                  </a:lnTo>
                  <a:lnTo>
                    <a:pt x="251637" y="503643"/>
                  </a:lnTo>
                  <a:lnTo>
                    <a:pt x="251637" y="503275"/>
                  </a:lnTo>
                  <a:lnTo>
                    <a:pt x="238328" y="502920"/>
                  </a:lnTo>
                  <a:lnTo>
                    <a:pt x="199440" y="497878"/>
                  </a:lnTo>
                  <a:lnTo>
                    <a:pt x="161645" y="486714"/>
                  </a:lnTo>
                  <a:lnTo>
                    <a:pt x="125996" y="469798"/>
                  </a:lnTo>
                  <a:lnTo>
                    <a:pt x="114846" y="462597"/>
                  </a:lnTo>
                  <a:lnTo>
                    <a:pt x="103682" y="455396"/>
                  </a:lnTo>
                  <a:lnTo>
                    <a:pt x="73799" y="429844"/>
                  </a:lnTo>
                  <a:lnTo>
                    <a:pt x="48247" y="399592"/>
                  </a:lnTo>
                  <a:lnTo>
                    <a:pt x="27724" y="366115"/>
                  </a:lnTo>
                  <a:lnTo>
                    <a:pt x="12242" y="329755"/>
                  </a:lnTo>
                  <a:lnTo>
                    <a:pt x="3238" y="291236"/>
                  </a:lnTo>
                  <a:lnTo>
                    <a:pt x="0" y="251993"/>
                  </a:lnTo>
                  <a:lnTo>
                    <a:pt x="0" y="251637"/>
                  </a:lnTo>
                  <a:close/>
                </a:path>
              </a:pathLst>
            </a:custGeom>
            <a:ln w="12599">
              <a:solidFill>
                <a:srgbClr val="375522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454583" y="1492465"/>
            <a:ext cx="96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375522"/>
                </a:solidFill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54583" y="1978824"/>
            <a:ext cx="96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375522"/>
                </a:solidFill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54583" y="2708909"/>
            <a:ext cx="96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375522"/>
                </a:solidFill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40422" y="1503984"/>
            <a:ext cx="10995660" cy="171008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Ингаляция.</a:t>
            </a:r>
            <a:r>
              <a:rPr sz="1600" b="1" spc="-6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Данная</a:t>
            </a:r>
            <a:r>
              <a:rPr sz="1600" spc="-1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процедура предполагает </a:t>
            </a:r>
            <a:r>
              <a:rPr sz="1600" dirty="0">
                <a:latin typeface="Trebuchet MS" pitchFamily="34" charset="0"/>
                <a:cs typeface="Calibri"/>
              </a:rPr>
              <a:t>вдыхание</a:t>
            </a:r>
            <a:r>
              <a:rPr sz="1600" spc="-1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лечебного</a:t>
            </a:r>
            <a:r>
              <a:rPr sz="1600" spc="-1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пара</a:t>
            </a:r>
            <a:r>
              <a:rPr sz="1600" spc="-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из</a:t>
            </a:r>
            <a:r>
              <a:rPr sz="1600" spc="-1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отвара</a:t>
            </a:r>
            <a:r>
              <a:rPr sz="1600" spc="-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растений.</a:t>
            </a:r>
            <a:r>
              <a:rPr sz="1600" spc="-1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Она</a:t>
            </a:r>
            <a:r>
              <a:rPr sz="1600" spc="-1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позволяет</a:t>
            </a:r>
            <a:r>
              <a:rPr sz="1600" spc="-2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снять</a:t>
            </a:r>
            <a:r>
              <a:rPr sz="1600" spc="20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воспаление, </a:t>
            </a:r>
            <a:r>
              <a:rPr sz="1600" spc="-20" dirty="0">
                <a:latin typeface="Trebuchet MS" pitchFamily="34" charset="0"/>
                <a:cs typeface="Calibri"/>
              </a:rPr>
              <a:t>улучшить</a:t>
            </a:r>
            <a:r>
              <a:rPr sz="1600" spc="-2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состояние</a:t>
            </a:r>
            <a:r>
              <a:rPr sz="1600" spc="-20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бронхов</a:t>
            </a:r>
            <a:r>
              <a:rPr sz="1600" spc="-2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и</a:t>
            </a:r>
            <a:r>
              <a:rPr sz="1600" spc="-10" dirty="0">
                <a:latin typeface="Trebuchet MS" pitchFamily="34" charset="0"/>
                <a:cs typeface="Calibri"/>
              </a:rPr>
              <a:t> </a:t>
            </a:r>
            <a:r>
              <a:rPr sz="1600" spc="-20" dirty="0">
                <a:latin typeface="Trebuchet MS" pitchFamily="34" charset="0"/>
                <a:cs typeface="Calibri"/>
              </a:rPr>
              <a:t>дыхательных </a:t>
            </a:r>
            <a:r>
              <a:rPr sz="1600" spc="-10" dirty="0">
                <a:latin typeface="Trebuchet MS" pitchFamily="34" charset="0"/>
                <a:cs typeface="Calibri"/>
              </a:rPr>
              <a:t>путей.</a:t>
            </a:r>
            <a:endParaRPr sz="1600" dirty="0">
              <a:latin typeface="Trebuchet MS" pitchFamily="34" charset="0"/>
              <a:cs typeface="Calibri"/>
            </a:endParaRPr>
          </a:p>
          <a:p>
            <a:pPr marL="12700" marR="17145" algn="just">
              <a:lnSpc>
                <a:spcPts val="1920"/>
              </a:lnSpc>
              <a:spcBef>
                <a:spcPts val="55"/>
              </a:spcBef>
            </a:pP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Использование</a:t>
            </a:r>
            <a:r>
              <a:rPr sz="1600" b="1" spc="3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эфирных</a:t>
            </a:r>
            <a:r>
              <a:rPr sz="1600" b="1" spc="4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масел.</a:t>
            </a:r>
            <a:r>
              <a:rPr sz="1600" b="1" spc="-3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Лучше</a:t>
            </a:r>
            <a:r>
              <a:rPr sz="1600" spc="4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всего</a:t>
            </a:r>
            <a:r>
              <a:rPr sz="1600" spc="4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использовать</a:t>
            </a:r>
            <a:r>
              <a:rPr sz="1600" spc="3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масла,</a:t>
            </a:r>
            <a:r>
              <a:rPr sz="1600" spc="3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созданные</a:t>
            </a:r>
            <a:r>
              <a:rPr sz="1600" spc="4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на</a:t>
            </a:r>
            <a:r>
              <a:rPr sz="1600" spc="4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основе</a:t>
            </a:r>
            <a:r>
              <a:rPr sz="1600" spc="4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экстрактов</a:t>
            </a:r>
            <a:r>
              <a:rPr sz="1600" spc="4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хвойных</a:t>
            </a:r>
            <a:r>
              <a:rPr sz="1600" spc="4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деревьев.</a:t>
            </a:r>
            <a:r>
              <a:rPr sz="1600" spc="40" dirty="0">
                <a:latin typeface="Trebuchet MS" pitchFamily="34" charset="0"/>
                <a:cs typeface="Calibri"/>
              </a:rPr>
              <a:t> </a:t>
            </a:r>
            <a:r>
              <a:rPr sz="1600" spc="-25" dirty="0">
                <a:latin typeface="Trebuchet MS" pitchFamily="34" charset="0"/>
                <a:cs typeface="Calibri"/>
              </a:rPr>
              <a:t>Ими </a:t>
            </a:r>
            <a:r>
              <a:rPr sz="1600" spc="-10" dirty="0">
                <a:latin typeface="Trebuchet MS" pitchFamily="34" charset="0"/>
                <a:cs typeface="Calibri"/>
              </a:rPr>
              <a:t>следует</a:t>
            </a:r>
            <a:r>
              <a:rPr sz="1600" spc="-50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смазывать</a:t>
            </a:r>
            <a:r>
              <a:rPr sz="1600" spc="-4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слизистые</a:t>
            </a:r>
            <a:r>
              <a:rPr sz="1600" spc="-4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оболочки</a:t>
            </a:r>
            <a:r>
              <a:rPr sz="1600" spc="-3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внутри</a:t>
            </a:r>
            <a:r>
              <a:rPr sz="1600" spc="-3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носа.</a:t>
            </a:r>
            <a:r>
              <a:rPr sz="1600" spc="-3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Это</a:t>
            </a:r>
            <a:r>
              <a:rPr sz="1600" spc="-4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способствует</a:t>
            </a:r>
            <a:r>
              <a:rPr sz="1600" spc="-3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устранению</a:t>
            </a:r>
            <a:r>
              <a:rPr sz="1600" spc="-4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вредоносных</a:t>
            </a:r>
            <a:r>
              <a:rPr sz="1600" spc="-4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микробов,</a:t>
            </a:r>
            <a:r>
              <a:rPr sz="1600" spc="-40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бактерий</a:t>
            </a:r>
            <a:r>
              <a:rPr sz="1600" spc="-4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и</a:t>
            </a:r>
            <a:r>
              <a:rPr sz="1600" spc="-40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других патогенных</a:t>
            </a:r>
            <a:r>
              <a:rPr sz="1600" spc="-6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организмов.</a:t>
            </a:r>
            <a:r>
              <a:rPr sz="1600" spc="-6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Помимо</a:t>
            </a:r>
            <a:r>
              <a:rPr sz="1600" spc="-60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этого,</a:t>
            </a:r>
            <a:r>
              <a:rPr sz="1600" spc="-5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укрепляется</a:t>
            </a:r>
            <a:r>
              <a:rPr sz="1600" spc="-6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иммунитет.</a:t>
            </a:r>
            <a:endParaRPr sz="1600" dirty="0">
              <a:latin typeface="Trebuchet MS" pitchFamily="34" charset="0"/>
              <a:cs typeface="Calibri"/>
            </a:endParaRPr>
          </a:p>
          <a:p>
            <a:pPr marL="12700" algn="just">
              <a:lnSpc>
                <a:spcPts val="1845"/>
              </a:lnSpc>
            </a:pP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Применение</a:t>
            </a:r>
            <a:r>
              <a:rPr sz="1600" b="1" spc="38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медицинских</a:t>
            </a:r>
            <a:r>
              <a:rPr sz="1600" b="1" spc="37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препаратов. </a:t>
            </a:r>
            <a:r>
              <a:rPr sz="1600" dirty="0">
                <a:latin typeface="Trebuchet MS" pitchFamily="34" charset="0"/>
                <a:cs typeface="Calibri"/>
              </a:rPr>
              <a:t>Различные</a:t>
            </a:r>
            <a:r>
              <a:rPr sz="1600" spc="38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спреи</a:t>
            </a:r>
            <a:r>
              <a:rPr sz="1600" spc="37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на</a:t>
            </a:r>
            <a:r>
              <a:rPr sz="1600" spc="38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основе</a:t>
            </a:r>
            <a:r>
              <a:rPr sz="1600" spc="37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морской</a:t>
            </a:r>
            <a:r>
              <a:rPr sz="1600" spc="38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воды</a:t>
            </a:r>
            <a:r>
              <a:rPr sz="1600" spc="38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способствуют</a:t>
            </a:r>
            <a:r>
              <a:rPr sz="1600" spc="37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очищению</a:t>
            </a:r>
            <a:r>
              <a:rPr sz="1600" spc="375" dirty="0">
                <a:latin typeface="Trebuchet MS" pitchFamily="34" charset="0"/>
                <a:cs typeface="Calibri"/>
              </a:rPr>
              <a:t> </a:t>
            </a:r>
            <a:r>
              <a:rPr sz="1600" spc="-10" dirty="0" smtClean="0">
                <a:latin typeface="Trebuchet MS" pitchFamily="34" charset="0"/>
                <a:cs typeface="Calibri"/>
              </a:rPr>
              <a:t>наружных</a:t>
            </a:r>
            <a:r>
              <a:rPr lang="en-US" sz="1600" dirty="0">
                <a:latin typeface="Trebuchet MS" pitchFamily="34" charset="0"/>
                <a:cs typeface="Calibri"/>
              </a:rPr>
              <a:t> </a:t>
            </a:r>
            <a:r>
              <a:rPr sz="1600" spc="-20" dirty="0" smtClean="0">
                <a:latin typeface="Trebuchet MS" pitchFamily="34" charset="0"/>
                <a:cs typeface="Calibri"/>
              </a:rPr>
              <a:t>дыхательных</a:t>
            </a:r>
            <a:r>
              <a:rPr sz="1600" spc="20" dirty="0" smtClean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путей.</a:t>
            </a:r>
            <a:endParaRPr sz="1600" dirty="0">
              <a:latin typeface="Trebuchet MS" pitchFamily="34" charset="0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065504" y="4048455"/>
            <a:ext cx="196024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1E4D78"/>
                </a:solidFill>
                <a:latin typeface="Calibri"/>
                <a:cs typeface="Calibri"/>
              </a:rPr>
              <a:t>Сахарный</a:t>
            </a:r>
            <a:r>
              <a:rPr sz="2000" b="1" spc="-2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1E4D78"/>
                </a:solidFill>
                <a:latin typeface="Calibri"/>
                <a:cs typeface="Calibri"/>
              </a:rPr>
              <a:t>диабет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55574" y="4568304"/>
            <a:ext cx="84455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dirty="0">
                <a:solidFill>
                  <a:srgbClr val="375522"/>
                </a:solidFill>
                <a:latin typeface="Symbol"/>
                <a:cs typeface="Symbol"/>
              </a:rPr>
              <a:t></a:t>
            </a:r>
            <a:endParaRPr sz="1000" dirty="0">
              <a:latin typeface="Symbol"/>
              <a:cs typeface="Symbo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55574" y="4812029"/>
            <a:ext cx="84455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dirty="0">
                <a:solidFill>
                  <a:srgbClr val="375522"/>
                </a:solidFill>
                <a:latin typeface="Symbol"/>
                <a:cs typeface="Symbol"/>
              </a:rPr>
              <a:t></a:t>
            </a:r>
            <a:endParaRPr sz="1000" dirty="0">
              <a:latin typeface="Symbol"/>
              <a:cs typeface="Symbo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55574" y="5056098"/>
            <a:ext cx="84455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dirty="0">
                <a:solidFill>
                  <a:srgbClr val="375522"/>
                </a:solidFill>
                <a:latin typeface="Symbol"/>
                <a:cs typeface="Symbol"/>
              </a:rPr>
              <a:t></a:t>
            </a:r>
            <a:endParaRPr sz="1000" dirty="0">
              <a:latin typeface="Symbol"/>
              <a:cs typeface="Symbo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55574" y="5298389"/>
            <a:ext cx="84455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dirty="0">
                <a:solidFill>
                  <a:srgbClr val="375522"/>
                </a:solidFill>
                <a:latin typeface="Symbol"/>
                <a:cs typeface="Symbol"/>
              </a:rPr>
              <a:t></a:t>
            </a:r>
            <a:endParaRPr sz="1000" dirty="0">
              <a:latin typeface="Symbol"/>
              <a:cs typeface="Symbo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55574" y="5785103"/>
            <a:ext cx="84455" cy="17970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000" dirty="0">
                <a:solidFill>
                  <a:srgbClr val="375522"/>
                </a:solidFill>
                <a:latin typeface="Symbol"/>
                <a:cs typeface="Symbol"/>
              </a:rPr>
              <a:t></a:t>
            </a:r>
            <a:endParaRPr sz="1000" dirty="0">
              <a:latin typeface="Symbol"/>
              <a:cs typeface="Symbo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98665" y="4549228"/>
            <a:ext cx="6768935" cy="172803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481965">
              <a:lnSpc>
                <a:spcPct val="100000"/>
              </a:lnSpc>
              <a:spcBef>
                <a:spcPts val="95"/>
              </a:spcBef>
            </a:pPr>
            <a:r>
              <a:rPr sz="1600" b="1" spc="-2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Регулярная</a:t>
            </a:r>
            <a:r>
              <a:rPr sz="1600" b="1" spc="-5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сдача</a:t>
            </a:r>
            <a:r>
              <a:rPr sz="1600" b="1" spc="-5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анализов</a:t>
            </a:r>
            <a:r>
              <a:rPr sz="1600" b="1" spc="-5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для</a:t>
            </a:r>
            <a:r>
              <a:rPr sz="1600" b="1" spc="-5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выявления</a:t>
            </a:r>
            <a:r>
              <a:rPr sz="1600" b="1" spc="-5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уровня</a:t>
            </a:r>
            <a:r>
              <a:rPr sz="1600" b="1" spc="-5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сахара</a:t>
            </a:r>
            <a:r>
              <a:rPr sz="1600" b="1" spc="-5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в</a:t>
            </a:r>
            <a:r>
              <a:rPr sz="1600" b="1" spc="-4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крови; Полноценное</a:t>
            </a:r>
            <a:r>
              <a:rPr sz="1600" b="1" spc="-1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и</a:t>
            </a:r>
            <a:r>
              <a:rPr sz="1600" b="1" spc="-2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сбалансированное</a:t>
            </a:r>
            <a:r>
              <a:rPr sz="1600" b="1" spc="-2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питание;</a:t>
            </a:r>
            <a:endParaRPr sz="1600" dirty="0">
              <a:latin typeface="Trebuchet MS" pitchFamily="34" charset="0"/>
              <a:cs typeface="Calibri"/>
            </a:endParaRPr>
          </a:p>
          <a:p>
            <a:pPr marL="12700">
              <a:lnSpc>
                <a:spcPts val="1910"/>
              </a:lnSpc>
            </a:pPr>
            <a:r>
              <a:rPr sz="1600" b="1" spc="-2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Употребление</a:t>
            </a:r>
            <a:r>
              <a:rPr sz="1600" b="1" spc="-2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пищи</a:t>
            </a:r>
            <a:r>
              <a:rPr sz="1600" b="1" spc="-2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небольшими</a:t>
            </a:r>
            <a:r>
              <a:rPr sz="1600" b="1" spc="-3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порциями</a:t>
            </a:r>
            <a:r>
              <a:rPr sz="1600" b="1" spc="-2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за</a:t>
            </a:r>
            <a:r>
              <a:rPr sz="1600" b="1" spc="-1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2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5-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6</a:t>
            </a:r>
            <a:r>
              <a:rPr sz="1600" b="1" spc="-3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приёмов</a:t>
            </a:r>
            <a:r>
              <a:rPr sz="1600" b="1" spc="-1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в</a:t>
            </a:r>
            <a:r>
              <a:rPr sz="1600" b="1" spc="-2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день;</a:t>
            </a:r>
            <a:endParaRPr sz="1600" dirty="0">
              <a:latin typeface="Trebuchet MS" pitchFamily="34" charset="0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Отказ</a:t>
            </a:r>
            <a:r>
              <a:rPr sz="1600" b="1" spc="484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он</a:t>
            </a:r>
            <a:r>
              <a:rPr sz="1600" b="1" spc="50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продуктов</a:t>
            </a:r>
            <a:r>
              <a:rPr sz="1600" b="1" spc="484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с</a:t>
            </a:r>
            <a:r>
              <a:rPr sz="1600" b="1" spc="48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высоким</a:t>
            </a:r>
            <a:r>
              <a:rPr sz="1600" b="1" spc="49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содержанием</a:t>
            </a:r>
            <a:r>
              <a:rPr sz="1600" b="1" spc="484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жира,</a:t>
            </a:r>
            <a:r>
              <a:rPr sz="1600" b="1" spc="484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красителей</a:t>
            </a:r>
            <a:r>
              <a:rPr sz="1600" b="1" spc="48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5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и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консервантов;</a:t>
            </a:r>
            <a:endParaRPr sz="1600" dirty="0">
              <a:latin typeface="Trebuchet MS" pitchFamily="34" charset="0"/>
              <a:cs typeface="Calibri"/>
            </a:endParaRPr>
          </a:p>
          <a:p>
            <a:pPr marL="12700">
              <a:lnSpc>
                <a:spcPts val="1910"/>
              </a:lnSpc>
            </a:pPr>
            <a:r>
              <a:rPr sz="1600" b="1" spc="-2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Предотвращение</a:t>
            </a:r>
            <a:r>
              <a:rPr sz="1600" b="1" spc="-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негативных</a:t>
            </a:r>
            <a:r>
              <a:rPr sz="1600" b="1" spc="-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эмоциональных</a:t>
            </a:r>
            <a:r>
              <a:rPr sz="1600" b="1" spc="-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состояний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(депрессии).</a:t>
            </a:r>
            <a:endParaRPr sz="1600" dirty="0">
              <a:latin typeface="Trebuchet MS" pitchFamily="34" charset="0"/>
              <a:cs typeface="Calibri"/>
            </a:endParaRPr>
          </a:p>
        </p:txBody>
      </p:sp>
      <p:pic>
        <p:nvPicPr>
          <p:cNvPr id="32" name="object 3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15200" y="3027177"/>
            <a:ext cx="4991404" cy="3749408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7995" y="8267"/>
            <a:ext cx="12174220" cy="6849745"/>
            <a:chOff x="17995" y="8267"/>
            <a:chExt cx="12174220" cy="68497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995" y="8267"/>
              <a:ext cx="12173762" cy="6849376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333362" y="3331083"/>
              <a:ext cx="11437620" cy="2887345"/>
            </a:xfrm>
            <a:custGeom>
              <a:avLst/>
              <a:gdLst/>
              <a:ahLst/>
              <a:cxnLst/>
              <a:rect l="l" t="t" r="r" b="b"/>
              <a:pathLst>
                <a:path w="11437620" h="2887345">
                  <a:moveTo>
                    <a:pt x="10955883" y="0"/>
                  </a:moveTo>
                  <a:lnTo>
                    <a:pt x="480961" y="0"/>
                  </a:lnTo>
                  <a:lnTo>
                    <a:pt x="455752" y="711"/>
                  </a:lnTo>
                  <a:lnTo>
                    <a:pt x="405714" y="5753"/>
                  </a:lnTo>
                  <a:lnTo>
                    <a:pt x="356400" y="16560"/>
                  </a:lnTo>
                  <a:lnTo>
                    <a:pt x="308521" y="32042"/>
                  </a:lnTo>
                  <a:lnTo>
                    <a:pt x="262432" y="52552"/>
                  </a:lnTo>
                  <a:lnTo>
                    <a:pt x="218871" y="77762"/>
                  </a:lnTo>
                  <a:lnTo>
                    <a:pt x="178193" y="107276"/>
                  </a:lnTo>
                  <a:lnTo>
                    <a:pt x="140754" y="140754"/>
                  </a:lnTo>
                  <a:lnTo>
                    <a:pt x="107276" y="178193"/>
                  </a:lnTo>
                  <a:lnTo>
                    <a:pt x="77762" y="218871"/>
                  </a:lnTo>
                  <a:lnTo>
                    <a:pt x="52552" y="262432"/>
                  </a:lnTo>
                  <a:lnTo>
                    <a:pt x="32042" y="308521"/>
                  </a:lnTo>
                  <a:lnTo>
                    <a:pt x="16560" y="356400"/>
                  </a:lnTo>
                  <a:lnTo>
                    <a:pt x="5753" y="405714"/>
                  </a:lnTo>
                  <a:lnTo>
                    <a:pt x="723" y="455752"/>
                  </a:lnTo>
                  <a:lnTo>
                    <a:pt x="0" y="480961"/>
                  </a:lnTo>
                  <a:lnTo>
                    <a:pt x="0" y="2405875"/>
                  </a:lnTo>
                  <a:lnTo>
                    <a:pt x="2514" y="2456281"/>
                  </a:lnTo>
                  <a:lnTo>
                    <a:pt x="10439" y="2505951"/>
                  </a:lnTo>
                  <a:lnTo>
                    <a:pt x="23761" y="2554554"/>
                  </a:lnTo>
                  <a:lnTo>
                    <a:pt x="41757" y="2601353"/>
                  </a:lnTo>
                  <a:lnTo>
                    <a:pt x="64439" y="2646362"/>
                  </a:lnTo>
                  <a:lnTo>
                    <a:pt x="92163" y="2688475"/>
                  </a:lnTo>
                  <a:lnTo>
                    <a:pt x="123837" y="2727363"/>
                  </a:lnTo>
                  <a:lnTo>
                    <a:pt x="159118" y="2762999"/>
                  </a:lnTo>
                  <a:lnTo>
                    <a:pt x="198361" y="2794673"/>
                  </a:lnTo>
                  <a:lnTo>
                    <a:pt x="240474" y="2822041"/>
                  </a:lnTo>
                  <a:lnTo>
                    <a:pt x="285483" y="2845079"/>
                  </a:lnTo>
                  <a:lnTo>
                    <a:pt x="332282" y="2863075"/>
                  </a:lnTo>
                  <a:lnTo>
                    <a:pt x="380873" y="2876041"/>
                  </a:lnTo>
                  <a:lnTo>
                    <a:pt x="430555" y="2883954"/>
                  </a:lnTo>
                  <a:lnTo>
                    <a:pt x="480961" y="2886481"/>
                  </a:lnTo>
                  <a:lnTo>
                    <a:pt x="480961" y="2886836"/>
                  </a:lnTo>
                  <a:lnTo>
                    <a:pt x="10956239" y="2886481"/>
                  </a:lnTo>
                  <a:lnTo>
                    <a:pt x="11006632" y="2883954"/>
                  </a:lnTo>
                  <a:lnTo>
                    <a:pt x="11056315" y="2876041"/>
                  </a:lnTo>
                  <a:lnTo>
                    <a:pt x="11104918" y="2862719"/>
                  </a:lnTo>
                  <a:lnTo>
                    <a:pt x="11151717" y="2844711"/>
                  </a:lnTo>
                  <a:lnTo>
                    <a:pt x="11196713" y="2822041"/>
                  </a:lnTo>
                  <a:lnTo>
                    <a:pt x="11238839" y="2794317"/>
                  </a:lnTo>
                  <a:lnTo>
                    <a:pt x="11277714" y="2762630"/>
                  </a:lnTo>
                  <a:lnTo>
                    <a:pt x="11313363" y="2727363"/>
                  </a:lnTo>
                  <a:lnTo>
                    <a:pt x="11345037" y="2688120"/>
                  </a:lnTo>
                  <a:lnTo>
                    <a:pt x="11372392" y="2645994"/>
                  </a:lnTo>
                  <a:lnTo>
                    <a:pt x="11395443" y="2600998"/>
                  </a:lnTo>
                  <a:lnTo>
                    <a:pt x="11413439" y="2554198"/>
                  </a:lnTo>
                  <a:lnTo>
                    <a:pt x="11426393" y="2505595"/>
                  </a:lnTo>
                  <a:lnTo>
                    <a:pt x="11434318" y="2455913"/>
                  </a:lnTo>
                  <a:lnTo>
                    <a:pt x="11436832" y="2405519"/>
                  </a:lnTo>
                  <a:lnTo>
                    <a:pt x="11437200" y="2405519"/>
                  </a:lnTo>
                  <a:lnTo>
                    <a:pt x="11436832" y="480961"/>
                  </a:lnTo>
                  <a:lnTo>
                    <a:pt x="11434318" y="430555"/>
                  </a:lnTo>
                  <a:lnTo>
                    <a:pt x="11426393" y="380872"/>
                  </a:lnTo>
                  <a:lnTo>
                    <a:pt x="11413439" y="332282"/>
                  </a:lnTo>
                  <a:lnTo>
                    <a:pt x="11395075" y="285483"/>
                  </a:lnTo>
                  <a:lnTo>
                    <a:pt x="11372392" y="240474"/>
                  </a:lnTo>
                  <a:lnTo>
                    <a:pt x="11345037" y="198361"/>
                  </a:lnTo>
                  <a:lnTo>
                    <a:pt x="11313363" y="159118"/>
                  </a:lnTo>
                  <a:lnTo>
                    <a:pt x="11277714" y="123482"/>
                  </a:lnTo>
                  <a:lnTo>
                    <a:pt x="11238484" y="91795"/>
                  </a:lnTo>
                  <a:lnTo>
                    <a:pt x="11196358" y="64439"/>
                  </a:lnTo>
                  <a:lnTo>
                    <a:pt x="11151362" y="41757"/>
                  </a:lnTo>
                  <a:lnTo>
                    <a:pt x="11104562" y="23393"/>
                  </a:lnTo>
                  <a:lnTo>
                    <a:pt x="11055959" y="10439"/>
                  </a:lnTo>
                  <a:lnTo>
                    <a:pt x="11006277" y="2514"/>
                  </a:lnTo>
                  <a:lnTo>
                    <a:pt x="10981080" y="711"/>
                  </a:lnTo>
                  <a:lnTo>
                    <a:pt x="10955883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5" name="object 5"/>
            <p:cNvSpPr/>
            <p:nvPr/>
          </p:nvSpPr>
          <p:spPr>
            <a:xfrm>
              <a:off x="333362" y="3331083"/>
              <a:ext cx="11437620" cy="2887345"/>
            </a:xfrm>
            <a:custGeom>
              <a:avLst/>
              <a:gdLst/>
              <a:ahLst/>
              <a:cxnLst/>
              <a:rect l="l" t="t" r="r" b="b"/>
              <a:pathLst>
                <a:path w="11437620" h="2887345">
                  <a:moveTo>
                    <a:pt x="0" y="480961"/>
                  </a:moveTo>
                  <a:lnTo>
                    <a:pt x="723" y="455752"/>
                  </a:lnTo>
                  <a:lnTo>
                    <a:pt x="2514" y="430555"/>
                  </a:lnTo>
                  <a:lnTo>
                    <a:pt x="10439" y="380872"/>
                  </a:lnTo>
                  <a:lnTo>
                    <a:pt x="23393" y="332282"/>
                  </a:lnTo>
                  <a:lnTo>
                    <a:pt x="41757" y="285483"/>
                  </a:lnTo>
                  <a:lnTo>
                    <a:pt x="64439" y="240474"/>
                  </a:lnTo>
                  <a:lnTo>
                    <a:pt x="91795" y="198361"/>
                  </a:lnTo>
                  <a:lnTo>
                    <a:pt x="123482" y="159118"/>
                  </a:lnTo>
                  <a:lnTo>
                    <a:pt x="159118" y="123482"/>
                  </a:lnTo>
                  <a:lnTo>
                    <a:pt x="198361" y="91795"/>
                  </a:lnTo>
                  <a:lnTo>
                    <a:pt x="240474" y="64439"/>
                  </a:lnTo>
                  <a:lnTo>
                    <a:pt x="285483" y="41757"/>
                  </a:lnTo>
                  <a:lnTo>
                    <a:pt x="332282" y="23393"/>
                  </a:lnTo>
                  <a:lnTo>
                    <a:pt x="380873" y="10439"/>
                  </a:lnTo>
                  <a:lnTo>
                    <a:pt x="430555" y="2514"/>
                  </a:lnTo>
                  <a:lnTo>
                    <a:pt x="480961" y="0"/>
                  </a:lnTo>
                  <a:lnTo>
                    <a:pt x="10955883" y="0"/>
                  </a:lnTo>
                  <a:lnTo>
                    <a:pt x="11006277" y="2514"/>
                  </a:lnTo>
                  <a:lnTo>
                    <a:pt x="11055959" y="10439"/>
                  </a:lnTo>
                  <a:lnTo>
                    <a:pt x="11104562" y="23393"/>
                  </a:lnTo>
                  <a:lnTo>
                    <a:pt x="11151362" y="41757"/>
                  </a:lnTo>
                  <a:lnTo>
                    <a:pt x="11196358" y="64439"/>
                  </a:lnTo>
                  <a:lnTo>
                    <a:pt x="11238484" y="91795"/>
                  </a:lnTo>
                  <a:lnTo>
                    <a:pt x="11277714" y="123482"/>
                  </a:lnTo>
                  <a:lnTo>
                    <a:pt x="11313363" y="159118"/>
                  </a:lnTo>
                  <a:lnTo>
                    <a:pt x="11345037" y="198361"/>
                  </a:lnTo>
                  <a:lnTo>
                    <a:pt x="11372392" y="240474"/>
                  </a:lnTo>
                  <a:lnTo>
                    <a:pt x="11395075" y="285483"/>
                  </a:lnTo>
                  <a:lnTo>
                    <a:pt x="11413439" y="332282"/>
                  </a:lnTo>
                  <a:lnTo>
                    <a:pt x="11426393" y="380872"/>
                  </a:lnTo>
                  <a:lnTo>
                    <a:pt x="11434318" y="430555"/>
                  </a:lnTo>
                  <a:lnTo>
                    <a:pt x="11436832" y="480961"/>
                  </a:lnTo>
                  <a:lnTo>
                    <a:pt x="11437200" y="2405519"/>
                  </a:lnTo>
                  <a:lnTo>
                    <a:pt x="11436832" y="2405519"/>
                  </a:lnTo>
                  <a:lnTo>
                    <a:pt x="11436121" y="2430716"/>
                  </a:lnTo>
                  <a:lnTo>
                    <a:pt x="11431079" y="2480754"/>
                  </a:lnTo>
                  <a:lnTo>
                    <a:pt x="11420640" y="2530081"/>
                  </a:lnTo>
                  <a:lnTo>
                    <a:pt x="11404803" y="2577960"/>
                  </a:lnTo>
                  <a:lnTo>
                    <a:pt x="11384635" y="2623680"/>
                  </a:lnTo>
                  <a:lnTo>
                    <a:pt x="11359438" y="2667241"/>
                  </a:lnTo>
                  <a:lnTo>
                    <a:pt x="11329924" y="2707919"/>
                  </a:lnTo>
                  <a:lnTo>
                    <a:pt x="11296078" y="2745359"/>
                  </a:lnTo>
                  <a:lnTo>
                    <a:pt x="11258638" y="2779191"/>
                  </a:lnTo>
                  <a:lnTo>
                    <a:pt x="11217960" y="2808719"/>
                  </a:lnTo>
                  <a:lnTo>
                    <a:pt x="11174399" y="2833916"/>
                  </a:lnTo>
                  <a:lnTo>
                    <a:pt x="11128311" y="2854439"/>
                  </a:lnTo>
                  <a:lnTo>
                    <a:pt x="11080800" y="2869920"/>
                  </a:lnTo>
                  <a:lnTo>
                    <a:pt x="11031474" y="2880360"/>
                  </a:lnTo>
                  <a:lnTo>
                    <a:pt x="10981436" y="2885757"/>
                  </a:lnTo>
                  <a:lnTo>
                    <a:pt x="480961" y="2886836"/>
                  </a:lnTo>
                  <a:lnTo>
                    <a:pt x="480961" y="2886481"/>
                  </a:lnTo>
                  <a:lnTo>
                    <a:pt x="455752" y="2885757"/>
                  </a:lnTo>
                  <a:lnTo>
                    <a:pt x="405714" y="2880715"/>
                  </a:lnTo>
                  <a:lnTo>
                    <a:pt x="356400" y="2870276"/>
                  </a:lnTo>
                  <a:lnTo>
                    <a:pt x="308521" y="2854439"/>
                  </a:lnTo>
                  <a:lnTo>
                    <a:pt x="262801" y="2834271"/>
                  </a:lnTo>
                  <a:lnTo>
                    <a:pt x="219240" y="2809074"/>
                  </a:lnTo>
                  <a:lnTo>
                    <a:pt x="178561" y="2779560"/>
                  </a:lnTo>
                  <a:lnTo>
                    <a:pt x="141122" y="2745714"/>
                  </a:lnTo>
                  <a:lnTo>
                    <a:pt x="107276" y="2708275"/>
                  </a:lnTo>
                  <a:lnTo>
                    <a:pt x="77762" y="2667596"/>
                  </a:lnTo>
                  <a:lnTo>
                    <a:pt x="52552" y="2624035"/>
                  </a:lnTo>
                  <a:lnTo>
                    <a:pt x="32042" y="2577960"/>
                  </a:lnTo>
                  <a:lnTo>
                    <a:pt x="16560" y="2530436"/>
                  </a:lnTo>
                  <a:lnTo>
                    <a:pt x="6121" y="2481122"/>
                  </a:lnTo>
                  <a:lnTo>
                    <a:pt x="723" y="2431072"/>
                  </a:lnTo>
                  <a:lnTo>
                    <a:pt x="0" y="2405875"/>
                  </a:lnTo>
                  <a:lnTo>
                    <a:pt x="0" y="480961"/>
                  </a:lnTo>
                  <a:close/>
                </a:path>
              </a:pathLst>
            </a:custGeom>
            <a:ln w="12599">
              <a:solidFill>
                <a:srgbClr val="833B0A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6" name="object 6"/>
            <p:cNvSpPr/>
            <p:nvPr/>
          </p:nvSpPr>
          <p:spPr>
            <a:xfrm>
              <a:off x="524522" y="3462845"/>
              <a:ext cx="3446145" cy="542290"/>
            </a:xfrm>
            <a:custGeom>
              <a:avLst/>
              <a:gdLst/>
              <a:ahLst/>
              <a:cxnLst/>
              <a:rect l="l" t="t" r="r" b="b"/>
              <a:pathLst>
                <a:path w="3446145" h="542289">
                  <a:moveTo>
                    <a:pt x="3174834" y="0"/>
                  </a:moveTo>
                  <a:lnTo>
                    <a:pt x="270713" y="0"/>
                  </a:lnTo>
                  <a:lnTo>
                    <a:pt x="256679" y="355"/>
                  </a:lnTo>
                  <a:lnTo>
                    <a:pt x="214553" y="5753"/>
                  </a:lnTo>
                  <a:lnTo>
                    <a:pt x="173875" y="17995"/>
                  </a:lnTo>
                  <a:lnTo>
                    <a:pt x="135356" y="36360"/>
                  </a:lnTo>
                  <a:lnTo>
                    <a:pt x="100431" y="60477"/>
                  </a:lnTo>
                  <a:lnTo>
                    <a:pt x="69481" y="89636"/>
                  </a:lnTo>
                  <a:lnTo>
                    <a:pt x="43561" y="123113"/>
                  </a:lnTo>
                  <a:lnTo>
                    <a:pt x="23393" y="160553"/>
                  </a:lnTo>
                  <a:lnTo>
                    <a:pt x="9359" y="200520"/>
                  </a:lnTo>
                  <a:lnTo>
                    <a:pt x="1435" y="242277"/>
                  </a:lnTo>
                  <a:lnTo>
                    <a:pt x="0" y="270713"/>
                  </a:lnTo>
                  <a:lnTo>
                    <a:pt x="355" y="285114"/>
                  </a:lnTo>
                  <a:lnTo>
                    <a:pt x="6121" y="327228"/>
                  </a:lnTo>
                  <a:lnTo>
                    <a:pt x="17995" y="367918"/>
                  </a:lnTo>
                  <a:lnTo>
                    <a:pt x="36360" y="406438"/>
                  </a:lnTo>
                  <a:lnTo>
                    <a:pt x="60477" y="441350"/>
                  </a:lnTo>
                  <a:lnTo>
                    <a:pt x="89636" y="471957"/>
                  </a:lnTo>
                  <a:lnTo>
                    <a:pt x="123482" y="497878"/>
                  </a:lnTo>
                  <a:lnTo>
                    <a:pt x="160553" y="518032"/>
                  </a:lnTo>
                  <a:lnTo>
                    <a:pt x="200875" y="532079"/>
                  </a:lnTo>
                  <a:lnTo>
                    <a:pt x="242277" y="539991"/>
                  </a:lnTo>
                  <a:lnTo>
                    <a:pt x="270713" y="541439"/>
                  </a:lnTo>
                  <a:lnTo>
                    <a:pt x="270713" y="541794"/>
                  </a:lnTo>
                  <a:lnTo>
                    <a:pt x="3175203" y="541439"/>
                  </a:lnTo>
                  <a:lnTo>
                    <a:pt x="3217672" y="538200"/>
                  </a:lnTo>
                  <a:lnTo>
                    <a:pt x="3258718" y="528116"/>
                  </a:lnTo>
                  <a:lnTo>
                    <a:pt x="3297961" y="511911"/>
                  </a:lnTo>
                  <a:lnTo>
                    <a:pt x="3333953" y="489597"/>
                  </a:lnTo>
                  <a:lnTo>
                    <a:pt x="3366363" y="461873"/>
                  </a:lnTo>
                  <a:lnTo>
                    <a:pt x="3394075" y="429831"/>
                  </a:lnTo>
                  <a:lnTo>
                    <a:pt x="3416033" y="393471"/>
                  </a:lnTo>
                  <a:lnTo>
                    <a:pt x="3432238" y="354228"/>
                  </a:lnTo>
                  <a:lnTo>
                    <a:pt x="3442322" y="313194"/>
                  </a:lnTo>
                  <a:lnTo>
                    <a:pt x="3445560" y="270713"/>
                  </a:lnTo>
                  <a:lnTo>
                    <a:pt x="3445192" y="256679"/>
                  </a:lnTo>
                  <a:lnTo>
                    <a:pt x="3439795" y="214553"/>
                  </a:lnTo>
                  <a:lnTo>
                    <a:pt x="3427552" y="173875"/>
                  </a:lnTo>
                  <a:lnTo>
                    <a:pt x="3409200" y="135356"/>
                  </a:lnTo>
                  <a:lnTo>
                    <a:pt x="3385083" y="100431"/>
                  </a:lnTo>
                  <a:lnTo>
                    <a:pt x="3355911" y="69468"/>
                  </a:lnTo>
                  <a:lnTo>
                    <a:pt x="3322434" y="43548"/>
                  </a:lnTo>
                  <a:lnTo>
                    <a:pt x="3284994" y="23393"/>
                  </a:lnTo>
                  <a:lnTo>
                    <a:pt x="3245040" y="9359"/>
                  </a:lnTo>
                  <a:lnTo>
                    <a:pt x="3203282" y="1435"/>
                  </a:lnTo>
                  <a:lnTo>
                    <a:pt x="3188881" y="355"/>
                  </a:lnTo>
                  <a:lnTo>
                    <a:pt x="3174834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524522" y="3462845"/>
              <a:ext cx="3446145" cy="542290"/>
            </a:xfrm>
            <a:custGeom>
              <a:avLst/>
              <a:gdLst/>
              <a:ahLst/>
              <a:cxnLst/>
              <a:rect l="l" t="t" r="r" b="b"/>
              <a:pathLst>
                <a:path w="3446145" h="542289">
                  <a:moveTo>
                    <a:pt x="0" y="270713"/>
                  </a:moveTo>
                  <a:lnTo>
                    <a:pt x="355" y="256679"/>
                  </a:lnTo>
                  <a:lnTo>
                    <a:pt x="1435" y="242277"/>
                  </a:lnTo>
                  <a:lnTo>
                    <a:pt x="9359" y="200520"/>
                  </a:lnTo>
                  <a:lnTo>
                    <a:pt x="23393" y="160553"/>
                  </a:lnTo>
                  <a:lnTo>
                    <a:pt x="43561" y="123113"/>
                  </a:lnTo>
                  <a:lnTo>
                    <a:pt x="69481" y="89636"/>
                  </a:lnTo>
                  <a:lnTo>
                    <a:pt x="100431" y="60477"/>
                  </a:lnTo>
                  <a:lnTo>
                    <a:pt x="135356" y="36360"/>
                  </a:lnTo>
                  <a:lnTo>
                    <a:pt x="173875" y="17995"/>
                  </a:lnTo>
                  <a:lnTo>
                    <a:pt x="214553" y="5753"/>
                  </a:lnTo>
                  <a:lnTo>
                    <a:pt x="256679" y="355"/>
                  </a:lnTo>
                  <a:lnTo>
                    <a:pt x="270713" y="0"/>
                  </a:lnTo>
                  <a:lnTo>
                    <a:pt x="3174834" y="0"/>
                  </a:lnTo>
                  <a:lnTo>
                    <a:pt x="3217316" y="3238"/>
                  </a:lnTo>
                  <a:lnTo>
                    <a:pt x="3258362" y="13309"/>
                  </a:lnTo>
                  <a:lnTo>
                    <a:pt x="3297593" y="29514"/>
                  </a:lnTo>
                  <a:lnTo>
                    <a:pt x="3333953" y="51828"/>
                  </a:lnTo>
                  <a:lnTo>
                    <a:pt x="3366363" y="79197"/>
                  </a:lnTo>
                  <a:lnTo>
                    <a:pt x="3393719" y="111594"/>
                  </a:lnTo>
                  <a:lnTo>
                    <a:pt x="3416033" y="147954"/>
                  </a:lnTo>
                  <a:lnTo>
                    <a:pt x="3432238" y="187197"/>
                  </a:lnTo>
                  <a:lnTo>
                    <a:pt x="3442322" y="228231"/>
                  </a:lnTo>
                  <a:lnTo>
                    <a:pt x="3445560" y="270713"/>
                  </a:lnTo>
                  <a:lnTo>
                    <a:pt x="3445916" y="270713"/>
                  </a:lnTo>
                  <a:lnTo>
                    <a:pt x="3445560" y="270713"/>
                  </a:lnTo>
                  <a:lnTo>
                    <a:pt x="3445192" y="284759"/>
                  </a:lnTo>
                  <a:lnTo>
                    <a:pt x="3444113" y="299148"/>
                  </a:lnTo>
                  <a:lnTo>
                    <a:pt x="3436200" y="340550"/>
                  </a:lnTo>
                  <a:lnTo>
                    <a:pt x="3422154" y="380872"/>
                  </a:lnTo>
                  <a:lnTo>
                    <a:pt x="3401999" y="417956"/>
                  </a:lnTo>
                  <a:lnTo>
                    <a:pt x="3376079" y="451789"/>
                  </a:lnTo>
                  <a:lnTo>
                    <a:pt x="3345472" y="480948"/>
                  </a:lnTo>
                  <a:lnTo>
                    <a:pt x="3310559" y="505078"/>
                  </a:lnTo>
                  <a:lnTo>
                    <a:pt x="3272040" y="523430"/>
                  </a:lnTo>
                  <a:lnTo>
                    <a:pt x="3231362" y="535317"/>
                  </a:lnTo>
                  <a:lnTo>
                    <a:pt x="3189236" y="541070"/>
                  </a:lnTo>
                  <a:lnTo>
                    <a:pt x="270713" y="541794"/>
                  </a:lnTo>
                  <a:lnTo>
                    <a:pt x="270713" y="541439"/>
                  </a:lnTo>
                  <a:lnTo>
                    <a:pt x="256679" y="541070"/>
                  </a:lnTo>
                  <a:lnTo>
                    <a:pt x="214553" y="535673"/>
                  </a:lnTo>
                  <a:lnTo>
                    <a:pt x="173875" y="523430"/>
                  </a:lnTo>
                  <a:lnTo>
                    <a:pt x="135356" y="505078"/>
                  </a:lnTo>
                  <a:lnTo>
                    <a:pt x="100431" y="481317"/>
                  </a:lnTo>
                  <a:lnTo>
                    <a:pt x="69837" y="452158"/>
                  </a:lnTo>
                  <a:lnTo>
                    <a:pt x="43916" y="418312"/>
                  </a:lnTo>
                  <a:lnTo>
                    <a:pt x="23393" y="381228"/>
                  </a:lnTo>
                  <a:lnTo>
                    <a:pt x="9359" y="340918"/>
                  </a:lnTo>
                  <a:lnTo>
                    <a:pt x="1435" y="299516"/>
                  </a:lnTo>
                  <a:lnTo>
                    <a:pt x="0" y="271068"/>
                  </a:lnTo>
                  <a:lnTo>
                    <a:pt x="0" y="270713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8" name="object 8"/>
            <p:cNvSpPr/>
            <p:nvPr/>
          </p:nvSpPr>
          <p:spPr>
            <a:xfrm>
              <a:off x="497878" y="3436200"/>
              <a:ext cx="3446145" cy="542290"/>
            </a:xfrm>
            <a:custGeom>
              <a:avLst/>
              <a:gdLst/>
              <a:ahLst/>
              <a:cxnLst/>
              <a:rect l="l" t="t" r="r" b="b"/>
              <a:pathLst>
                <a:path w="3446145" h="542289">
                  <a:moveTo>
                    <a:pt x="3174847" y="0"/>
                  </a:moveTo>
                  <a:lnTo>
                    <a:pt x="270725" y="0"/>
                  </a:lnTo>
                  <a:lnTo>
                    <a:pt x="256679" y="355"/>
                  </a:lnTo>
                  <a:lnTo>
                    <a:pt x="214566" y="5753"/>
                  </a:lnTo>
                  <a:lnTo>
                    <a:pt x="173875" y="17995"/>
                  </a:lnTo>
                  <a:lnTo>
                    <a:pt x="135356" y="36360"/>
                  </a:lnTo>
                  <a:lnTo>
                    <a:pt x="100444" y="60477"/>
                  </a:lnTo>
                  <a:lnTo>
                    <a:pt x="69481" y="89636"/>
                  </a:lnTo>
                  <a:lnTo>
                    <a:pt x="43561" y="123113"/>
                  </a:lnTo>
                  <a:lnTo>
                    <a:pt x="23406" y="160553"/>
                  </a:lnTo>
                  <a:lnTo>
                    <a:pt x="9359" y="200520"/>
                  </a:lnTo>
                  <a:lnTo>
                    <a:pt x="1447" y="242277"/>
                  </a:lnTo>
                  <a:lnTo>
                    <a:pt x="0" y="270713"/>
                  </a:lnTo>
                  <a:lnTo>
                    <a:pt x="355" y="285114"/>
                  </a:lnTo>
                  <a:lnTo>
                    <a:pt x="6121" y="327240"/>
                  </a:lnTo>
                  <a:lnTo>
                    <a:pt x="17995" y="367919"/>
                  </a:lnTo>
                  <a:lnTo>
                    <a:pt x="36360" y="406438"/>
                  </a:lnTo>
                  <a:lnTo>
                    <a:pt x="60477" y="441363"/>
                  </a:lnTo>
                  <a:lnTo>
                    <a:pt x="89636" y="471957"/>
                  </a:lnTo>
                  <a:lnTo>
                    <a:pt x="123482" y="497878"/>
                  </a:lnTo>
                  <a:lnTo>
                    <a:pt x="160566" y="518032"/>
                  </a:lnTo>
                  <a:lnTo>
                    <a:pt x="200875" y="532079"/>
                  </a:lnTo>
                  <a:lnTo>
                    <a:pt x="242277" y="540003"/>
                  </a:lnTo>
                  <a:lnTo>
                    <a:pt x="270725" y="541439"/>
                  </a:lnTo>
                  <a:lnTo>
                    <a:pt x="270725" y="541794"/>
                  </a:lnTo>
                  <a:lnTo>
                    <a:pt x="3175203" y="541439"/>
                  </a:lnTo>
                  <a:lnTo>
                    <a:pt x="3217684" y="538200"/>
                  </a:lnTo>
                  <a:lnTo>
                    <a:pt x="3258718" y="528116"/>
                  </a:lnTo>
                  <a:lnTo>
                    <a:pt x="3297961" y="511924"/>
                  </a:lnTo>
                  <a:lnTo>
                    <a:pt x="3333965" y="489597"/>
                  </a:lnTo>
                  <a:lnTo>
                    <a:pt x="3366363" y="461873"/>
                  </a:lnTo>
                  <a:lnTo>
                    <a:pt x="3394087" y="429844"/>
                  </a:lnTo>
                  <a:lnTo>
                    <a:pt x="3416046" y="393484"/>
                  </a:lnTo>
                  <a:lnTo>
                    <a:pt x="3432238" y="354241"/>
                  </a:lnTo>
                  <a:lnTo>
                    <a:pt x="3442322" y="313194"/>
                  </a:lnTo>
                  <a:lnTo>
                    <a:pt x="3445560" y="270713"/>
                  </a:lnTo>
                  <a:lnTo>
                    <a:pt x="3445205" y="256679"/>
                  </a:lnTo>
                  <a:lnTo>
                    <a:pt x="3439807" y="214553"/>
                  </a:lnTo>
                  <a:lnTo>
                    <a:pt x="3427564" y="173875"/>
                  </a:lnTo>
                  <a:lnTo>
                    <a:pt x="3409200" y="135356"/>
                  </a:lnTo>
                  <a:lnTo>
                    <a:pt x="3385083" y="100444"/>
                  </a:lnTo>
                  <a:lnTo>
                    <a:pt x="3355924" y="69481"/>
                  </a:lnTo>
                  <a:lnTo>
                    <a:pt x="3322447" y="43561"/>
                  </a:lnTo>
                  <a:lnTo>
                    <a:pt x="3285007" y="23393"/>
                  </a:lnTo>
                  <a:lnTo>
                    <a:pt x="3245040" y="9359"/>
                  </a:lnTo>
                  <a:lnTo>
                    <a:pt x="3203282" y="1435"/>
                  </a:lnTo>
                  <a:lnTo>
                    <a:pt x="3188881" y="355"/>
                  </a:lnTo>
                  <a:lnTo>
                    <a:pt x="31748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9" name="object 9"/>
            <p:cNvSpPr/>
            <p:nvPr/>
          </p:nvSpPr>
          <p:spPr>
            <a:xfrm>
              <a:off x="497878" y="3436200"/>
              <a:ext cx="3446145" cy="542290"/>
            </a:xfrm>
            <a:custGeom>
              <a:avLst/>
              <a:gdLst/>
              <a:ahLst/>
              <a:cxnLst/>
              <a:rect l="l" t="t" r="r" b="b"/>
              <a:pathLst>
                <a:path w="3446145" h="542289">
                  <a:moveTo>
                    <a:pt x="0" y="270713"/>
                  </a:moveTo>
                  <a:lnTo>
                    <a:pt x="355" y="256679"/>
                  </a:lnTo>
                  <a:lnTo>
                    <a:pt x="1447" y="242277"/>
                  </a:lnTo>
                  <a:lnTo>
                    <a:pt x="9359" y="200520"/>
                  </a:lnTo>
                  <a:lnTo>
                    <a:pt x="23406" y="160553"/>
                  </a:lnTo>
                  <a:lnTo>
                    <a:pt x="43561" y="123113"/>
                  </a:lnTo>
                  <a:lnTo>
                    <a:pt x="69481" y="89636"/>
                  </a:lnTo>
                  <a:lnTo>
                    <a:pt x="100444" y="60477"/>
                  </a:lnTo>
                  <a:lnTo>
                    <a:pt x="135356" y="36360"/>
                  </a:lnTo>
                  <a:lnTo>
                    <a:pt x="173875" y="17995"/>
                  </a:lnTo>
                  <a:lnTo>
                    <a:pt x="214566" y="5753"/>
                  </a:lnTo>
                  <a:lnTo>
                    <a:pt x="256679" y="355"/>
                  </a:lnTo>
                  <a:lnTo>
                    <a:pt x="270725" y="0"/>
                  </a:lnTo>
                  <a:lnTo>
                    <a:pt x="3174847" y="0"/>
                  </a:lnTo>
                  <a:lnTo>
                    <a:pt x="3217316" y="3238"/>
                  </a:lnTo>
                  <a:lnTo>
                    <a:pt x="3258362" y="13322"/>
                  </a:lnTo>
                  <a:lnTo>
                    <a:pt x="3297605" y="29514"/>
                  </a:lnTo>
                  <a:lnTo>
                    <a:pt x="3333965" y="51841"/>
                  </a:lnTo>
                  <a:lnTo>
                    <a:pt x="3366363" y="79197"/>
                  </a:lnTo>
                  <a:lnTo>
                    <a:pt x="3393719" y="111594"/>
                  </a:lnTo>
                  <a:lnTo>
                    <a:pt x="3416046" y="147954"/>
                  </a:lnTo>
                  <a:lnTo>
                    <a:pt x="3432238" y="187197"/>
                  </a:lnTo>
                  <a:lnTo>
                    <a:pt x="3442322" y="228244"/>
                  </a:lnTo>
                  <a:lnTo>
                    <a:pt x="3445560" y="270713"/>
                  </a:lnTo>
                  <a:lnTo>
                    <a:pt x="3445916" y="270713"/>
                  </a:lnTo>
                  <a:lnTo>
                    <a:pt x="3445560" y="270713"/>
                  </a:lnTo>
                  <a:lnTo>
                    <a:pt x="3445205" y="284759"/>
                  </a:lnTo>
                  <a:lnTo>
                    <a:pt x="3444125" y="299161"/>
                  </a:lnTo>
                  <a:lnTo>
                    <a:pt x="3436200" y="340563"/>
                  </a:lnTo>
                  <a:lnTo>
                    <a:pt x="3422167" y="380872"/>
                  </a:lnTo>
                  <a:lnTo>
                    <a:pt x="3401999" y="417956"/>
                  </a:lnTo>
                  <a:lnTo>
                    <a:pt x="3376079" y="451802"/>
                  </a:lnTo>
                  <a:lnTo>
                    <a:pt x="3345484" y="480961"/>
                  </a:lnTo>
                  <a:lnTo>
                    <a:pt x="3310559" y="505078"/>
                  </a:lnTo>
                  <a:lnTo>
                    <a:pt x="3272040" y="523443"/>
                  </a:lnTo>
                  <a:lnTo>
                    <a:pt x="3231362" y="535317"/>
                  </a:lnTo>
                  <a:lnTo>
                    <a:pt x="3189236" y="541083"/>
                  </a:lnTo>
                  <a:lnTo>
                    <a:pt x="270725" y="541794"/>
                  </a:lnTo>
                  <a:lnTo>
                    <a:pt x="270725" y="541439"/>
                  </a:lnTo>
                  <a:lnTo>
                    <a:pt x="256679" y="541083"/>
                  </a:lnTo>
                  <a:lnTo>
                    <a:pt x="214566" y="535673"/>
                  </a:lnTo>
                  <a:lnTo>
                    <a:pt x="173875" y="523443"/>
                  </a:lnTo>
                  <a:lnTo>
                    <a:pt x="135356" y="505078"/>
                  </a:lnTo>
                  <a:lnTo>
                    <a:pt x="100444" y="481317"/>
                  </a:lnTo>
                  <a:lnTo>
                    <a:pt x="69837" y="452158"/>
                  </a:lnTo>
                  <a:lnTo>
                    <a:pt x="43916" y="418325"/>
                  </a:lnTo>
                  <a:lnTo>
                    <a:pt x="23406" y="381241"/>
                  </a:lnTo>
                  <a:lnTo>
                    <a:pt x="9359" y="340918"/>
                  </a:lnTo>
                  <a:lnTo>
                    <a:pt x="1447" y="299516"/>
                  </a:lnTo>
                  <a:lnTo>
                    <a:pt x="0" y="271081"/>
                  </a:lnTo>
                  <a:lnTo>
                    <a:pt x="0" y="270713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551065" y="3529329"/>
            <a:ext cx="333819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solidFill>
                  <a:srgbClr val="1E4D78"/>
                </a:solidFill>
                <a:latin typeface="Calibri"/>
                <a:cs typeface="Calibri"/>
              </a:rPr>
              <a:t>Онкологические</a:t>
            </a:r>
            <a:r>
              <a:rPr sz="2000" b="1" spc="-35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1E4D78"/>
                </a:solidFill>
                <a:latin typeface="Calibri"/>
                <a:cs typeface="Calibri"/>
              </a:rPr>
              <a:t>заболевания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8299" y="4037660"/>
            <a:ext cx="119380" cy="51180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914"/>
              </a:lnSpc>
              <a:spcBef>
                <a:spcPts val="95"/>
              </a:spcBef>
            </a:pPr>
            <a:r>
              <a:rPr sz="1600" spc="-5" dirty="0">
                <a:solidFill>
                  <a:srgbClr val="375522"/>
                </a:solidFill>
                <a:latin typeface="Symbol"/>
                <a:cs typeface="Symbol"/>
              </a:rPr>
              <a:t></a:t>
            </a:r>
            <a:endParaRPr sz="1600" dirty="0">
              <a:latin typeface="Symbol"/>
              <a:cs typeface="Symbol"/>
            </a:endParaRPr>
          </a:p>
          <a:p>
            <a:pPr marL="12700">
              <a:lnSpc>
                <a:spcPts val="1914"/>
              </a:lnSpc>
            </a:pPr>
            <a:r>
              <a:rPr sz="1600" spc="-5" dirty="0">
                <a:solidFill>
                  <a:srgbClr val="375522"/>
                </a:solidFill>
                <a:latin typeface="Symbol"/>
                <a:cs typeface="Symbol"/>
              </a:rPr>
              <a:t></a:t>
            </a:r>
            <a:endParaRPr sz="1600" dirty="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18299" y="4766309"/>
            <a:ext cx="119380" cy="12433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375522"/>
                </a:solidFill>
                <a:latin typeface="Symbol"/>
                <a:cs typeface="Symbol"/>
              </a:rPr>
              <a:t></a:t>
            </a:r>
            <a:endParaRPr sz="1600" dirty="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600" spc="-5" dirty="0">
                <a:solidFill>
                  <a:srgbClr val="375522"/>
                </a:solidFill>
                <a:latin typeface="Symbol"/>
                <a:cs typeface="Symbol"/>
              </a:rPr>
              <a:t></a:t>
            </a:r>
            <a:endParaRPr sz="1600" dirty="0">
              <a:latin typeface="Symbol"/>
              <a:cs typeface="Symbol"/>
            </a:endParaRPr>
          </a:p>
          <a:p>
            <a:pPr marL="12700">
              <a:lnSpc>
                <a:spcPts val="1914"/>
              </a:lnSpc>
            </a:pPr>
            <a:r>
              <a:rPr sz="1600" spc="-5" dirty="0">
                <a:solidFill>
                  <a:srgbClr val="375522"/>
                </a:solidFill>
                <a:latin typeface="Symbol"/>
                <a:cs typeface="Symbol"/>
              </a:rPr>
              <a:t></a:t>
            </a:r>
            <a:endParaRPr sz="1600" dirty="0">
              <a:latin typeface="Symbol"/>
              <a:cs typeface="Symbol"/>
            </a:endParaRPr>
          </a:p>
          <a:p>
            <a:pPr marL="12700">
              <a:lnSpc>
                <a:spcPts val="1914"/>
              </a:lnSpc>
            </a:pPr>
            <a:r>
              <a:rPr sz="1600" spc="-5" dirty="0">
                <a:solidFill>
                  <a:srgbClr val="375522"/>
                </a:solidFill>
                <a:latin typeface="Symbol"/>
                <a:cs typeface="Symbol"/>
              </a:rPr>
              <a:t></a:t>
            </a:r>
            <a:endParaRPr sz="1600" dirty="0">
              <a:latin typeface="Symbol"/>
              <a:cs typeface="Symbol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solidFill>
                  <a:srgbClr val="375522"/>
                </a:solidFill>
                <a:latin typeface="Symbol"/>
                <a:cs typeface="Symbol"/>
              </a:rPr>
              <a:t></a:t>
            </a:r>
            <a:endParaRPr sz="1600" dirty="0">
              <a:latin typeface="Symbol"/>
              <a:cs typeface="Symbo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61021" y="4077982"/>
            <a:ext cx="6452870" cy="19691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Избегать</a:t>
            </a:r>
            <a:r>
              <a:rPr sz="1600" b="1" spc="-4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частого</a:t>
            </a:r>
            <a:r>
              <a:rPr sz="1600" b="1" spc="-3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рентгеновского</a:t>
            </a:r>
            <a:r>
              <a:rPr sz="1600" b="1" spc="-4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облучения;</a:t>
            </a:r>
            <a:endParaRPr sz="1600" dirty="0">
              <a:latin typeface="Trebuchet MS" pitchFamily="34" charset="0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Проходить</a:t>
            </a:r>
            <a:r>
              <a:rPr sz="1600" b="1" spc="-4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регулярные</a:t>
            </a:r>
            <a:r>
              <a:rPr sz="1600" b="1" spc="-4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обследования,</a:t>
            </a:r>
            <a:r>
              <a:rPr sz="1600" b="1" spc="-4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особенно</a:t>
            </a:r>
            <a:r>
              <a:rPr sz="1600" b="1" spc="-3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если</a:t>
            </a:r>
            <a:r>
              <a:rPr sz="1600" b="1" spc="-4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в</a:t>
            </a:r>
            <a:r>
              <a:rPr sz="1600" b="1" spc="-4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роду</a:t>
            </a:r>
            <a:r>
              <a:rPr sz="1600" b="1" spc="-5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были</a:t>
            </a:r>
            <a:r>
              <a:rPr sz="1600" b="1" spc="-5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2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люди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с</a:t>
            </a:r>
            <a:r>
              <a:rPr sz="1600" b="1" spc="-3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раковыми</a:t>
            </a:r>
            <a:r>
              <a:rPr sz="1600" b="1" spc="-2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заболеваниями;</a:t>
            </a:r>
            <a:endParaRPr sz="1600" dirty="0">
              <a:latin typeface="Trebuchet MS" pitchFamily="34" charset="0"/>
              <a:cs typeface="Calibri"/>
            </a:endParaRPr>
          </a:p>
          <a:p>
            <a:pPr marL="12700" marR="1414145">
              <a:lnSpc>
                <a:spcPts val="1910"/>
              </a:lnSpc>
              <a:spcBef>
                <a:spcPts val="60"/>
              </a:spcBef>
            </a:pP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Меньше</a:t>
            </a:r>
            <a:r>
              <a:rPr sz="1600" b="1" spc="-5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находиться</a:t>
            </a:r>
            <a:r>
              <a:rPr sz="1600" b="1" spc="-5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под</a:t>
            </a:r>
            <a:r>
              <a:rPr sz="1600" b="1" spc="-5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прямыми</a:t>
            </a:r>
            <a:r>
              <a:rPr sz="1600" b="1" spc="-5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 smtClean="0">
                <a:solidFill>
                  <a:srgbClr val="375522"/>
                </a:solidFill>
                <a:latin typeface="Trebuchet MS" pitchFamily="34" charset="0"/>
                <a:cs typeface="Calibri"/>
              </a:rPr>
              <a:t>солнечными</a:t>
            </a:r>
            <a:r>
              <a:rPr lang="en-US" sz="1600" b="1" spc="-5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 smtClean="0">
                <a:solidFill>
                  <a:srgbClr val="375522"/>
                </a:solidFill>
                <a:latin typeface="Trebuchet MS" pitchFamily="34" charset="0"/>
                <a:cs typeface="Calibri"/>
              </a:rPr>
              <a:t>лучами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; </a:t>
            </a:r>
            <a:r>
              <a:rPr sz="1600" b="1" spc="-2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Реже</a:t>
            </a:r>
            <a:r>
              <a:rPr sz="1600" b="1" spc="-4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посещать</a:t>
            </a:r>
            <a:r>
              <a:rPr sz="1600" b="1" spc="-3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солярии;</a:t>
            </a:r>
            <a:endParaRPr sz="1600" dirty="0">
              <a:latin typeface="Trebuchet MS" pitchFamily="34" charset="0"/>
              <a:cs typeface="Calibri"/>
            </a:endParaRPr>
          </a:p>
          <a:p>
            <a:pPr marL="12700" marR="120650">
              <a:lnSpc>
                <a:spcPts val="1920"/>
              </a:lnSpc>
            </a:pPr>
            <a:r>
              <a:rPr sz="1600" b="1" spc="-3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Уделять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достаточное</a:t>
            </a:r>
            <a:r>
              <a:rPr sz="1600" b="1" spc="-4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количество</a:t>
            </a:r>
            <a:r>
              <a:rPr sz="1600" b="1" spc="-2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времени</a:t>
            </a:r>
            <a:r>
              <a:rPr sz="1600" b="1" spc="-3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сну</a:t>
            </a:r>
            <a:r>
              <a:rPr sz="1600" b="1" spc="-4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и</a:t>
            </a:r>
            <a:r>
              <a:rPr sz="1600" b="1" spc="-3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полноценному</a:t>
            </a:r>
            <a:r>
              <a:rPr sz="1600" b="1" spc="-4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отдыху; </a:t>
            </a:r>
            <a:r>
              <a:rPr sz="1600" b="1" dirty="0" smtClean="0">
                <a:solidFill>
                  <a:srgbClr val="375522"/>
                </a:solidFill>
                <a:latin typeface="Trebuchet MS" pitchFamily="34" charset="0"/>
                <a:cs typeface="Calibri"/>
              </a:rPr>
              <a:t>Вести</a:t>
            </a:r>
            <a:r>
              <a:rPr sz="1600" b="1" spc="-55" dirty="0" smtClean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здоровый</a:t>
            </a:r>
            <a:r>
              <a:rPr sz="1600" b="1" spc="-5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образ</a:t>
            </a:r>
            <a:r>
              <a:rPr sz="1600" b="1" spc="-5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жизни;</a:t>
            </a:r>
            <a:endParaRPr sz="1600" dirty="0">
              <a:latin typeface="Trebuchet MS" pitchFamily="34" charset="0"/>
              <a:cs typeface="Calibri"/>
            </a:endParaRPr>
          </a:p>
          <a:p>
            <a:pPr marL="12700">
              <a:lnSpc>
                <a:spcPts val="1845"/>
              </a:lnSpc>
            </a:pP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Пить</a:t>
            </a:r>
            <a:r>
              <a:rPr sz="1600" b="1" spc="-6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больше</a:t>
            </a:r>
            <a:r>
              <a:rPr sz="1600" b="1" spc="-5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2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воды.</a:t>
            </a:r>
            <a:endParaRPr sz="1600" dirty="0">
              <a:latin typeface="Trebuchet MS" pitchFamily="34" charset="0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327062" y="386815"/>
            <a:ext cx="11450320" cy="2583815"/>
            <a:chOff x="327062" y="386815"/>
            <a:chExt cx="11450320" cy="2583815"/>
          </a:xfrm>
        </p:grpSpPr>
        <p:sp>
          <p:nvSpPr>
            <p:cNvPr id="15" name="object 15"/>
            <p:cNvSpPr/>
            <p:nvPr/>
          </p:nvSpPr>
          <p:spPr>
            <a:xfrm>
              <a:off x="333362" y="393115"/>
              <a:ext cx="11437620" cy="2571750"/>
            </a:xfrm>
            <a:custGeom>
              <a:avLst/>
              <a:gdLst/>
              <a:ahLst/>
              <a:cxnLst/>
              <a:rect l="l" t="t" r="r" b="b"/>
              <a:pathLst>
                <a:path w="11437620" h="2571750">
                  <a:moveTo>
                    <a:pt x="11008436" y="0"/>
                  </a:moveTo>
                  <a:lnTo>
                    <a:pt x="428396" y="0"/>
                  </a:lnTo>
                  <a:lnTo>
                    <a:pt x="406082" y="723"/>
                  </a:lnTo>
                  <a:lnTo>
                    <a:pt x="361442" y="5410"/>
                  </a:lnTo>
                  <a:lnTo>
                    <a:pt x="317512" y="14770"/>
                  </a:lnTo>
                  <a:lnTo>
                    <a:pt x="275043" y="28448"/>
                  </a:lnTo>
                  <a:lnTo>
                    <a:pt x="233997" y="46799"/>
                  </a:lnTo>
                  <a:lnTo>
                    <a:pt x="195122" y="69126"/>
                  </a:lnTo>
                  <a:lnTo>
                    <a:pt x="158762" y="95402"/>
                  </a:lnTo>
                  <a:lnTo>
                    <a:pt x="125641" y="125641"/>
                  </a:lnTo>
                  <a:lnTo>
                    <a:pt x="95402" y="158762"/>
                  </a:lnTo>
                  <a:lnTo>
                    <a:pt x="69113" y="195122"/>
                  </a:lnTo>
                  <a:lnTo>
                    <a:pt x="46799" y="234010"/>
                  </a:lnTo>
                  <a:lnTo>
                    <a:pt x="28435" y="275043"/>
                  </a:lnTo>
                  <a:lnTo>
                    <a:pt x="14757" y="317525"/>
                  </a:lnTo>
                  <a:lnTo>
                    <a:pt x="5397" y="361441"/>
                  </a:lnTo>
                  <a:lnTo>
                    <a:pt x="723" y="406082"/>
                  </a:lnTo>
                  <a:lnTo>
                    <a:pt x="0" y="428409"/>
                  </a:lnTo>
                  <a:lnTo>
                    <a:pt x="0" y="2142718"/>
                  </a:lnTo>
                  <a:lnTo>
                    <a:pt x="2514" y="2187359"/>
                  </a:lnTo>
                  <a:lnTo>
                    <a:pt x="9359" y="2231643"/>
                  </a:lnTo>
                  <a:lnTo>
                    <a:pt x="20878" y="2275204"/>
                  </a:lnTo>
                  <a:lnTo>
                    <a:pt x="37084" y="2316962"/>
                  </a:lnTo>
                  <a:lnTo>
                    <a:pt x="57238" y="2356929"/>
                  </a:lnTo>
                  <a:lnTo>
                    <a:pt x="81711" y="2394369"/>
                  </a:lnTo>
                  <a:lnTo>
                    <a:pt x="110159" y="2429281"/>
                  </a:lnTo>
                  <a:lnTo>
                    <a:pt x="141833" y="2460967"/>
                  </a:lnTo>
                  <a:lnTo>
                    <a:pt x="176758" y="2489403"/>
                  </a:lnTo>
                  <a:lnTo>
                    <a:pt x="214198" y="2513888"/>
                  </a:lnTo>
                  <a:lnTo>
                    <a:pt x="254152" y="2534043"/>
                  </a:lnTo>
                  <a:lnTo>
                    <a:pt x="295922" y="2550248"/>
                  </a:lnTo>
                  <a:lnTo>
                    <a:pt x="339483" y="2561767"/>
                  </a:lnTo>
                  <a:lnTo>
                    <a:pt x="383755" y="2568600"/>
                  </a:lnTo>
                  <a:lnTo>
                    <a:pt x="428396" y="2571127"/>
                  </a:lnTo>
                  <a:lnTo>
                    <a:pt x="11008791" y="2570759"/>
                  </a:lnTo>
                  <a:lnTo>
                    <a:pt x="11053432" y="2568244"/>
                  </a:lnTo>
                  <a:lnTo>
                    <a:pt x="11097717" y="2561399"/>
                  </a:lnTo>
                  <a:lnTo>
                    <a:pt x="11141278" y="2549880"/>
                  </a:lnTo>
                  <a:lnTo>
                    <a:pt x="11183035" y="2533688"/>
                  </a:lnTo>
                  <a:lnTo>
                    <a:pt x="11223002" y="2513520"/>
                  </a:lnTo>
                  <a:lnTo>
                    <a:pt x="11260442" y="2489047"/>
                  </a:lnTo>
                  <a:lnTo>
                    <a:pt x="11295354" y="2460599"/>
                  </a:lnTo>
                  <a:lnTo>
                    <a:pt x="11327041" y="2428925"/>
                  </a:lnTo>
                  <a:lnTo>
                    <a:pt x="11355476" y="2394000"/>
                  </a:lnTo>
                  <a:lnTo>
                    <a:pt x="11379962" y="2356561"/>
                  </a:lnTo>
                  <a:lnTo>
                    <a:pt x="11400116" y="2316606"/>
                  </a:lnTo>
                  <a:lnTo>
                    <a:pt x="11416322" y="2274849"/>
                  </a:lnTo>
                  <a:lnTo>
                    <a:pt x="11427841" y="2231288"/>
                  </a:lnTo>
                  <a:lnTo>
                    <a:pt x="11434673" y="2187003"/>
                  </a:lnTo>
                  <a:lnTo>
                    <a:pt x="11437200" y="2142363"/>
                  </a:lnTo>
                  <a:lnTo>
                    <a:pt x="11436832" y="428409"/>
                  </a:lnTo>
                  <a:lnTo>
                    <a:pt x="11434318" y="383768"/>
                  </a:lnTo>
                  <a:lnTo>
                    <a:pt x="11427472" y="339483"/>
                  </a:lnTo>
                  <a:lnTo>
                    <a:pt x="11415953" y="295922"/>
                  </a:lnTo>
                  <a:lnTo>
                    <a:pt x="11399761" y="254165"/>
                  </a:lnTo>
                  <a:lnTo>
                    <a:pt x="11379593" y="214198"/>
                  </a:lnTo>
                  <a:lnTo>
                    <a:pt x="11355120" y="176758"/>
                  </a:lnTo>
                  <a:lnTo>
                    <a:pt x="11326672" y="141846"/>
                  </a:lnTo>
                  <a:lnTo>
                    <a:pt x="11294999" y="110159"/>
                  </a:lnTo>
                  <a:lnTo>
                    <a:pt x="11260074" y="81724"/>
                  </a:lnTo>
                  <a:lnTo>
                    <a:pt x="11222634" y="57238"/>
                  </a:lnTo>
                  <a:lnTo>
                    <a:pt x="11182680" y="37084"/>
                  </a:lnTo>
                  <a:lnTo>
                    <a:pt x="11140922" y="20878"/>
                  </a:lnTo>
                  <a:lnTo>
                    <a:pt x="11097361" y="9359"/>
                  </a:lnTo>
                  <a:lnTo>
                    <a:pt x="11053076" y="2527"/>
                  </a:lnTo>
                  <a:lnTo>
                    <a:pt x="11008436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6" name="object 16"/>
            <p:cNvSpPr/>
            <p:nvPr/>
          </p:nvSpPr>
          <p:spPr>
            <a:xfrm>
              <a:off x="333362" y="393115"/>
              <a:ext cx="11437620" cy="2571750"/>
            </a:xfrm>
            <a:custGeom>
              <a:avLst/>
              <a:gdLst/>
              <a:ahLst/>
              <a:cxnLst/>
              <a:rect l="l" t="t" r="r" b="b"/>
              <a:pathLst>
                <a:path w="11437620" h="2571750">
                  <a:moveTo>
                    <a:pt x="0" y="428409"/>
                  </a:moveTo>
                  <a:lnTo>
                    <a:pt x="723" y="406082"/>
                  </a:lnTo>
                  <a:lnTo>
                    <a:pt x="2514" y="383768"/>
                  </a:lnTo>
                  <a:lnTo>
                    <a:pt x="9359" y="339483"/>
                  </a:lnTo>
                  <a:lnTo>
                    <a:pt x="20878" y="295922"/>
                  </a:lnTo>
                  <a:lnTo>
                    <a:pt x="37084" y="254165"/>
                  </a:lnTo>
                  <a:lnTo>
                    <a:pt x="57238" y="214198"/>
                  </a:lnTo>
                  <a:lnTo>
                    <a:pt x="81711" y="176758"/>
                  </a:lnTo>
                  <a:lnTo>
                    <a:pt x="110159" y="141846"/>
                  </a:lnTo>
                  <a:lnTo>
                    <a:pt x="141833" y="110159"/>
                  </a:lnTo>
                  <a:lnTo>
                    <a:pt x="176758" y="81724"/>
                  </a:lnTo>
                  <a:lnTo>
                    <a:pt x="214198" y="57238"/>
                  </a:lnTo>
                  <a:lnTo>
                    <a:pt x="254152" y="37084"/>
                  </a:lnTo>
                  <a:lnTo>
                    <a:pt x="295922" y="20878"/>
                  </a:lnTo>
                  <a:lnTo>
                    <a:pt x="339483" y="9359"/>
                  </a:lnTo>
                  <a:lnTo>
                    <a:pt x="383755" y="2527"/>
                  </a:lnTo>
                  <a:lnTo>
                    <a:pt x="428396" y="0"/>
                  </a:lnTo>
                  <a:lnTo>
                    <a:pt x="11008436" y="0"/>
                  </a:lnTo>
                  <a:lnTo>
                    <a:pt x="11053076" y="2527"/>
                  </a:lnTo>
                  <a:lnTo>
                    <a:pt x="11097361" y="9359"/>
                  </a:lnTo>
                  <a:lnTo>
                    <a:pt x="11140922" y="20878"/>
                  </a:lnTo>
                  <a:lnTo>
                    <a:pt x="11182680" y="37084"/>
                  </a:lnTo>
                  <a:lnTo>
                    <a:pt x="11222634" y="57238"/>
                  </a:lnTo>
                  <a:lnTo>
                    <a:pt x="11260074" y="81724"/>
                  </a:lnTo>
                  <a:lnTo>
                    <a:pt x="11294999" y="110159"/>
                  </a:lnTo>
                  <a:lnTo>
                    <a:pt x="11326672" y="141846"/>
                  </a:lnTo>
                  <a:lnTo>
                    <a:pt x="11355120" y="176758"/>
                  </a:lnTo>
                  <a:lnTo>
                    <a:pt x="11379593" y="214198"/>
                  </a:lnTo>
                  <a:lnTo>
                    <a:pt x="11399761" y="254165"/>
                  </a:lnTo>
                  <a:lnTo>
                    <a:pt x="11415953" y="295922"/>
                  </a:lnTo>
                  <a:lnTo>
                    <a:pt x="11427472" y="339483"/>
                  </a:lnTo>
                  <a:lnTo>
                    <a:pt x="11434318" y="383768"/>
                  </a:lnTo>
                  <a:lnTo>
                    <a:pt x="11436832" y="428409"/>
                  </a:lnTo>
                  <a:lnTo>
                    <a:pt x="11437200" y="2142363"/>
                  </a:lnTo>
                  <a:lnTo>
                    <a:pt x="11434673" y="2187003"/>
                  </a:lnTo>
                  <a:lnTo>
                    <a:pt x="11427841" y="2231288"/>
                  </a:lnTo>
                  <a:lnTo>
                    <a:pt x="11416322" y="2274849"/>
                  </a:lnTo>
                  <a:lnTo>
                    <a:pt x="11400116" y="2316606"/>
                  </a:lnTo>
                  <a:lnTo>
                    <a:pt x="11379962" y="2356561"/>
                  </a:lnTo>
                  <a:lnTo>
                    <a:pt x="11355476" y="2394000"/>
                  </a:lnTo>
                  <a:lnTo>
                    <a:pt x="11327041" y="2428925"/>
                  </a:lnTo>
                  <a:lnTo>
                    <a:pt x="11295354" y="2460599"/>
                  </a:lnTo>
                  <a:lnTo>
                    <a:pt x="11260442" y="2489047"/>
                  </a:lnTo>
                  <a:lnTo>
                    <a:pt x="11223002" y="2513520"/>
                  </a:lnTo>
                  <a:lnTo>
                    <a:pt x="11183035" y="2533688"/>
                  </a:lnTo>
                  <a:lnTo>
                    <a:pt x="11141278" y="2549880"/>
                  </a:lnTo>
                  <a:lnTo>
                    <a:pt x="11097717" y="2561399"/>
                  </a:lnTo>
                  <a:lnTo>
                    <a:pt x="11053432" y="2568244"/>
                  </a:lnTo>
                  <a:lnTo>
                    <a:pt x="11008791" y="2570759"/>
                  </a:lnTo>
                  <a:lnTo>
                    <a:pt x="428396" y="2571127"/>
                  </a:lnTo>
                  <a:lnTo>
                    <a:pt x="383755" y="2568600"/>
                  </a:lnTo>
                  <a:lnTo>
                    <a:pt x="339483" y="2561767"/>
                  </a:lnTo>
                  <a:lnTo>
                    <a:pt x="295922" y="2550248"/>
                  </a:lnTo>
                  <a:lnTo>
                    <a:pt x="254152" y="2534043"/>
                  </a:lnTo>
                  <a:lnTo>
                    <a:pt x="214198" y="2513888"/>
                  </a:lnTo>
                  <a:lnTo>
                    <a:pt x="176758" y="2489403"/>
                  </a:lnTo>
                  <a:lnTo>
                    <a:pt x="141833" y="2460967"/>
                  </a:lnTo>
                  <a:lnTo>
                    <a:pt x="110159" y="2429281"/>
                  </a:lnTo>
                  <a:lnTo>
                    <a:pt x="81711" y="2394369"/>
                  </a:lnTo>
                  <a:lnTo>
                    <a:pt x="57238" y="2356929"/>
                  </a:lnTo>
                  <a:lnTo>
                    <a:pt x="37084" y="2316962"/>
                  </a:lnTo>
                  <a:lnTo>
                    <a:pt x="20878" y="2275204"/>
                  </a:lnTo>
                  <a:lnTo>
                    <a:pt x="9359" y="2231643"/>
                  </a:lnTo>
                  <a:lnTo>
                    <a:pt x="2514" y="2187359"/>
                  </a:lnTo>
                  <a:lnTo>
                    <a:pt x="0" y="2142718"/>
                  </a:lnTo>
                  <a:lnTo>
                    <a:pt x="0" y="428409"/>
                  </a:lnTo>
                  <a:close/>
                </a:path>
              </a:pathLst>
            </a:custGeom>
            <a:ln w="12599">
              <a:solidFill>
                <a:srgbClr val="833B0A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7" name="object 17"/>
            <p:cNvSpPr/>
            <p:nvPr/>
          </p:nvSpPr>
          <p:spPr>
            <a:xfrm>
              <a:off x="447484" y="515162"/>
              <a:ext cx="3804920" cy="542290"/>
            </a:xfrm>
            <a:custGeom>
              <a:avLst/>
              <a:gdLst/>
              <a:ahLst/>
              <a:cxnLst/>
              <a:rect l="l" t="t" r="r" b="b"/>
              <a:pathLst>
                <a:path w="3804920" h="542290">
                  <a:moveTo>
                    <a:pt x="3534117" y="0"/>
                  </a:moveTo>
                  <a:lnTo>
                    <a:pt x="270713" y="0"/>
                  </a:lnTo>
                  <a:lnTo>
                    <a:pt x="256679" y="355"/>
                  </a:lnTo>
                  <a:lnTo>
                    <a:pt x="214553" y="5753"/>
                  </a:lnTo>
                  <a:lnTo>
                    <a:pt x="173875" y="17995"/>
                  </a:lnTo>
                  <a:lnTo>
                    <a:pt x="135356" y="36360"/>
                  </a:lnTo>
                  <a:lnTo>
                    <a:pt x="100431" y="60477"/>
                  </a:lnTo>
                  <a:lnTo>
                    <a:pt x="69481" y="89636"/>
                  </a:lnTo>
                  <a:lnTo>
                    <a:pt x="43561" y="123113"/>
                  </a:lnTo>
                  <a:lnTo>
                    <a:pt x="23393" y="160553"/>
                  </a:lnTo>
                  <a:lnTo>
                    <a:pt x="9359" y="200520"/>
                  </a:lnTo>
                  <a:lnTo>
                    <a:pt x="1435" y="242277"/>
                  </a:lnTo>
                  <a:lnTo>
                    <a:pt x="0" y="270713"/>
                  </a:lnTo>
                  <a:lnTo>
                    <a:pt x="355" y="285114"/>
                  </a:lnTo>
                  <a:lnTo>
                    <a:pt x="6121" y="327240"/>
                  </a:lnTo>
                  <a:lnTo>
                    <a:pt x="17995" y="367918"/>
                  </a:lnTo>
                  <a:lnTo>
                    <a:pt x="36360" y="406438"/>
                  </a:lnTo>
                  <a:lnTo>
                    <a:pt x="60477" y="441363"/>
                  </a:lnTo>
                  <a:lnTo>
                    <a:pt x="89636" y="471957"/>
                  </a:lnTo>
                  <a:lnTo>
                    <a:pt x="123469" y="497878"/>
                  </a:lnTo>
                  <a:lnTo>
                    <a:pt x="160553" y="518032"/>
                  </a:lnTo>
                  <a:lnTo>
                    <a:pt x="200875" y="532079"/>
                  </a:lnTo>
                  <a:lnTo>
                    <a:pt x="242277" y="539991"/>
                  </a:lnTo>
                  <a:lnTo>
                    <a:pt x="270713" y="541439"/>
                  </a:lnTo>
                  <a:lnTo>
                    <a:pt x="270713" y="541794"/>
                  </a:lnTo>
                  <a:lnTo>
                    <a:pt x="3534473" y="541439"/>
                  </a:lnTo>
                  <a:lnTo>
                    <a:pt x="3576954" y="538200"/>
                  </a:lnTo>
                  <a:lnTo>
                    <a:pt x="3618001" y="528116"/>
                  </a:lnTo>
                  <a:lnTo>
                    <a:pt x="3657231" y="511911"/>
                  </a:lnTo>
                  <a:lnTo>
                    <a:pt x="3693236" y="489597"/>
                  </a:lnTo>
                  <a:lnTo>
                    <a:pt x="3725633" y="461873"/>
                  </a:lnTo>
                  <a:lnTo>
                    <a:pt x="3753357" y="429831"/>
                  </a:lnTo>
                  <a:lnTo>
                    <a:pt x="3775316" y="393471"/>
                  </a:lnTo>
                  <a:lnTo>
                    <a:pt x="3791521" y="354241"/>
                  </a:lnTo>
                  <a:lnTo>
                    <a:pt x="3801592" y="313194"/>
                  </a:lnTo>
                  <a:lnTo>
                    <a:pt x="3804831" y="270713"/>
                  </a:lnTo>
                  <a:lnTo>
                    <a:pt x="3804475" y="256679"/>
                  </a:lnTo>
                  <a:lnTo>
                    <a:pt x="3799078" y="214553"/>
                  </a:lnTo>
                  <a:lnTo>
                    <a:pt x="3786835" y="173875"/>
                  </a:lnTo>
                  <a:lnTo>
                    <a:pt x="3768470" y="135356"/>
                  </a:lnTo>
                  <a:lnTo>
                    <a:pt x="3744353" y="100431"/>
                  </a:lnTo>
                  <a:lnTo>
                    <a:pt x="3715194" y="69481"/>
                  </a:lnTo>
                  <a:lnTo>
                    <a:pt x="3681717" y="43561"/>
                  </a:lnTo>
                  <a:lnTo>
                    <a:pt x="3644277" y="23393"/>
                  </a:lnTo>
                  <a:lnTo>
                    <a:pt x="3604310" y="9359"/>
                  </a:lnTo>
                  <a:lnTo>
                    <a:pt x="3562553" y="1435"/>
                  </a:lnTo>
                  <a:lnTo>
                    <a:pt x="3548151" y="355"/>
                  </a:lnTo>
                  <a:lnTo>
                    <a:pt x="3534117" y="0"/>
                  </a:lnTo>
                  <a:close/>
                </a:path>
              </a:pathLst>
            </a:custGeom>
            <a:solidFill>
              <a:srgbClr val="000000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8" name="object 18"/>
            <p:cNvSpPr/>
            <p:nvPr/>
          </p:nvSpPr>
          <p:spPr>
            <a:xfrm>
              <a:off x="447484" y="515162"/>
              <a:ext cx="3805554" cy="542290"/>
            </a:xfrm>
            <a:custGeom>
              <a:avLst/>
              <a:gdLst/>
              <a:ahLst/>
              <a:cxnLst/>
              <a:rect l="l" t="t" r="r" b="b"/>
              <a:pathLst>
                <a:path w="3805554" h="542290">
                  <a:moveTo>
                    <a:pt x="0" y="270713"/>
                  </a:moveTo>
                  <a:lnTo>
                    <a:pt x="355" y="256679"/>
                  </a:lnTo>
                  <a:lnTo>
                    <a:pt x="1435" y="242277"/>
                  </a:lnTo>
                  <a:lnTo>
                    <a:pt x="9359" y="200520"/>
                  </a:lnTo>
                  <a:lnTo>
                    <a:pt x="23393" y="160553"/>
                  </a:lnTo>
                  <a:lnTo>
                    <a:pt x="43561" y="123113"/>
                  </a:lnTo>
                  <a:lnTo>
                    <a:pt x="69481" y="89636"/>
                  </a:lnTo>
                  <a:lnTo>
                    <a:pt x="100431" y="60477"/>
                  </a:lnTo>
                  <a:lnTo>
                    <a:pt x="135356" y="36360"/>
                  </a:lnTo>
                  <a:lnTo>
                    <a:pt x="173875" y="17995"/>
                  </a:lnTo>
                  <a:lnTo>
                    <a:pt x="214553" y="5753"/>
                  </a:lnTo>
                  <a:lnTo>
                    <a:pt x="256679" y="355"/>
                  </a:lnTo>
                  <a:lnTo>
                    <a:pt x="270713" y="0"/>
                  </a:lnTo>
                  <a:lnTo>
                    <a:pt x="3534117" y="0"/>
                  </a:lnTo>
                  <a:lnTo>
                    <a:pt x="3576599" y="3238"/>
                  </a:lnTo>
                  <a:lnTo>
                    <a:pt x="3617633" y="13322"/>
                  </a:lnTo>
                  <a:lnTo>
                    <a:pt x="3656876" y="29514"/>
                  </a:lnTo>
                  <a:lnTo>
                    <a:pt x="3693236" y="51841"/>
                  </a:lnTo>
                  <a:lnTo>
                    <a:pt x="3725633" y="79197"/>
                  </a:lnTo>
                  <a:lnTo>
                    <a:pt x="3752989" y="111594"/>
                  </a:lnTo>
                  <a:lnTo>
                    <a:pt x="3775316" y="147954"/>
                  </a:lnTo>
                  <a:lnTo>
                    <a:pt x="3791521" y="187197"/>
                  </a:lnTo>
                  <a:lnTo>
                    <a:pt x="3801592" y="228231"/>
                  </a:lnTo>
                  <a:lnTo>
                    <a:pt x="3804831" y="270713"/>
                  </a:lnTo>
                  <a:lnTo>
                    <a:pt x="3805199" y="270713"/>
                  </a:lnTo>
                  <a:lnTo>
                    <a:pt x="3804831" y="270713"/>
                  </a:lnTo>
                  <a:lnTo>
                    <a:pt x="3804475" y="284759"/>
                  </a:lnTo>
                  <a:lnTo>
                    <a:pt x="3803395" y="299161"/>
                  </a:lnTo>
                  <a:lnTo>
                    <a:pt x="3795471" y="340563"/>
                  </a:lnTo>
                  <a:lnTo>
                    <a:pt x="3781437" y="380872"/>
                  </a:lnTo>
                  <a:lnTo>
                    <a:pt x="3761270" y="417956"/>
                  </a:lnTo>
                  <a:lnTo>
                    <a:pt x="3735349" y="451802"/>
                  </a:lnTo>
                  <a:lnTo>
                    <a:pt x="3704755" y="480961"/>
                  </a:lnTo>
                  <a:lnTo>
                    <a:pt x="3669830" y="505078"/>
                  </a:lnTo>
                  <a:lnTo>
                    <a:pt x="3631311" y="523443"/>
                  </a:lnTo>
                  <a:lnTo>
                    <a:pt x="3590632" y="535317"/>
                  </a:lnTo>
                  <a:lnTo>
                    <a:pt x="3548519" y="541083"/>
                  </a:lnTo>
                  <a:lnTo>
                    <a:pt x="270713" y="541794"/>
                  </a:lnTo>
                  <a:lnTo>
                    <a:pt x="270713" y="541439"/>
                  </a:lnTo>
                  <a:lnTo>
                    <a:pt x="256679" y="541083"/>
                  </a:lnTo>
                  <a:lnTo>
                    <a:pt x="214553" y="535673"/>
                  </a:lnTo>
                  <a:lnTo>
                    <a:pt x="173875" y="523443"/>
                  </a:lnTo>
                  <a:lnTo>
                    <a:pt x="135356" y="505078"/>
                  </a:lnTo>
                  <a:lnTo>
                    <a:pt x="100431" y="481317"/>
                  </a:lnTo>
                  <a:lnTo>
                    <a:pt x="69837" y="452158"/>
                  </a:lnTo>
                  <a:lnTo>
                    <a:pt x="43916" y="418312"/>
                  </a:lnTo>
                  <a:lnTo>
                    <a:pt x="23393" y="381241"/>
                  </a:lnTo>
                  <a:lnTo>
                    <a:pt x="9359" y="340918"/>
                  </a:lnTo>
                  <a:lnTo>
                    <a:pt x="1435" y="299516"/>
                  </a:lnTo>
                  <a:lnTo>
                    <a:pt x="0" y="271081"/>
                  </a:lnTo>
                  <a:lnTo>
                    <a:pt x="0" y="270713"/>
                  </a:lnTo>
                  <a:close/>
                </a:path>
              </a:pathLst>
            </a:custGeom>
            <a:ln w="125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9" name="object 19"/>
            <p:cNvSpPr/>
            <p:nvPr/>
          </p:nvSpPr>
          <p:spPr>
            <a:xfrm>
              <a:off x="420839" y="488518"/>
              <a:ext cx="3804920" cy="542290"/>
            </a:xfrm>
            <a:custGeom>
              <a:avLst/>
              <a:gdLst/>
              <a:ahLst/>
              <a:cxnLst/>
              <a:rect l="l" t="t" r="r" b="b"/>
              <a:pathLst>
                <a:path w="3804920" h="542290">
                  <a:moveTo>
                    <a:pt x="3534117" y="0"/>
                  </a:moveTo>
                  <a:lnTo>
                    <a:pt x="270725" y="0"/>
                  </a:lnTo>
                  <a:lnTo>
                    <a:pt x="256679" y="355"/>
                  </a:lnTo>
                  <a:lnTo>
                    <a:pt x="214553" y="5765"/>
                  </a:lnTo>
                  <a:lnTo>
                    <a:pt x="173875" y="17995"/>
                  </a:lnTo>
                  <a:lnTo>
                    <a:pt x="135356" y="36360"/>
                  </a:lnTo>
                  <a:lnTo>
                    <a:pt x="100444" y="60477"/>
                  </a:lnTo>
                  <a:lnTo>
                    <a:pt x="69481" y="89636"/>
                  </a:lnTo>
                  <a:lnTo>
                    <a:pt x="43561" y="123126"/>
                  </a:lnTo>
                  <a:lnTo>
                    <a:pt x="23406" y="160566"/>
                  </a:lnTo>
                  <a:lnTo>
                    <a:pt x="9359" y="200520"/>
                  </a:lnTo>
                  <a:lnTo>
                    <a:pt x="1435" y="242277"/>
                  </a:lnTo>
                  <a:lnTo>
                    <a:pt x="0" y="270725"/>
                  </a:lnTo>
                  <a:lnTo>
                    <a:pt x="355" y="285127"/>
                  </a:lnTo>
                  <a:lnTo>
                    <a:pt x="6121" y="327240"/>
                  </a:lnTo>
                  <a:lnTo>
                    <a:pt x="17995" y="367918"/>
                  </a:lnTo>
                  <a:lnTo>
                    <a:pt x="36360" y="406438"/>
                  </a:lnTo>
                  <a:lnTo>
                    <a:pt x="60477" y="441363"/>
                  </a:lnTo>
                  <a:lnTo>
                    <a:pt x="89636" y="471957"/>
                  </a:lnTo>
                  <a:lnTo>
                    <a:pt x="123482" y="497878"/>
                  </a:lnTo>
                  <a:lnTo>
                    <a:pt x="160566" y="518045"/>
                  </a:lnTo>
                  <a:lnTo>
                    <a:pt x="200875" y="532079"/>
                  </a:lnTo>
                  <a:lnTo>
                    <a:pt x="242277" y="540003"/>
                  </a:lnTo>
                  <a:lnTo>
                    <a:pt x="270725" y="541439"/>
                  </a:lnTo>
                  <a:lnTo>
                    <a:pt x="270725" y="541807"/>
                  </a:lnTo>
                  <a:lnTo>
                    <a:pt x="3534486" y="541439"/>
                  </a:lnTo>
                  <a:lnTo>
                    <a:pt x="3576954" y="538200"/>
                  </a:lnTo>
                  <a:lnTo>
                    <a:pt x="3618001" y="528116"/>
                  </a:lnTo>
                  <a:lnTo>
                    <a:pt x="3657244" y="511924"/>
                  </a:lnTo>
                  <a:lnTo>
                    <a:pt x="3693236" y="489597"/>
                  </a:lnTo>
                  <a:lnTo>
                    <a:pt x="3725633" y="461886"/>
                  </a:lnTo>
                  <a:lnTo>
                    <a:pt x="3753358" y="429844"/>
                  </a:lnTo>
                  <a:lnTo>
                    <a:pt x="3775316" y="393484"/>
                  </a:lnTo>
                  <a:lnTo>
                    <a:pt x="3791521" y="354241"/>
                  </a:lnTo>
                  <a:lnTo>
                    <a:pt x="3801605" y="313207"/>
                  </a:lnTo>
                  <a:lnTo>
                    <a:pt x="3804843" y="270725"/>
                  </a:lnTo>
                  <a:lnTo>
                    <a:pt x="3804475" y="256679"/>
                  </a:lnTo>
                  <a:lnTo>
                    <a:pt x="3799078" y="214566"/>
                  </a:lnTo>
                  <a:lnTo>
                    <a:pt x="3786835" y="173875"/>
                  </a:lnTo>
                  <a:lnTo>
                    <a:pt x="3768483" y="135356"/>
                  </a:lnTo>
                  <a:lnTo>
                    <a:pt x="3744366" y="100444"/>
                  </a:lnTo>
                  <a:lnTo>
                    <a:pt x="3715194" y="69481"/>
                  </a:lnTo>
                  <a:lnTo>
                    <a:pt x="3681717" y="43561"/>
                  </a:lnTo>
                  <a:lnTo>
                    <a:pt x="3644277" y="23406"/>
                  </a:lnTo>
                  <a:lnTo>
                    <a:pt x="3604323" y="9359"/>
                  </a:lnTo>
                  <a:lnTo>
                    <a:pt x="3562565" y="1447"/>
                  </a:lnTo>
                  <a:lnTo>
                    <a:pt x="3548164" y="355"/>
                  </a:lnTo>
                  <a:lnTo>
                    <a:pt x="353411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20" name="object 20"/>
            <p:cNvSpPr/>
            <p:nvPr/>
          </p:nvSpPr>
          <p:spPr>
            <a:xfrm>
              <a:off x="420839" y="488518"/>
              <a:ext cx="3805554" cy="542290"/>
            </a:xfrm>
            <a:custGeom>
              <a:avLst/>
              <a:gdLst/>
              <a:ahLst/>
              <a:cxnLst/>
              <a:rect l="l" t="t" r="r" b="b"/>
              <a:pathLst>
                <a:path w="3805554" h="542290">
                  <a:moveTo>
                    <a:pt x="0" y="270725"/>
                  </a:moveTo>
                  <a:lnTo>
                    <a:pt x="355" y="256679"/>
                  </a:lnTo>
                  <a:lnTo>
                    <a:pt x="1435" y="242277"/>
                  </a:lnTo>
                  <a:lnTo>
                    <a:pt x="9359" y="200520"/>
                  </a:lnTo>
                  <a:lnTo>
                    <a:pt x="23406" y="160566"/>
                  </a:lnTo>
                  <a:lnTo>
                    <a:pt x="43561" y="123126"/>
                  </a:lnTo>
                  <a:lnTo>
                    <a:pt x="69481" y="89636"/>
                  </a:lnTo>
                  <a:lnTo>
                    <a:pt x="100444" y="60477"/>
                  </a:lnTo>
                  <a:lnTo>
                    <a:pt x="135356" y="36360"/>
                  </a:lnTo>
                  <a:lnTo>
                    <a:pt x="173875" y="17995"/>
                  </a:lnTo>
                  <a:lnTo>
                    <a:pt x="214553" y="5765"/>
                  </a:lnTo>
                  <a:lnTo>
                    <a:pt x="256679" y="355"/>
                  </a:lnTo>
                  <a:lnTo>
                    <a:pt x="270725" y="0"/>
                  </a:lnTo>
                  <a:lnTo>
                    <a:pt x="3534117" y="0"/>
                  </a:lnTo>
                  <a:lnTo>
                    <a:pt x="3576599" y="3238"/>
                  </a:lnTo>
                  <a:lnTo>
                    <a:pt x="3617645" y="13322"/>
                  </a:lnTo>
                  <a:lnTo>
                    <a:pt x="3656876" y="29527"/>
                  </a:lnTo>
                  <a:lnTo>
                    <a:pt x="3693236" y="51841"/>
                  </a:lnTo>
                  <a:lnTo>
                    <a:pt x="3725633" y="79197"/>
                  </a:lnTo>
                  <a:lnTo>
                    <a:pt x="3753002" y="111607"/>
                  </a:lnTo>
                  <a:lnTo>
                    <a:pt x="3775316" y="147967"/>
                  </a:lnTo>
                  <a:lnTo>
                    <a:pt x="3791521" y="187198"/>
                  </a:lnTo>
                  <a:lnTo>
                    <a:pt x="3801605" y="228244"/>
                  </a:lnTo>
                  <a:lnTo>
                    <a:pt x="3804843" y="270725"/>
                  </a:lnTo>
                  <a:lnTo>
                    <a:pt x="3805199" y="270725"/>
                  </a:lnTo>
                  <a:lnTo>
                    <a:pt x="3804843" y="270725"/>
                  </a:lnTo>
                  <a:lnTo>
                    <a:pt x="3804475" y="284759"/>
                  </a:lnTo>
                  <a:lnTo>
                    <a:pt x="3803396" y="299161"/>
                  </a:lnTo>
                  <a:lnTo>
                    <a:pt x="3795483" y="340563"/>
                  </a:lnTo>
                  <a:lnTo>
                    <a:pt x="3781437" y="380885"/>
                  </a:lnTo>
                  <a:lnTo>
                    <a:pt x="3761282" y="417956"/>
                  </a:lnTo>
                  <a:lnTo>
                    <a:pt x="3735362" y="451802"/>
                  </a:lnTo>
                  <a:lnTo>
                    <a:pt x="3704755" y="480961"/>
                  </a:lnTo>
                  <a:lnTo>
                    <a:pt x="3669842" y="505078"/>
                  </a:lnTo>
                  <a:lnTo>
                    <a:pt x="3631323" y="523443"/>
                  </a:lnTo>
                  <a:lnTo>
                    <a:pt x="3590645" y="535317"/>
                  </a:lnTo>
                  <a:lnTo>
                    <a:pt x="3548519" y="541083"/>
                  </a:lnTo>
                  <a:lnTo>
                    <a:pt x="270725" y="541807"/>
                  </a:lnTo>
                  <a:lnTo>
                    <a:pt x="270725" y="541439"/>
                  </a:lnTo>
                  <a:lnTo>
                    <a:pt x="256679" y="541083"/>
                  </a:lnTo>
                  <a:lnTo>
                    <a:pt x="214553" y="535686"/>
                  </a:lnTo>
                  <a:lnTo>
                    <a:pt x="173875" y="523443"/>
                  </a:lnTo>
                  <a:lnTo>
                    <a:pt x="135356" y="505078"/>
                  </a:lnTo>
                  <a:lnTo>
                    <a:pt x="100444" y="481317"/>
                  </a:lnTo>
                  <a:lnTo>
                    <a:pt x="69837" y="452158"/>
                  </a:lnTo>
                  <a:lnTo>
                    <a:pt x="43916" y="418325"/>
                  </a:lnTo>
                  <a:lnTo>
                    <a:pt x="23406" y="381241"/>
                  </a:lnTo>
                  <a:lnTo>
                    <a:pt x="9359" y="340918"/>
                  </a:lnTo>
                  <a:lnTo>
                    <a:pt x="1435" y="299516"/>
                  </a:lnTo>
                  <a:lnTo>
                    <a:pt x="0" y="271081"/>
                  </a:lnTo>
                  <a:lnTo>
                    <a:pt x="0" y="270725"/>
                  </a:lnTo>
                  <a:close/>
                </a:path>
              </a:pathLst>
            </a:custGeom>
            <a:ln w="12599">
              <a:solidFill>
                <a:srgbClr val="1E4D78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524421" y="581659"/>
            <a:ext cx="3635375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i="0" spc="-10" dirty="0">
                <a:solidFill>
                  <a:srgbClr val="1E4D78"/>
                </a:solidFill>
                <a:latin typeface="Calibri"/>
                <a:cs typeface="Calibri"/>
              </a:rPr>
              <a:t>Сердечно-</a:t>
            </a:r>
            <a:r>
              <a:rPr sz="2000" i="0" dirty="0">
                <a:solidFill>
                  <a:srgbClr val="1E4D78"/>
                </a:solidFill>
                <a:latin typeface="Calibri"/>
                <a:cs typeface="Calibri"/>
              </a:rPr>
              <a:t>сосудистые</a:t>
            </a:r>
            <a:r>
              <a:rPr sz="2000" i="0" spc="-60" dirty="0">
                <a:solidFill>
                  <a:srgbClr val="1E4D78"/>
                </a:solidFill>
                <a:latin typeface="Calibri"/>
                <a:cs typeface="Calibri"/>
              </a:rPr>
              <a:t> </a:t>
            </a:r>
            <a:r>
              <a:rPr sz="2000" i="0" spc="-10" dirty="0">
                <a:solidFill>
                  <a:srgbClr val="1E4D78"/>
                </a:solidFill>
                <a:latin typeface="Calibri"/>
                <a:cs typeface="Calibri"/>
              </a:rPr>
              <a:t>патологии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44500" y="1056868"/>
            <a:ext cx="96520" cy="51180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914"/>
              </a:lnSpc>
              <a:spcBef>
                <a:spcPts val="95"/>
              </a:spcBef>
            </a:pPr>
            <a:r>
              <a:rPr sz="1600" spc="-5" dirty="0">
                <a:solidFill>
                  <a:srgbClr val="375522"/>
                </a:solidFill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  <a:p>
            <a:pPr marL="12700">
              <a:lnSpc>
                <a:spcPts val="1914"/>
              </a:lnSpc>
            </a:pPr>
            <a:r>
              <a:rPr sz="1600" spc="-5" dirty="0">
                <a:solidFill>
                  <a:srgbClr val="375522"/>
                </a:solidFill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44500" y="1786940"/>
            <a:ext cx="96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375522"/>
                </a:solidFill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44500" y="2273300"/>
            <a:ext cx="965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5" dirty="0">
                <a:solidFill>
                  <a:srgbClr val="375522"/>
                </a:solidFill>
                <a:latin typeface="Arial"/>
                <a:cs typeface="Arial"/>
              </a:rPr>
              <a:t>•</a:t>
            </a:r>
            <a:endParaRPr sz="1600" dirty="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30338" y="1068387"/>
            <a:ext cx="6737262" cy="1738296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Отказаться</a:t>
            </a:r>
            <a:r>
              <a:rPr sz="1600" b="1" spc="-6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от</a:t>
            </a:r>
            <a:r>
              <a:rPr sz="1600" b="1" spc="-5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вредных</a:t>
            </a:r>
            <a:r>
              <a:rPr sz="1600" b="1" spc="-5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привычек.</a:t>
            </a:r>
            <a:r>
              <a:rPr sz="1600" b="1" spc="-1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В</a:t>
            </a:r>
            <a:r>
              <a:rPr sz="1600" spc="-4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частности,</a:t>
            </a:r>
            <a:r>
              <a:rPr sz="1600" spc="-4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от</a:t>
            </a:r>
            <a:r>
              <a:rPr sz="1600" spc="-50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фастфуда.</a:t>
            </a:r>
            <a:endParaRPr sz="1600" dirty="0">
              <a:latin typeface="Trebuchet MS" pitchFamily="34" charset="0"/>
              <a:cs typeface="Calibri"/>
            </a:endParaRPr>
          </a:p>
          <a:p>
            <a:pPr marL="12700">
              <a:lnSpc>
                <a:spcPts val="1914"/>
              </a:lnSpc>
            </a:pP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Больше</a:t>
            </a:r>
            <a:r>
              <a:rPr sz="1600" b="1" spc="8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двигаться.</a:t>
            </a:r>
            <a:r>
              <a:rPr sz="1600" b="1" spc="-3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В</a:t>
            </a:r>
            <a:r>
              <a:rPr sz="1600" spc="8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день</a:t>
            </a:r>
            <a:r>
              <a:rPr sz="1600" spc="8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следует</a:t>
            </a:r>
            <a:r>
              <a:rPr sz="1600" spc="8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уделять</a:t>
            </a:r>
            <a:r>
              <a:rPr sz="1600" spc="8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пешим</a:t>
            </a:r>
            <a:r>
              <a:rPr sz="1600" spc="9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прогулкам</a:t>
            </a:r>
            <a:r>
              <a:rPr sz="1600" spc="9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не</a:t>
            </a:r>
            <a:r>
              <a:rPr sz="1600" spc="85" dirty="0">
                <a:latin typeface="Trebuchet MS" pitchFamily="34" charset="0"/>
                <a:cs typeface="Calibri"/>
              </a:rPr>
              <a:t> </a:t>
            </a:r>
            <a:r>
              <a:rPr sz="1600" spc="-10" dirty="0" smtClean="0">
                <a:latin typeface="Trebuchet MS" pitchFamily="34" charset="0"/>
                <a:cs typeface="Calibri"/>
              </a:rPr>
              <a:t>менее</a:t>
            </a:r>
            <a:r>
              <a:rPr lang="en-US" sz="1600" dirty="0">
                <a:latin typeface="Trebuchet MS" pitchFamily="34" charset="0"/>
                <a:cs typeface="Calibri"/>
              </a:rPr>
              <a:t> </a:t>
            </a:r>
            <a:r>
              <a:rPr sz="1600" b="1" dirty="0" smtClean="0">
                <a:solidFill>
                  <a:srgbClr val="BF0000"/>
                </a:solidFill>
                <a:latin typeface="Trebuchet MS" pitchFamily="34" charset="0"/>
                <a:cs typeface="Calibri"/>
              </a:rPr>
              <a:t>30</a:t>
            </a:r>
            <a:r>
              <a:rPr sz="1600" b="1" spc="-40" dirty="0" smtClean="0">
                <a:solidFill>
                  <a:srgbClr val="BF0000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spc="-10" dirty="0">
                <a:solidFill>
                  <a:srgbClr val="BF0000"/>
                </a:solidFill>
                <a:latin typeface="Trebuchet MS" pitchFamily="34" charset="0"/>
                <a:cs typeface="Calibri"/>
              </a:rPr>
              <a:t>минут.</a:t>
            </a:r>
            <a:endParaRPr sz="1600" dirty="0">
              <a:latin typeface="Trebuchet MS" pitchFamily="34" charset="0"/>
              <a:cs typeface="Calibri"/>
            </a:endParaRPr>
          </a:p>
          <a:p>
            <a:pPr marL="12700" marR="5080">
              <a:lnSpc>
                <a:spcPct val="100000"/>
              </a:lnSpc>
              <a:tabLst>
                <a:tab pos="921385" algn="l"/>
                <a:tab pos="1295400" algn="l"/>
                <a:tab pos="2034539" algn="l"/>
                <a:tab pos="4606925" algn="l"/>
                <a:tab pos="6177915" algn="l"/>
              </a:tabLst>
            </a:pP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Следить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	</a:t>
            </a:r>
            <a:r>
              <a:rPr sz="1600" b="1" spc="-2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за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	</a:t>
            </a:r>
            <a:r>
              <a:rPr sz="1600" b="1" spc="-2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своим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	</a:t>
            </a:r>
            <a:r>
              <a:rPr sz="1600" b="1" spc="-1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здоровьем.</a:t>
            </a:r>
            <a:r>
              <a:rPr sz="1600" b="1" spc="-1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spc="-10" dirty="0" smtClean="0">
                <a:latin typeface="Trebuchet MS" pitchFamily="34" charset="0"/>
                <a:cs typeface="Calibri"/>
              </a:rPr>
              <a:t>Рекомендуется</a:t>
            </a:r>
            <a:r>
              <a:rPr lang="en-US" sz="1600" dirty="0">
                <a:latin typeface="Trebuchet MS" pitchFamily="34" charset="0"/>
                <a:cs typeface="Calibri"/>
              </a:rPr>
              <a:t> </a:t>
            </a:r>
            <a:r>
              <a:rPr sz="1600" spc="-10" dirty="0" smtClean="0">
                <a:latin typeface="Trebuchet MS" pitchFamily="34" charset="0"/>
                <a:cs typeface="Calibri"/>
              </a:rPr>
              <a:t>контролировать</a:t>
            </a:r>
            <a:r>
              <a:rPr lang="en-US" sz="1600" dirty="0">
                <a:latin typeface="Trebuchet MS" pitchFamily="34" charset="0"/>
                <a:cs typeface="Calibri"/>
              </a:rPr>
              <a:t> </a:t>
            </a:r>
            <a:r>
              <a:rPr sz="1600" spc="-25" dirty="0" smtClean="0">
                <a:latin typeface="Trebuchet MS" pitchFamily="34" charset="0"/>
                <a:cs typeface="Calibri"/>
              </a:rPr>
              <a:t>все </a:t>
            </a:r>
            <a:r>
              <a:rPr sz="1600" spc="-20" dirty="0">
                <a:latin typeface="Trebuchet MS" pitchFamily="34" charset="0"/>
                <a:cs typeface="Calibri"/>
              </a:rPr>
              <a:t>показатели,</a:t>
            </a:r>
            <a:r>
              <a:rPr sz="1600" spc="-2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в</a:t>
            </a:r>
            <a:r>
              <a:rPr sz="1600" spc="-3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том</a:t>
            </a:r>
            <a:r>
              <a:rPr sz="1600" spc="-2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числе</a:t>
            </a:r>
            <a:r>
              <a:rPr sz="1600" spc="-30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уровень</a:t>
            </a:r>
            <a:r>
              <a:rPr sz="1600" spc="-25" dirty="0">
                <a:latin typeface="Trebuchet MS" pitchFamily="34" charset="0"/>
                <a:cs typeface="Calibri"/>
              </a:rPr>
              <a:t> </a:t>
            </a:r>
            <a:r>
              <a:rPr sz="1600" spc="-20" dirty="0">
                <a:latin typeface="Trebuchet MS" pitchFamily="34" charset="0"/>
                <a:cs typeface="Calibri"/>
              </a:rPr>
              <a:t>холестерина </a:t>
            </a:r>
            <a:r>
              <a:rPr sz="1600" dirty="0">
                <a:latin typeface="Trebuchet MS" pitchFamily="34" charset="0"/>
                <a:cs typeface="Calibri"/>
              </a:rPr>
              <a:t>в</a:t>
            </a:r>
            <a:r>
              <a:rPr sz="1600" spc="-2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крови.</a:t>
            </a:r>
            <a:endParaRPr sz="1600" dirty="0">
              <a:latin typeface="Trebuchet MS" pitchFamily="34" charset="0"/>
              <a:cs typeface="Calibri"/>
            </a:endParaRPr>
          </a:p>
          <a:p>
            <a:pPr marL="12700" marR="6350">
              <a:lnSpc>
                <a:spcPts val="1920"/>
              </a:lnSpc>
              <a:spcBef>
                <a:spcPts val="55"/>
              </a:spcBef>
            </a:pP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Снизить</a:t>
            </a:r>
            <a:r>
              <a:rPr sz="1600" b="1" spc="42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уровень</a:t>
            </a:r>
            <a:r>
              <a:rPr sz="1600" b="1" spc="425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b="1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стрессов.</a:t>
            </a:r>
            <a:r>
              <a:rPr sz="1600" b="1" spc="-20" dirty="0">
                <a:solidFill>
                  <a:srgbClr val="375522"/>
                </a:solidFill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Нужно</a:t>
            </a:r>
            <a:r>
              <a:rPr sz="1600" spc="42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избегать</a:t>
            </a:r>
            <a:r>
              <a:rPr sz="1600" spc="41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излишних</a:t>
            </a:r>
            <a:r>
              <a:rPr sz="1600" spc="430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переживаний</a:t>
            </a:r>
            <a:r>
              <a:rPr sz="1600" spc="420" dirty="0">
                <a:latin typeface="Trebuchet MS" pitchFamily="34" charset="0"/>
                <a:cs typeface="Calibri"/>
              </a:rPr>
              <a:t> </a:t>
            </a:r>
            <a:r>
              <a:rPr sz="1600" spc="-50" dirty="0">
                <a:latin typeface="Trebuchet MS" pitchFamily="34" charset="0"/>
                <a:cs typeface="Calibri"/>
              </a:rPr>
              <a:t>и </a:t>
            </a:r>
            <a:r>
              <a:rPr sz="1600" spc="-10" dirty="0">
                <a:latin typeface="Trebuchet MS" pitchFamily="34" charset="0"/>
                <a:cs typeface="Calibri"/>
              </a:rPr>
              <a:t>научиться</a:t>
            </a:r>
            <a:r>
              <a:rPr sz="1600" spc="-4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справляться</a:t>
            </a:r>
            <a:r>
              <a:rPr sz="1600" spc="-45" dirty="0">
                <a:latin typeface="Trebuchet MS" pitchFamily="34" charset="0"/>
                <a:cs typeface="Calibri"/>
              </a:rPr>
              <a:t> </a:t>
            </a:r>
            <a:r>
              <a:rPr sz="1600" dirty="0">
                <a:latin typeface="Trebuchet MS" pitchFamily="34" charset="0"/>
                <a:cs typeface="Calibri"/>
              </a:rPr>
              <a:t>с</a:t>
            </a:r>
            <a:r>
              <a:rPr sz="1600" spc="-45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негативными</a:t>
            </a:r>
            <a:r>
              <a:rPr sz="1600" spc="-50" dirty="0">
                <a:latin typeface="Trebuchet MS" pitchFamily="34" charset="0"/>
                <a:cs typeface="Calibri"/>
              </a:rPr>
              <a:t> </a:t>
            </a:r>
            <a:r>
              <a:rPr sz="1600" spc="-10" dirty="0">
                <a:latin typeface="Trebuchet MS" pitchFamily="34" charset="0"/>
                <a:cs typeface="Calibri"/>
              </a:rPr>
              <a:t>эмоциями.</a:t>
            </a:r>
            <a:endParaRPr sz="1600" dirty="0">
              <a:latin typeface="Trebuchet MS" pitchFamily="34" charset="0"/>
              <a:cs typeface="Calibri"/>
            </a:endParaRPr>
          </a:p>
        </p:txBody>
      </p:sp>
      <p:pic>
        <p:nvPicPr>
          <p:cNvPr id="28" name="object 2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467600" y="242461"/>
            <a:ext cx="5031003" cy="638747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</TotalTime>
  <Words>3319</Words>
  <Application>Microsoft Office PowerPoint</Application>
  <PresentationFormat>Произвольный</PresentationFormat>
  <Paragraphs>474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Symbol</vt:lpstr>
      <vt:lpstr>Trebuchet MS</vt:lpstr>
      <vt:lpstr>Times New Roman</vt:lpstr>
      <vt:lpstr>Calibri</vt:lpstr>
      <vt:lpstr>Office Theme</vt:lpstr>
      <vt:lpstr>Презентация PowerPoint</vt:lpstr>
      <vt:lpstr>Инфекционные  заболевания</vt:lpstr>
      <vt:lpstr>Изучением, вопросами профилактики, диагностики и лечения инфекционных заболеваний занимаются такие микробиологические и медицинские дисциплины, как:</vt:lpstr>
      <vt:lpstr>Процесс протекания инфекционных заболеваний</vt:lpstr>
      <vt:lpstr>В развитии патологического процесса выделяют несколько основных стадий:</vt:lpstr>
      <vt:lpstr>Основные пути заражения инфекционными заболеваниями</vt:lpstr>
      <vt:lpstr>Классификация инфекционных болезней</vt:lpstr>
      <vt:lpstr>Так же инфекционные заболевания подразделяются на:</vt:lpstr>
      <vt:lpstr>Способы инфицирования, лечения и профилактики инфекционных заболеваний</vt:lpstr>
      <vt:lpstr>Вакцинация</vt:lpstr>
      <vt:lpstr>Перечень инфекционных заболеваний</vt:lpstr>
      <vt:lpstr>Презентация PowerPoint</vt:lpstr>
      <vt:lpstr>Презентация PowerPoint</vt:lpstr>
      <vt:lpstr>Презентация PowerPoint</vt:lpstr>
      <vt:lpstr>Неинфекционные заболевания</vt:lpstr>
      <vt:lpstr>Среди факторов, которые могут привести к возникновению неинфекционных заболеваний:</vt:lpstr>
      <vt:lpstr>Каждая группа заболеваний имеет свои особенности лечения:</vt:lpstr>
      <vt:lpstr>Каковы социально-экономические последствия неинфекционных заболеваний?</vt:lpstr>
      <vt:lpstr>Профилактика неинфекционных заболеваний и борьба с ними</vt:lpstr>
      <vt:lpstr>Сердечно-сосудистые патологии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Артем Хотько</dc:creator>
  <cp:lastModifiedBy>Windows User</cp:lastModifiedBy>
  <cp:revision>14</cp:revision>
  <dcterms:created xsi:type="dcterms:W3CDTF">2021-12-24T00:27:33Z</dcterms:created>
  <dcterms:modified xsi:type="dcterms:W3CDTF">2021-12-26T21:21:39Z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2020-03-05T00:00:00Z</vt:filetime>
  </property>
</Properties>
</file>