
<file path=[Content_Types].xml><?xml version="1.0" encoding="utf-8"?>
<Types xmlns="http://schemas.openxmlformats.org/package/2006/content-types">
  <Default Extension="png" ContentType="image/png"/>
  <Default Extension="webp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2" d="100"/>
          <a:sy n="82" d="100"/>
        </p:scale>
        <p:origin x="691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BEAE9-C2D8-4E53-B32C-4B39C3D853EC}" type="datetimeFigureOut">
              <a:rPr lang="ru-RU" smtClean="0"/>
              <a:t>10.03.2026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4B3C80-49AF-4FE6-A46B-B524AACFC2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73100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BEAE9-C2D8-4E53-B32C-4B39C3D853EC}" type="datetimeFigureOut">
              <a:rPr lang="ru-RU" smtClean="0"/>
              <a:t>10.03.2026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4B3C80-49AF-4FE6-A46B-B524AACFC2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00878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BEAE9-C2D8-4E53-B32C-4B39C3D853EC}" type="datetimeFigureOut">
              <a:rPr lang="ru-RU" smtClean="0"/>
              <a:t>10.03.2026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4B3C80-49AF-4FE6-A46B-B524AACFC2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94757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BEAE9-C2D8-4E53-B32C-4B39C3D853EC}" type="datetimeFigureOut">
              <a:rPr lang="ru-RU" smtClean="0"/>
              <a:t>10.03.2026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4B3C80-49AF-4FE6-A46B-B524AACFC2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52356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BEAE9-C2D8-4E53-B32C-4B39C3D853EC}" type="datetimeFigureOut">
              <a:rPr lang="ru-RU" smtClean="0"/>
              <a:t>10.03.2026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4B3C80-49AF-4FE6-A46B-B524AACFC2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399925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BEAE9-C2D8-4E53-B32C-4B39C3D853EC}" type="datetimeFigureOut">
              <a:rPr lang="ru-RU" smtClean="0"/>
              <a:t>10.03.2026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4B3C80-49AF-4FE6-A46B-B524AACFC2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04220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BEAE9-C2D8-4E53-B32C-4B39C3D853EC}" type="datetimeFigureOut">
              <a:rPr lang="ru-RU" smtClean="0"/>
              <a:t>10.03.2026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4B3C80-49AF-4FE6-A46B-B524AACFC2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23592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BEAE9-C2D8-4E53-B32C-4B39C3D853EC}" type="datetimeFigureOut">
              <a:rPr lang="ru-RU" smtClean="0"/>
              <a:t>10.03.2026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4B3C80-49AF-4FE6-A46B-B524AACFC2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46021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BEAE9-C2D8-4E53-B32C-4B39C3D853EC}" type="datetimeFigureOut">
              <a:rPr lang="ru-RU" smtClean="0"/>
              <a:t>10.03.2026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4B3C80-49AF-4FE6-A46B-B524AACFC2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20329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BEAE9-C2D8-4E53-B32C-4B39C3D853EC}" type="datetimeFigureOut">
              <a:rPr lang="ru-RU" smtClean="0"/>
              <a:t>10.03.2026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4B3C80-49AF-4FE6-A46B-B524AACFC2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20530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BEAE9-C2D8-4E53-B32C-4B39C3D853EC}" type="datetimeFigureOut">
              <a:rPr lang="ru-RU" smtClean="0"/>
              <a:t>10.03.2026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4B3C80-49AF-4FE6-A46B-B524AACFC2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81893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2BEAE9-C2D8-4E53-B32C-4B39C3D853EC}" type="datetimeFigureOut">
              <a:rPr lang="ru-RU" smtClean="0"/>
              <a:t>10.03.2026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4B3C80-49AF-4FE6-A46B-B524AACFC2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7797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ebp"/><Relationship Id="rId2" Type="http://schemas.openxmlformats.org/officeDocument/2006/relationships/image" Target="../media/image5.webp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g"/><Relationship Id="rId5" Type="http://schemas.openxmlformats.org/officeDocument/2006/relationships/image" Target="../media/image8.webp"/><Relationship Id="rId4" Type="http://schemas.openxmlformats.org/officeDocument/2006/relationships/image" Target="../media/image7.web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ebp"/><Relationship Id="rId2" Type="http://schemas.openxmlformats.org/officeDocument/2006/relationships/image" Target="../media/image10.webp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ebp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ebp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1340"/>
            <a:ext cx="12192000" cy="683666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54359" y="606491"/>
            <a:ext cx="10021078" cy="2071396"/>
          </a:xfrm>
        </p:spPr>
        <p:txBody>
          <a:bodyPr/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Название проекта</a:t>
            </a:r>
            <a:b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"Сетевая кузница победы: Тельминские дети в поддержку СВО"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802016" y="4170784"/>
            <a:ext cx="5262467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Руководитель проекта           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Карелина Н.И.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Организаторы проекта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Учителя «Тельминская СОШ»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Распутина Н.В.</a:t>
            </a:r>
          </a:p>
          <a:p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Дианова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А.А.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</a:t>
            </a:r>
          </a:p>
          <a:p>
            <a:r>
              <a:rPr lang="ru-RU" dirty="0" smtClean="0"/>
              <a:t>                                                       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44279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23314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1094" y="755779"/>
            <a:ext cx="10532706" cy="1519057"/>
          </a:xfrm>
        </p:spPr>
        <p:txBody>
          <a:bodyPr>
            <a:normAutofit/>
          </a:bodyPr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реализации социально значимого проекта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211355" y="2274837"/>
            <a:ext cx="825759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Этот проект объединяет детей и подростков из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Тельминского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района для оказания всесторонней поддержки участникам Специальной военной операции (СВО). Мы хотим создать единое информационное и творческое пространство, где юные жители смогут проявить свою гражданскую позицию, внести посильный вклад в общее дело и выразить свою солидарность с теми, кто защищает нашу Родину.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096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46450" y="1"/>
            <a:ext cx="7828384" cy="1690688"/>
          </a:xfrm>
        </p:spPr>
        <p:txBody>
          <a:bodyPr>
            <a:normAutofit/>
          </a:bodyPr>
          <a:lstStyle/>
          <a:p>
            <a:pPr algn="ctr"/>
            <a:r>
              <a:rPr lang="ru-RU" b="1" dirty="0" smtClean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социально значимого проекта</a:t>
            </a:r>
            <a:endParaRPr lang="ru-RU" b="1" dirty="0">
              <a:solidFill>
                <a:schemeClr val="accent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70589" y="1614196"/>
            <a:ext cx="7212562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•	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активной гражданской позиции у подрастающего поколения: Воспитание чувства патриотизма, ответственности и сопричастности к судьбе страны через конкретные действия.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•	Оказание реальной помощи участникам СВО: Сбор и отправка необходимых вещей, писем, рисунков, плетение сетей и других предметов, которые поднимут боевой дух и покажут, что дома их помнят и ждут.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•	Создание единого информационного пространства: Объединение усилий детей, педагогов, родителей и общественности для координации действий, и обмена информацией о ходе проекта.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2054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Объект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3306" y="0"/>
            <a:ext cx="12285306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05069" y="93306"/>
            <a:ext cx="10448730" cy="933061"/>
          </a:xfrm>
        </p:spPr>
        <p:txBody>
          <a:bodyPr/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 социально значимого проекта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258008" y="1026367"/>
            <a:ext cx="900404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Практическая помощь фронту: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Главная цель – создание маскировочных сетей, которые играют критически важную роль в обеспечении безопасности военнослужащих. Эти сети помогают скрывать технику, позиции и личный состав от наблюдения противника, тем самым спасая жизни. 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Воспитание патриотизма и гражданской ответственности: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проекте позволяет детям почувствовать себя частью большого и важного дела. Они учатся ценить труд, понимать значимость поддержки и осознавать свою роль в жизни страны. Это формирует у них чувство долга, ответственности и гордости за свою Родину. 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навыков и умений: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Плетение сетей – это кропотливый труд, требующий усилий, терпения и аккуратности. 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Дети развивают мелкую моторику, учатся работать в команде, следовать инструкциям и доводить начатое до конца. 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Объединение сообщества: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 стал настоящим объединяющим началом для всего села. Родители активно помогают в заготовке материалов, учителя организуют процесс, а сами дети с энтузиазмом берутся за работу. Это создает атмосферу взаимопомощи и поддержки. 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• 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позитивного образа молодежи: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Тельминские дети своим примером показывают, что молодое поколение готово брать на себя ответственность и активно участвовать в жизни страны, проявляя заботу и сострадание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07551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 проекта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828801" y="1690689"/>
            <a:ext cx="851884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 "Сетевая кузница победы" – это не просто инициатива по сбору помощи, это мощный инструмент формирования гражданской позиции, патриотизма и социальной ответственности у подрастающего поколения. В условиях современных вызовов, когда наша страна отстаивает свои интересы и ценности, крайне важно, чтобы дети с ранних лет понимали значимость единства, взаимопомощи и поддержки тех, кто находится на передовой.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7322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результате реализации Проекта ожидается:</a:t>
            </a:r>
            <a:b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884784" y="1875453"/>
            <a:ext cx="900404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	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Адресная помощь бойцам: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Наши защитники получат необходимую поддержку и почувствуют тепло из дома.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	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Вовлеченность детей: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Ребята активно включатся в процесс, развивая свои навыки и чувство ответственности.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	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Патриотическое воспитание: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 укрепит в детях любовь к Родине и уважение к ее защитникам.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	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Долгосрочная платформа: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Будет создана основа для дальнейших волонтерских и патриотических инициатив.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Наш проект – это инициатива, которая объединяет детей из Тельмы в стремлении поддержать наших бойцов, участвующих в специальной военной операции. Мы хотим создать настоящую "сетевую кузницу", где каждый ребенок сможет внести свой вклад, используя современные технологии и свои таланты. Это не просто сбор помощи, это формирование активной гражданской позиции и чувства сопричастности к важному делу. Все участники, не зависимо от возраста, получат опыт общения, умение работать вместе на благо общего дела.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6515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1"/>
            <a:ext cx="2761860" cy="368248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7044" y="291038"/>
            <a:ext cx="2900653" cy="386753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01109" y="105982"/>
            <a:ext cx="2761861" cy="368248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3722" y="476096"/>
            <a:ext cx="3877388" cy="331236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838" y="4158576"/>
            <a:ext cx="11196733" cy="2478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8727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506" y="0"/>
            <a:ext cx="5143500" cy="685800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4383" y="0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641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739" y="105412"/>
            <a:ext cx="10161037" cy="6752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246603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1560" y="-9331"/>
            <a:ext cx="9134670" cy="68510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244314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302</TotalTime>
  <Words>367</Words>
  <Application>Microsoft Office PowerPoint</Application>
  <PresentationFormat>Широкоэкранный</PresentationFormat>
  <Paragraphs>30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Times New Roman</vt:lpstr>
      <vt:lpstr>Тема Office</vt:lpstr>
      <vt:lpstr>Название проекта "Сетевая кузница победы: Тельминские дети в поддержку СВО"</vt:lpstr>
      <vt:lpstr>Направление реализации социально значимого проекта</vt:lpstr>
      <vt:lpstr>Цель социально значимого проекта</vt:lpstr>
      <vt:lpstr>Задачи социально значимого проекта</vt:lpstr>
      <vt:lpstr>Актуальность проекта</vt:lpstr>
      <vt:lpstr>В результате реализации Проекта ожидается: 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26</cp:revision>
  <dcterms:created xsi:type="dcterms:W3CDTF">2026-03-10T00:13:40Z</dcterms:created>
  <dcterms:modified xsi:type="dcterms:W3CDTF">2026-03-10T09:16:36Z</dcterms:modified>
</cp:coreProperties>
</file>