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7" r:id="rId2"/>
    <p:sldId id="256" r:id="rId3"/>
    <p:sldId id="299" r:id="rId4"/>
    <p:sldId id="258" r:id="rId5"/>
    <p:sldId id="261" r:id="rId6"/>
    <p:sldId id="264" r:id="rId7"/>
    <p:sldId id="281" r:id="rId8"/>
    <p:sldId id="303" r:id="rId9"/>
    <p:sldId id="315" r:id="rId10"/>
    <p:sldId id="310" r:id="rId11"/>
    <p:sldId id="304" r:id="rId12"/>
    <p:sldId id="307" r:id="rId13"/>
    <p:sldId id="265" r:id="rId14"/>
    <p:sldId id="308" r:id="rId15"/>
    <p:sldId id="309" r:id="rId16"/>
    <p:sldId id="318" r:id="rId17"/>
    <p:sldId id="306" r:id="rId18"/>
    <p:sldId id="319" r:id="rId19"/>
    <p:sldId id="320" r:id="rId20"/>
    <p:sldId id="312" r:id="rId21"/>
    <p:sldId id="314" r:id="rId22"/>
    <p:sldId id="311" r:id="rId23"/>
    <p:sldId id="321" r:id="rId24"/>
    <p:sldId id="322" r:id="rId25"/>
    <p:sldId id="313" r:id="rId26"/>
    <p:sldId id="316" r:id="rId27"/>
    <p:sldId id="266" r:id="rId28"/>
    <p:sldId id="262" r:id="rId29"/>
    <p:sldId id="280" r:id="rId30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 autoAdjust="0"/>
    <p:restoredTop sz="96693" autoAdjust="0"/>
  </p:normalViewPr>
  <p:slideViewPr>
    <p:cSldViewPr snapToGrid="0">
      <p:cViewPr>
        <p:scale>
          <a:sx n="76" d="100"/>
          <a:sy n="76" d="100"/>
        </p:scale>
        <p:origin x="-92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1435100"/>
            <a:ext cx="7772400" cy="965199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 anchor="b"/>
          <a:lstStyle>
            <a:lvl1pPr algn="ctr">
              <a:defRPr sz="6000"/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5200" y="2725738"/>
            <a:ext cx="6858000" cy="474662"/>
          </a:xfrm>
          <a:solidFill>
            <a:schemeClr val="lt1">
              <a:alpha val="74000"/>
            </a:schemeClr>
          </a:solidFill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9129B-6220-42D4-AB9B-266DC9F554B7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13528-0CF5-4188-A658-26D32ADC1D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324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lt1">
              <a:alpha val="81000"/>
            </a:schemeClr>
          </a:solidFill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20D3D-06DC-4CF0-A56F-995C07570583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29C6B-2188-42EB-8D38-50B2CFC961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115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6887F-96B3-4C08-AC70-A3F235E59967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AF734-0EE5-46B3-82B7-78C2353473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4096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D6D13-B89A-4492-BD13-941E5842740F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2DF29-6A1F-471C-A88B-AC00543711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031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BFC2C-B7FC-468C-A546-7613ED03FBD1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E1319-A9FF-4BBD-8C71-FCC25ABCEB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915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D4CDA-8393-4EB2-BAA5-D0C1D87653FA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E6A8E-0D01-4777-AEF7-0914C8A1FE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8404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3F514-0B13-4698-BCDF-981C102FE0EE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68938-FD08-4876-8D62-DEC09BF359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271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6057D-A782-4C7A-B514-AFE850EF35B3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1EDE3-7063-4811-B5E8-63E7AB6B0B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0242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348E9-ED51-4CAD-9770-B88B53554422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EE285-2A6B-4C3D-B9EC-FA336F44C5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92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D437D-1E28-4882-B157-CCE3653D781A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98CFD-1092-449C-8C64-920652B570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54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5D18B-E9A1-401B-8C03-89B5CBC02254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8AFD0-8114-4989-9E4F-5C0CF9F4CB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772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31EE71-AFE5-4331-87FA-C244F643AA38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E4F5D73-A39D-46F2-AE9B-C5B57ABBD4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0833" y="275574"/>
            <a:ext cx="7427933" cy="977029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Центр развития ребёнка – детский сад №223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6926" y="1741119"/>
            <a:ext cx="6896274" cy="4584526"/>
          </a:xfrm>
        </p:spPr>
        <p:txBody>
          <a:bodyPr/>
          <a:lstStyle/>
          <a:p>
            <a:r>
              <a:rPr lang="ru-RU" sz="4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Информационно-эстетический  </a:t>
            </a:r>
            <a:r>
              <a:rPr lang="ru-RU" sz="48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проект «</a:t>
            </a:r>
            <a:r>
              <a:rPr lang="ru-RU" sz="4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Сказочная Гжель»</a:t>
            </a:r>
          </a:p>
          <a:p>
            <a:r>
              <a:rPr lang="ru-RU" sz="4800" b="1" dirty="0" smtClean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</a:t>
            </a:r>
          </a:p>
          <a:p>
            <a:endParaRPr lang="ru-RU" sz="1800" b="1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r>
              <a:rPr lang="ru-RU" sz="18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                                         Составитель:</a:t>
            </a:r>
          </a:p>
          <a:p>
            <a:r>
              <a:rPr lang="ru-RU" sz="18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                                                                 Гомзова В.С., воспитатель </a:t>
            </a:r>
          </a:p>
          <a:p>
            <a:r>
              <a:rPr lang="ru-RU" sz="18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                                                                  первой квалификационной</a:t>
            </a:r>
          </a:p>
          <a:p>
            <a:r>
              <a:rPr lang="ru-RU" sz="18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                                    категории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830835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133" y="1177448"/>
            <a:ext cx="6940072" cy="4897676"/>
          </a:xfrm>
          <a:solidFill>
            <a:schemeClr val="bg1">
              <a:alpha val="74117"/>
            </a:schemeClr>
          </a:solidFill>
        </p:spPr>
        <p:txBody>
          <a:bodyPr/>
          <a:lstStyle/>
          <a:p>
            <a:pPr algn="l" eaLnBrk="1" hangingPunct="1">
              <a:lnSpc>
                <a:spcPct val="10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Участники проекта: дети подготовительной группы «Сказка», воспитатели и родители.</a:t>
            </a:r>
          </a:p>
          <a:p>
            <a:pPr algn="l" eaLnBrk="1" hangingPunct="1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Девиз проекта: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i="1" dirty="0">
                <a:latin typeface="Times New Roman"/>
                <a:ea typeface="Calibri"/>
                <a:cs typeface="Times New Roman"/>
              </a:rPr>
              <a:t>Умелец да рукоделец, себе и людям радость </a:t>
            </a:r>
            <a:r>
              <a:rPr lang="ru-RU" sz="2800" b="1" i="1" dirty="0" smtClean="0">
                <a:latin typeface="Times New Roman"/>
                <a:ea typeface="Calibri"/>
                <a:cs typeface="Times New Roman"/>
              </a:rPr>
              <a:t>приносит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87" y="3657877"/>
            <a:ext cx="7094364" cy="174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3182" y="212941"/>
            <a:ext cx="6949597" cy="801667"/>
          </a:xfrm>
        </p:spPr>
        <p:txBody>
          <a:bodyPr/>
          <a:lstStyle/>
          <a:p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8203" y="1402916"/>
            <a:ext cx="7139835" cy="5110618"/>
          </a:xfrm>
        </p:spPr>
        <p:txBody>
          <a:bodyPr/>
          <a:lstStyle/>
          <a:p>
            <a:pPr algn="just">
              <a:lnSpc>
                <a:spcPct val="100000"/>
              </a:lnSpc>
              <a:spcAft>
                <a:spcPts val="1000"/>
              </a:spcAft>
              <a:tabLst>
                <a:tab pos="1095375" algn="l"/>
              </a:tabLst>
            </a:pPr>
            <a:r>
              <a:rPr lang="ru-RU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Создать </a:t>
            </a:r>
            <a:r>
              <a:rPr lang="ru-RU" sz="2800" dirty="0">
                <a:latin typeface="Times New Roman" pitchFamily="18" charset="0"/>
                <a:ea typeface="Times New Roman"/>
                <a:cs typeface="Times New Roman" pitchFamily="18" charset="0"/>
              </a:rPr>
              <a:t>условия для приобщения  детей к истории и культуре своего народа через знакомство с народным промыслом «Гжель».</a:t>
            </a:r>
            <a:endParaRPr lang="ru-RU" sz="2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Вера\Desktop\гжель\рисунок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32" y="3510781"/>
            <a:ext cx="6849101" cy="280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43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0696" y="162838"/>
            <a:ext cx="4902200" cy="851770"/>
          </a:xfrm>
          <a:solidFill>
            <a:schemeClr val="accent4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>
          <a:xfrm>
            <a:off x="190500" y="1039659"/>
            <a:ext cx="7353300" cy="5636713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</a:pPr>
            <a:r>
              <a:rPr lang="ru-RU" dirty="0" smtClean="0"/>
              <a:t>       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- Познакомить детей 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народным декоративно-прикладным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искусством "Гжель".</a:t>
            </a:r>
          </a:p>
          <a:p>
            <a:pPr algn="just" eaLnBrk="1" hangingPunct="1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 - Формировать умение различать особенности цвета, узора гжельской росписи.</a:t>
            </a:r>
          </a:p>
          <a:p>
            <a:pPr algn="just" eaLnBrk="1" hangingPunct="1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- Развивать умение составлять декоративные композиции, используя элементы гжельской росписи.</a:t>
            </a:r>
          </a:p>
          <a:p>
            <a:pPr algn="just" eaLnBrk="1" hangingPunct="1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-  Воспитывать чувство гордости за творческое наследие своего народа.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044" y="5035462"/>
            <a:ext cx="7344592" cy="182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764087"/>
            <a:ext cx="7202488" cy="1302707"/>
          </a:xfrm>
          <a:solidFill>
            <a:schemeClr val="accent4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 </a:t>
            </a:r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данной проблемы: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Текст 2"/>
          <p:cNvSpPr>
            <a:spLocks noGrp="1"/>
          </p:cNvSpPr>
          <p:nvPr>
            <p:ph type="body" idx="1"/>
          </p:nvPr>
        </p:nvSpPr>
        <p:spPr>
          <a:xfrm>
            <a:off x="150313" y="1866377"/>
            <a:ext cx="7728560" cy="4809995"/>
          </a:xfrm>
        </p:spPr>
        <p:txBody>
          <a:bodyPr/>
          <a:lstStyle/>
          <a:p>
            <a:pPr algn="just" eaLnBrk="1" hangingPunct="1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dirty="0">
                <a:latin typeface="Times New Roman" pitchFamily="18" charset="0"/>
                <a:cs typeface="Times New Roman" pitchFamily="18" charset="0"/>
              </a:rPr>
              <a:t>Знакомство с народным искусством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способствует всестороннему воспитанию личности ребенка, развитию его творческих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способностей;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активно воздействует на духовное развитие дошкольника, на формирование патриотических чувств.</a:t>
            </a:r>
          </a:p>
          <a:p>
            <a:pPr algn="just" eaLnBrk="1" hangingPunct="1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26" y="4311215"/>
            <a:ext cx="7340600" cy="2164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425" y="225468"/>
            <a:ext cx="7240588" cy="1189973"/>
          </a:xfrm>
          <a:solidFill>
            <a:schemeClr val="accent4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 этап – организационно- подготовительный (копилка):</a:t>
            </a:r>
          </a:p>
        </p:txBody>
      </p:sp>
      <p:sp>
        <p:nvSpPr>
          <p:cNvPr id="9219" name="Текст 2"/>
          <p:cNvSpPr>
            <a:spLocks noGrp="1"/>
          </p:cNvSpPr>
          <p:nvPr>
            <p:ph type="body" idx="1"/>
          </p:nvPr>
        </p:nvSpPr>
        <p:spPr>
          <a:xfrm>
            <a:off x="351186" y="1528176"/>
            <a:ext cx="7315200" cy="5047794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Художественный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иллюстративный материал для оснащения познавательной среды в группе: загадки, пословицы, стихи,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сказки.</a:t>
            </a:r>
          </a:p>
          <a:p>
            <a:pPr algn="just"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Дидактические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игры: «Народные промыслы», «Разрезные картинки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algn="just"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Дидактический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материал: «Сказочная Гжель», альбом «Гжель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algn="just"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Консультации для родителей: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«Чудесная Гжель», «Виды народного декоративно-прикладного искусства».</a:t>
            </a:r>
          </a:p>
          <a:p>
            <a:pPr algn="just"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Музыка, песни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«Незабудковая гжель» Надежды Филатовой,  «Сказочная Гжель» музыка В. Темнова , стихи О. Левицкого.</a:t>
            </a:r>
          </a:p>
          <a:p>
            <a:pPr marL="457200" indent="-457200" algn="just" eaLnBrk="1" hangingPunct="1">
              <a:buFontTx/>
              <a:buChar char="-"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eaLnBrk="1" hangingPunct="1">
              <a:buFontTx/>
              <a:buChar char="-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6414" y="400833"/>
            <a:ext cx="7117197" cy="5651241"/>
          </a:xfrm>
        </p:spPr>
        <p:txBody>
          <a:bodyPr/>
          <a:lstStyle/>
          <a:p>
            <a:pPr marL="342900" indent="-342900"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Народные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игры: «Платок», «Горелки», «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Жмурки».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 Совместная деятельность  родителей и детей: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изготовление подковы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из теста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для росписи.</a:t>
            </a:r>
          </a:p>
          <a:p>
            <a:pPr marL="342900" indent="-342900"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Оформление мини-музея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«Сине-голубая сказка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342900" indent="-342900"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посуда, фигурки, полотенце,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кокошник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под гжель).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Анкетирование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родителей: «Приобщение детей к истокам русской народной культуры».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111" y="3761858"/>
            <a:ext cx="7011553" cy="236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428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626" y="365125"/>
            <a:ext cx="7340252" cy="1325563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Копилка: Мини-музей «Голубая сказка»</a:t>
            </a:r>
            <a:endParaRPr lang="ru-RU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124" name="Picture 4" descr="C:\Users\Вера\Desktop\мои фото\фото январь 2018\фото 1-2018\IMG_20180119_1427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953" y="1903955"/>
            <a:ext cx="3632547" cy="4784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Вера\Desktop\IMG_20190121_06300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60" y="1903955"/>
            <a:ext cx="4045907" cy="4863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60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Вера\Desktop\IMG_20190121_063021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8" t="1588" r="12133"/>
          <a:stretch/>
        </p:blipFill>
        <p:spPr bwMode="auto">
          <a:xfrm>
            <a:off x="4271375" y="751562"/>
            <a:ext cx="3544866" cy="5776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Вера\Desktop\IMG_20190121_062935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63"/>
          <a:stretch/>
        </p:blipFill>
        <p:spPr bwMode="auto">
          <a:xfrm>
            <a:off x="225469" y="726510"/>
            <a:ext cx="3682652" cy="5761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5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Вера\Desktop\IMG_20190108_1233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11" y="397702"/>
            <a:ext cx="7386179" cy="6015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805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Дидактические игры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Вера\Desktop\IMG_20190108_123304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65" r="8522" b="15138"/>
          <a:stretch/>
        </p:blipFill>
        <p:spPr bwMode="auto">
          <a:xfrm>
            <a:off x="127607" y="1578280"/>
            <a:ext cx="4131242" cy="2955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498" y="3632929"/>
            <a:ext cx="3621088" cy="28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4786313"/>
            <a:ext cx="2444750" cy="1957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171" y="1551271"/>
            <a:ext cx="2444750" cy="1957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443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025264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Дидактический материал: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C:\Users\Вера\Desktop\мои фото\фото январь 2018\фото 1-2018\IMG_20180125_14202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09" y="1454204"/>
            <a:ext cx="3886200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Вера\Desktop\гжель\kisspng-drawing-image-ornament-clip-art-gzhel-png-5b722825f0c7b5.85307466153420803798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48" y="4663126"/>
            <a:ext cx="2444924" cy="195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Вера\Desktop\гжель\kisspng-drawing-image-ornament-clip-art-gzhel-png-5b722825f0c7b5.853074661534208037986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012" y="1216278"/>
            <a:ext cx="1881252" cy="1505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Вера\Desktop\IMG_20190121_0633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694" y="3052774"/>
            <a:ext cx="3131506" cy="3583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30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338203"/>
            <a:ext cx="7202488" cy="563671"/>
          </a:xfrm>
          <a:solidFill>
            <a:schemeClr val="accent4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n-US" sz="40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этап – исследовательский:</a:t>
            </a:r>
          </a:p>
        </p:txBody>
      </p:sp>
      <p:sp>
        <p:nvSpPr>
          <p:cNvPr id="10243" name="Текст 2"/>
          <p:cNvSpPr>
            <a:spLocks noGrp="1"/>
          </p:cNvSpPr>
          <p:nvPr>
            <p:ph type="body" idx="1"/>
          </p:nvPr>
        </p:nvSpPr>
        <p:spPr>
          <a:xfrm>
            <a:off x="250521" y="1265130"/>
            <a:ext cx="7302087" cy="5473874"/>
          </a:xfrm>
        </p:spPr>
        <p:txBody>
          <a:bodyPr/>
          <a:lstStyle/>
          <a:p>
            <a:pPr algn="just">
              <a:lnSpc>
                <a:spcPct val="100000"/>
              </a:lnSpc>
              <a:spcAft>
                <a:spcPts val="100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- </a:t>
            </a:r>
            <a:r>
              <a:rPr lang="ru-RU" sz="2800" dirty="0">
                <a:latin typeface="Times New Roman"/>
                <a:ea typeface="Calibri"/>
                <a:cs typeface="Times New Roman"/>
              </a:rPr>
              <a:t>Беседы</a:t>
            </a:r>
            <a:r>
              <a:rPr lang="ru-RU" dirty="0">
                <a:latin typeface="Times New Roman"/>
                <a:ea typeface="Calibri"/>
                <a:cs typeface="Times New Roman"/>
              </a:rPr>
              <a:t>: «Сказочная Гжель», «Синь России», «Агашка»,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 гончарном промысле»,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«Синее чудо - гжельская керамика».</a:t>
            </a:r>
            <a:endParaRPr lang="ru-RU" sz="18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Занятия по художественно-эстетическому развитию  «Сказочная Гжель»,  «Роспись тарелки гжель нитками», «Чашечка-гжель», «Чайный сервиз», «Сказочная птица». </a:t>
            </a:r>
            <a:endParaRPr lang="ru-RU" sz="1800" dirty="0">
              <a:ea typeface="Calibri"/>
              <a:cs typeface="Times New Roman"/>
            </a:endParaRPr>
          </a:p>
          <a:p>
            <a:pPr algn="just" eaLnBrk="1" hangingPunct="1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8411" y="450937"/>
            <a:ext cx="71147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Познавательное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«История народно-прикладного искусства Гжель».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Чтение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художественной литературы и фольклора: загадок, пословиц,  авторских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сказок: «Небесная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лазурь Гжели», М. Боброва, С. Ледкова «Гжель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»;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стихотворений про гжель: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«Сине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белая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посуда»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С. Вахрушева,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«Взял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мастер в руки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кисть»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Н. Савченко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«Незатейливый узор»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Н. Радченко, 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«Синие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цветы Гжели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Сурьянинова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681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5781" y="474345"/>
            <a:ext cx="742793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/>
              <a:t>-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Заучивание загадок про гжель, стихотворения «Синяя сказка».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Сюжетно-ролевая игра «Мастера Гжельцы».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Опыты с детьми: «Смешивание красок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Рассматривание дидактического материала: « Сказочная Гжель», схемы «Элементы росписи гжель», репродукций, альбомы «Гжель», образцов гжельского орнамента. 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Видеофильм «Создание посуды гжель».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Раскрашивание раскрасок «Сказочная гжель», «Народные узоры», «Русские сувениры», «Продолжи узор -  росписи гжель».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Составление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мнемотаблицы к стихотворению «Синяя сказка».</a:t>
            </a: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Оздоровительные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минутки – пальчиковая гимнастика «Цветок», физкультминутка «Посуда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285750" indent="-285750">
              <a:buFontTx/>
              <a:buChar char="-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25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75364"/>
            <a:ext cx="7886700" cy="914400"/>
          </a:xfrm>
        </p:spPr>
        <p:txBody>
          <a:bodyPr/>
          <a:lstStyle/>
          <a:p>
            <a:pPr algn="ctr"/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/и «Сложи картинку»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77" y="1378895"/>
            <a:ext cx="7325378" cy="5312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262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734" y="187890"/>
            <a:ext cx="7966554" cy="1052188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Дидактический материал: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Вера\Desktop\IMG_20190116_16093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9" y="1103474"/>
            <a:ext cx="7553196" cy="5514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707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Вера\Desktop\IMG_20190116_1609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34" y="535484"/>
            <a:ext cx="7954033" cy="596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064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Вера\Desktop\IMG_20190116_1607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80" y="424904"/>
            <a:ext cx="7676335" cy="605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488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468" y="237996"/>
            <a:ext cx="8289882" cy="764086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Элементы росписи Гжель.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Вера\Desktop\IMG_20190116_16025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08" y="1164920"/>
            <a:ext cx="4300357" cy="3569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Вера\Desktop\IMG_20190116_16020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792" y="3281819"/>
            <a:ext cx="4455627" cy="334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40" y="4946846"/>
            <a:ext cx="2024063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Вера\Desktop\гжель\035_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569" y="1303105"/>
            <a:ext cx="1266694" cy="184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61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Вера\Desktop\IMG_20190116_1557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92" y="964503"/>
            <a:ext cx="7632527" cy="572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1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762217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Подносы и тарелки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Вера\Desktop\IMG_20190116_15595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08" y="977031"/>
            <a:ext cx="4775814" cy="2855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Вера\Desktop\IMG_20190116_16003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989" y="3845490"/>
            <a:ext cx="5135674" cy="2906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Вера\Desktop\гжель\035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27" y="4202772"/>
            <a:ext cx="1454586" cy="211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Вера\Desktop\гжель\hello_html_m827766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67" y="1495817"/>
            <a:ext cx="2158586" cy="167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987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Вера\Desktop\мои фото\фото январь 2018\фото 1-2018\IMG_20180124_0920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33" y="313148"/>
            <a:ext cx="7706466" cy="623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552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Вера\Desktop\мои фото\фото январь 2018\фото 1-2018\IMG_20180124_0930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69" y="463460"/>
            <a:ext cx="7461338" cy="626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16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6686550" cy="699586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«Кокошники»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C:\Users\Вера\Desktop\IMG_20190116_155634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94"/>
          <a:stretch/>
        </p:blipFill>
        <p:spPr bwMode="auto">
          <a:xfrm>
            <a:off x="96801" y="1327759"/>
            <a:ext cx="4355419" cy="299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Вера\Desktop\гжель\hello_html_m82776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89" y="4648831"/>
            <a:ext cx="2421633" cy="188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003" y="1218896"/>
            <a:ext cx="2425700" cy="188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Вера\Desktop\IMG_20190121_0631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000" y="3507288"/>
            <a:ext cx="3294345" cy="3175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80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7453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Подковы Гжель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46324" y="1227551"/>
            <a:ext cx="3645074" cy="49494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Вера\Desktop\IMG_20190121_06304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17" y="1065641"/>
            <a:ext cx="7715380" cy="578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24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338" y="287338"/>
            <a:ext cx="7575985" cy="865057"/>
          </a:xfrm>
          <a:solidFill>
            <a:schemeClr val="accent4"/>
          </a:solidFill>
        </p:spPr>
        <p:txBody>
          <a:bodyPr/>
          <a:lstStyle/>
          <a:p>
            <a:pPr eaLnBrk="1" hangingPunct="1">
              <a:defRPr/>
            </a:pPr>
            <a:r>
              <a:rPr lang="en-US" sz="48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lll</a:t>
            </a:r>
            <a:r>
              <a:rPr lang="en-US" sz="4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этап - заключительный: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312738" y="1365338"/>
            <a:ext cx="7177087" cy="2805830"/>
          </a:xfrm>
        </p:spPr>
        <p:txBody>
          <a:bodyPr/>
          <a:lstStyle/>
          <a:p>
            <a:pPr eaLnBrk="1" hangingPunct="1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Итоговое мероприятие  «Сине – голубая сказка» - защита проекта;</a:t>
            </a:r>
          </a:p>
          <a:p>
            <a:pPr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Мини-музей «Голубая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сказка» (посуда, фигурки).</a:t>
            </a:r>
          </a:p>
          <a:p>
            <a:pPr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Выставки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творческих работ.</a:t>
            </a:r>
          </a:p>
          <a:p>
            <a:pPr eaLnBrk="1" hangingPunct="1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49" y="4058650"/>
            <a:ext cx="7299650" cy="2554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725" y="450850"/>
            <a:ext cx="7691198" cy="914400"/>
          </a:xfrm>
          <a:solidFill>
            <a:schemeClr val="accent4"/>
          </a:solidFill>
        </p:spPr>
        <p:txBody>
          <a:bodyPr/>
          <a:lstStyle/>
          <a:p>
            <a:pPr eaLnBrk="1" hangingPunct="1">
              <a:defRPr/>
            </a:pPr>
            <a:r>
              <a:rPr lang="ru-RU" sz="4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Предполагаемый результат:</a:t>
            </a:r>
          </a:p>
        </p:txBody>
      </p:sp>
      <p:sp>
        <p:nvSpPr>
          <p:cNvPr id="8195" name="Текст 2"/>
          <p:cNvSpPr>
            <a:spLocks noGrp="1"/>
          </p:cNvSpPr>
          <p:nvPr>
            <p:ph type="body" idx="1"/>
          </p:nvPr>
        </p:nvSpPr>
        <p:spPr>
          <a:xfrm>
            <a:off x="263525" y="1640910"/>
            <a:ext cx="7540190" cy="5022937"/>
          </a:xfrm>
        </p:spPr>
        <p:txBody>
          <a:bodyPr/>
          <a:lstStyle/>
          <a:p>
            <a:pPr algn="just" eaLnBrk="1" hangingPunct="1"/>
            <a:r>
              <a:rPr lang="ru-RU" dirty="0">
                <a:latin typeface="Times New Roman" pitchFamily="18" charset="0"/>
                <a:cs typeface="Times New Roman" pitchFamily="18" charset="0"/>
              </a:rPr>
              <a:t> - дети познакомились с народно-прикладным искусством Гжель; </a:t>
            </a:r>
          </a:p>
          <a:p>
            <a:pPr algn="just" eaLnBrk="1" hangingPunct="1"/>
            <a:r>
              <a:rPr lang="ru-RU" dirty="0">
                <a:latin typeface="Times New Roman" pitchFamily="18" charset="0"/>
                <a:cs typeface="Times New Roman" pitchFamily="18" charset="0"/>
              </a:rPr>
              <a:t> - научились передавать простейшие элементы узора (розу, листики, завитки, волнистые линии, решетку, точки, спираль);</a:t>
            </a:r>
          </a:p>
          <a:p>
            <a:pPr algn="just" eaLnBrk="1" hangingPunct="1"/>
            <a:r>
              <a:rPr lang="ru-RU" dirty="0">
                <a:latin typeface="Times New Roman" pitchFamily="18" charset="0"/>
                <a:cs typeface="Times New Roman" pitchFamily="18" charset="0"/>
              </a:rPr>
              <a:t> - научились самостоятельно выбирать цвет, материал; </a:t>
            </a:r>
          </a:p>
          <a:p>
            <a:pPr algn="just" eaLnBrk="1" hangingPunct="1"/>
            <a:r>
              <a:rPr lang="ru-RU" dirty="0">
                <a:latin typeface="Times New Roman" pitchFamily="18" charset="0"/>
                <a:cs typeface="Times New Roman" pitchFamily="18" charset="0"/>
              </a:rPr>
              <a:t> - повысился интерес к декоративно – прикладному виду деятельности;   </a:t>
            </a:r>
          </a:p>
          <a:p>
            <a:pPr algn="just" eaLnBrk="1" hangingPunct="1"/>
            <a:r>
              <a:rPr lang="ru-RU" dirty="0">
                <a:latin typeface="Times New Roman" pitchFamily="18" charset="0"/>
                <a:cs typeface="Times New Roman" pitchFamily="18" charset="0"/>
              </a:rPr>
              <a:t> - появилось желание использовать гжельскую роспись в свободном рисовании; </a:t>
            </a:r>
          </a:p>
          <a:p>
            <a:pPr algn="just" eaLnBrk="1" hangingPunct="1"/>
            <a:r>
              <a:rPr lang="ru-RU" dirty="0">
                <a:latin typeface="Times New Roman" pitchFamily="18" charset="0"/>
                <a:cs typeface="Times New Roman" pitchFamily="18" charset="0"/>
              </a:rPr>
              <a:t> - появилось чувство уважения и гордости за свой народ, его культуру, желание самим участвовать в творчестве.</a:t>
            </a:r>
          </a:p>
          <a:p>
            <a:pPr algn="just" eaLnBrk="1" hangingPunct="1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6773863" cy="3480364"/>
          </a:xfrm>
        </p:spPr>
        <p:txBody>
          <a:bodyPr/>
          <a:lstStyle/>
          <a:p>
            <a:pPr algn="ctr" eaLnBrk="1" hangingPunct="1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</a:t>
            </a:r>
            <a:b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b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внимание!</a:t>
            </a:r>
          </a:p>
        </p:txBody>
      </p:sp>
      <p:pic>
        <p:nvPicPr>
          <p:cNvPr id="16386" name="Picture 2" descr="C:\Users\Вера\Desktop\гжель\рисунок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60" y="4048125"/>
            <a:ext cx="6867525" cy="280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976</TotalTime>
  <Words>696</Words>
  <Application>Microsoft Office PowerPoint</Application>
  <PresentationFormat>Экран (4:3)</PresentationFormat>
  <Paragraphs>71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Муниципальное бюджетное дошкольное образовательное учреждение Центр развития ребёнка – детский сад №223</vt:lpstr>
      <vt:lpstr>Презентация PowerPoint</vt:lpstr>
      <vt:lpstr>Цель:</vt:lpstr>
      <vt:lpstr>Задачи:</vt:lpstr>
      <vt:lpstr>Актуальность   данной проблемы:</vt:lpstr>
      <vt:lpstr>l этап – организационно- подготовительный (копилка):</vt:lpstr>
      <vt:lpstr>Презентация PowerPoint</vt:lpstr>
      <vt:lpstr>Копилка: Мини-музей «Голубая сказка»</vt:lpstr>
      <vt:lpstr>Презентация PowerPoint</vt:lpstr>
      <vt:lpstr>Презентация PowerPoint</vt:lpstr>
      <vt:lpstr>Дидактические игры</vt:lpstr>
      <vt:lpstr>Дидактический материал:</vt:lpstr>
      <vt:lpstr>ll этап – исследовательский:</vt:lpstr>
      <vt:lpstr>Презентация PowerPoint</vt:lpstr>
      <vt:lpstr>Презентация PowerPoint</vt:lpstr>
      <vt:lpstr>Д/и «Сложи картинку»</vt:lpstr>
      <vt:lpstr>Дидактический материал:</vt:lpstr>
      <vt:lpstr>Презентация PowerPoint</vt:lpstr>
      <vt:lpstr>Презентация PowerPoint</vt:lpstr>
      <vt:lpstr>Элементы росписи Гжель.</vt:lpstr>
      <vt:lpstr>Презентация PowerPoint</vt:lpstr>
      <vt:lpstr>Подносы и тарелки</vt:lpstr>
      <vt:lpstr>Презентация PowerPoint</vt:lpstr>
      <vt:lpstr>Презентация PowerPoint</vt:lpstr>
      <vt:lpstr>«Кокошники»</vt:lpstr>
      <vt:lpstr>Подковы Гжель</vt:lpstr>
      <vt:lpstr>lll этап - заключительный:</vt:lpstr>
      <vt:lpstr>Предполагаемый результат: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Инна</dc:creator>
  <cp:lastModifiedBy>Вера</cp:lastModifiedBy>
  <cp:revision>87</cp:revision>
  <dcterms:created xsi:type="dcterms:W3CDTF">2015-02-19T20:52:53Z</dcterms:created>
  <dcterms:modified xsi:type="dcterms:W3CDTF">2019-01-27T18:10:04Z</dcterms:modified>
</cp:coreProperties>
</file>