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9" r:id="rId9"/>
    <p:sldId id="267" r:id="rId10"/>
    <p:sldId id="265" r:id="rId11"/>
    <p:sldId id="270" r:id="rId12"/>
    <p:sldId id="266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9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CDF87-0C64-4E0A-89DD-9A8E21B869E4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0CE77-8C22-4955-80EE-9CDE4DA81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CE77-8C22-4955-80EE-9CDE4DA81D4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E3DA6-2358-477A-B3B5-9ED4A76F0CB5}" type="datetimeFigureOut">
              <a:rPr lang="ru-RU">
                <a:solidFill>
                  <a:prstClr val="black"/>
                </a:solidFill>
              </a:rPr>
              <a:pPr/>
              <a:t>02.12.2021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A85ADF-72E8-4178-A5BC-CEE319FCA0A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395536" y="404664"/>
            <a:ext cx="8352928" cy="604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" name="Группа 13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Рисунок 7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>
              <a:off x="0" y="0"/>
              <a:ext cx="5976664" cy="546224"/>
            </a:xfrm>
            <a:prstGeom prst="rect">
              <a:avLst/>
            </a:prstGeom>
          </p:spPr>
        </p:pic>
        <p:pic>
          <p:nvPicPr>
            <p:cNvPr id="9" name="Рисунок 8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flipV="1">
              <a:off x="0" y="6311776"/>
              <a:ext cx="5976664" cy="546224"/>
            </a:xfrm>
            <a:prstGeom prst="rect">
              <a:avLst/>
            </a:prstGeom>
          </p:spPr>
        </p:pic>
        <p:pic>
          <p:nvPicPr>
            <p:cNvPr id="10" name="Рисунок 9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rot="16200000">
              <a:off x="-2751224" y="3155888"/>
              <a:ext cx="6048672" cy="546224"/>
            </a:xfrm>
            <a:prstGeom prst="rect">
              <a:avLst/>
            </a:prstGeom>
          </p:spPr>
        </p:pic>
        <p:pic>
          <p:nvPicPr>
            <p:cNvPr id="11" name="Рисунок 10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rot="5400000" flipH="1">
              <a:off x="5846552" y="3155888"/>
              <a:ext cx="6048672" cy="546224"/>
            </a:xfrm>
            <a:prstGeom prst="rect">
              <a:avLst/>
            </a:prstGeom>
          </p:spPr>
        </p:pic>
        <p:pic>
          <p:nvPicPr>
            <p:cNvPr id="12" name="Рисунок 11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46758"/>
            <a:stretch>
              <a:fillRect/>
            </a:stretch>
          </p:blipFill>
          <p:spPr>
            <a:xfrm>
              <a:off x="5940152" y="0"/>
              <a:ext cx="3203848" cy="546224"/>
            </a:xfrm>
            <a:prstGeom prst="rect">
              <a:avLst/>
            </a:prstGeom>
          </p:spPr>
        </p:pic>
        <p:pic>
          <p:nvPicPr>
            <p:cNvPr id="13" name="Рисунок 12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46758"/>
            <a:stretch>
              <a:fillRect/>
            </a:stretch>
          </p:blipFill>
          <p:spPr>
            <a:xfrm flipV="1">
              <a:off x="5940152" y="6311776"/>
              <a:ext cx="3203848" cy="546224"/>
            </a:xfrm>
            <a:prstGeom prst="rect">
              <a:avLst/>
            </a:prstGeom>
          </p:spPr>
        </p:pic>
      </p:grp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755576" y="2564903"/>
            <a:ext cx="7704856" cy="2424757"/>
            <a:chOff x="1115615" y="2954100"/>
            <a:chExt cx="7165477" cy="251401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5" y="2954100"/>
              <a:ext cx="7165477" cy="10530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«Цветик - </a:t>
              </a:r>
              <a:r>
                <a:rPr lang="ru-RU" sz="6000" b="1" dirty="0" err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семицветик</a:t>
              </a:r>
              <a:r>
                <a:rPr lang="ru-RU" sz="6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»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361672" y="5085184"/>
              <a:ext cx="4910120" cy="382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Ð°ÑÑÐ¸Ð½ÐºÐ¸ Ð¿Ð¾ Ð·Ð°Ð¿ÑÐ¾ÑÑ ÐºÐ½Ð¸Ð³Ð¸ Ð´Ð»Ñ ÑÐ»ÐµÐ¿ÑÑ Ð´ÐµÑÐµ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144902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620688"/>
            <a:ext cx="8496944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 t="2146" r="78624" b="48884"/>
          <a:stretch>
            <a:fillRect/>
          </a:stretch>
        </p:blipFill>
        <p:spPr bwMode="auto">
          <a:xfrm>
            <a:off x="539552" y="2852936"/>
            <a:ext cx="222246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ÐÐ°ÑÑÐ¸Ð½ÐºÐ¸ Ð¿Ð¾ Ð·Ð°Ð¿ÑÐ¾ÑÑ ÐºÐ»Ð¸Ð¿Ð°ÑÑ ÑÐ¼Ð°Ð¹Ð»Ð¸ÐºÐ¸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01008"/>
            <a:ext cx="510609" cy="505497"/>
          </a:xfrm>
          <a:prstGeom prst="rect">
            <a:avLst/>
          </a:prstGeom>
          <a:noFill/>
        </p:spPr>
      </p:pic>
      <p:pic>
        <p:nvPicPr>
          <p:cNvPr id="6" name="Picture 7" descr="C:\ИРА\Ира работа\ПОМОЩЬ МОЛОДОМУ ВОСПИТАТЕЛЮ\НОД\Маленькие волонтеры\Цветик-семицветик подг.гр\ulitka-3god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5463" y="764704"/>
            <a:ext cx="2338545" cy="3168352"/>
          </a:xfrm>
          <a:prstGeom prst="rect">
            <a:avLst/>
          </a:prstGeom>
          <a:noFill/>
        </p:spPr>
      </p:pic>
      <p:pic>
        <p:nvPicPr>
          <p:cNvPr id="7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196752"/>
            <a:ext cx="504056" cy="50405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 l="39959" t="4154" r="40601" b="51861"/>
          <a:stretch>
            <a:fillRect/>
          </a:stretch>
        </p:blipFill>
        <p:spPr bwMode="auto">
          <a:xfrm>
            <a:off x="4175956" y="3212976"/>
            <a:ext cx="1908212" cy="305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ÐÐ°ÑÑÐ¸Ð½ÐºÐ¸ Ð¿Ð¾ Ð·Ð°Ð¿ÑÐ¾ÑÑ ÑÐ¼Ð°Ð¹Ð»Ð¸ÐºÐ¸ png Ð½Ð° Ð¿ÑÐ¾Ð·ÑÐ°ÑÐ½Ð¾Ð¼ ÑÐ¾Ð½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3724" y="3645024"/>
            <a:ext cx="518356" cy="576064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908720"/>
            <a:ext cx="2401002" cy="344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ÐÐ°ÑÑÐ¸Ð½ÐºÐ¸ Ð¿Ð¾ Ð·Ð°Ð¿ÑÐ¾ÑÑ Ð´ÐµÑÐ¸ Ð¸Ð½Ð²Ð°Ð»Ð¸Ð´Ñ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4910" t="26895" r="4158" b="20594"/>
          <a:stretch>
            <a:fillRect/>
          </a:stretch>
        </p:blipFill>
        <p:spPr bwMode="auto">
          <a:xfrm>
            <a:off x="393780" y="980728"/>
            <a:ext cx="835468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Ð°ÑÑÐ¸Ð½ÐºÐ¸ Ð¿Ð¾ Ð·Ð°Ð¿ÑÐ¾ÑÑ ÑÐ²ÐµÑÐ¸Ðº ÑÐµÐ¼Ð¸ÑÐ²ÐµÑÐ¸Ðº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t="5213" b="5648"/>
          <a:stretch>
            <a:fillRect/>
          </a:stretch>
        </p:blipFill>
        <p:spPr bwMode="auto">
          <a:xfrm>
            <a:off x="1619672" y="548680"/>
            <a:ext cx="609600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ÐÐ°ÑÑÐ¸Ð½ÐºÐ¸ Ð¿Ð¾ Ð·Ð°Ð¿ÑÐ¾ÑÑ Ð²Ð¾Ð»Ð¾Ð½ÑÐµÑ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ÐÐ°ÑÑÐ¸Ð½ÐºÐ¸ Ð¿Ð¾ Ð·Ð°Ð¿ÑÐ¾ÑÑ Ð²Ð¾Ð»Ð¾Ð½ÑÐµÑ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4" name="Picture 6" descr="ÐÐ°ÑÑÐ¸Ð½ÐºÐ¸ Ð¿Ð¾ Ð·Ð°Ð¿ÑÐ¾ÑÑ Ð²Ð¾Ð»Ð¾Ð½ÑÐµÑ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0698"/>
            <a:ext cx="7992888" cy="5330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58" y="404664"/>
            <a:ext cx="8531083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3" cstate="print"/>
          <a:srcRect t="2146" r="78624" b="48884"/>
          <a:stretch>
            <a:fillRect/>
          </a:stretch>
        </p:blipFill>
        <p:spPr bwMode="auto">
          <a:xfrm>
            <a:off x="2699792" y="548680"/>
            <a:ext cx="36004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ÐÐ°ÑÑÐ¸Ð½ÐºÐ¸ Ð¿Ð¾ Ð·Ð°Ð¿ÑÐ¾ÑÑ ÐºÐ»Ð¸Ð¿Ð°ÑÑ ÑÐ¼Ð°Ð¹Ð»Ð¸ÐºÐ¸ Ð½Ð° Ð¿ÑÐ¾Ð·ÑÐ°ÑÐ½Ð¾Ð¼ ÑÐ¾Ð½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700808"/>
            <a:ext cx="792088" cy="784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C:\ИРА\Ира работа\ПОМОЩЬ МОЛОДОМУ ВОСПИТАТЕЛЮ\НОД\Маленькие волонтеры\Цветик-семицветик подг.гр\ulitka-3go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48680"/>
            <a:ext cx="4255329" cy="5765285"/>
          </a:xfrm>
          <a:prstGeom prst="rect">
            <a:avLst/>
          </a:prstGeom>
          <a:noFill/>
        </p:spPr>
      </p:pic>
      <p:pic>
        <p:nvPicPr>
          <p:cNvPr id="21509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340768"/>
            <a:ext cx="864096" cy="864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 l="39959" t="4154" r="40601" b="51861"/>
          <a:stretch>
            <a:fillRect/>
          </a:stretch>
        </p:blipFill>
        <p:spPr bwMode="auto">
          <a:xfrm>
            <a:off x="2483768" y="548680"/>
            <a:ext cx="360040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ÐÐ°ÑÑÐ¸Ð½ÐºÐ¸ Ð¿Ð¾ Ð·Ð°Ð¿ÑÐ¾ÑÑ ÑÐ¼Ð°Ð¹Ð»Ð¸ÐºÐ¸ png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412776"/>
            <a:ext cx="974341" cy="1082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39334"/>
            <a:ext cx="4006627" cy="5749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83540"/>
            <a:ext cx="6624736" cy="589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Ð°ÑÑÐ¸Ð½ÐºÐ¸ Ð¿Ð¾ Ð·Ð°Ð¿ÑÐ¾ÑÑ Ð´ÐµÑÐ¸ Ð¸Ð½Ð²Ð°Ð»Ð¸Ð´Ñ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458669"/>
            <a:ext cx="7872874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Ð°ÑÑÐ¸Ð½ÐºÐ¸ Ð¿Ð¾ Ð·Ð°Ð¿ÑÐ¾ÑÑ ÑÐ»ÐµÐ¿ÑÐµ Ð´ÐµÑÐ¸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064896" cy="576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6</Words>
  <Application>Microsoft Office PowerPoint</Application>
  <PresentationFormat>Экран (4:3)</PresentationFormat>
  <Paragraphs>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Елена</cp:lastModifiedBy>
  <cp:revision>8</cp:revision>
  <dcterms:created xsi:type="dcterms:W3CDTF">2014-03-26T12:57:41Z</dcterms:created>
  <dcterms:modified xsi:type="dcterms:W3CDTF">2021-12-02T11:18:30Z</dcterms:modified>
</cp:coreProperties>
</file>