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494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691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98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620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203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566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541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261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17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852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68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BC40E-74D4-4FDC-9541-AEDDA82042DF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3C74D-CCC5-417A-9AD4-8701362C60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096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6.xml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6190980"/>
            <a:ext cx="4127863" cy="653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Выполнила учитель начальных классов МБОУ СОШ №4</a:t>
            </a:r>
            <a:r>
              <a:rPr lang="en-US" smtClean="0"/>
              <a:t> </a:t>
            </a:r>
            <a:r>
              <a:rPr lang="ru-RU" smtClean="0"/>
              <a:t>Базилевич </a:t>
            </a:r>
            <a:r>
              <a:rPr lang="ru-RU" dirty="0" smtClean="0"/>
              <a:t>Ольга Богдановна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74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Викторина</a:t>
            </a:r>
            <a:endParaRPr lang="ru-RU" sz="6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47" y="2272337"/>
            <a:ext cx="3213735" cy="3877907"/>
          </a:xfrm>
        </p:spPr>
      </p:pic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1972340" y="1580417"/>
            <a:ext cx="1136469" cy="1045028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hlinkClick r:id="rId3" action="ppaction://hlinksldjump"/>
              </a:rPr>
              <a:t>1</a:t>
            </a:r>
            <a:endParaRPr lang="ru-RU" sz="3200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969692" y="2801286"/>
            <a:ext cx="1136469" cy="1031966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hlinkClick r:id="rId4" action="ppaction://hlinksldjump"/>
              </a:rPr>
              <a:t>2</a:t>
            </a:r>
            <a:endParaRPr lang="ru-RU" sz="3200" b="1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8603916" y="2625445"/>
            <a:ext cx="1136469" cy="100294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hlinkClick r:id="rId5" action="ppaction://hlinksldjump"/>
              </a:rPr>
              <a:t>6</a:t>
            </a:r>
            <a:endParaRPr lang="ru-RU" sz="32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972337" y="5147299"/>
            <a:ext cx="1136469" cy="100294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hlinkClick r:id="rId6" action="ppaction://hlinksldjump"/>
              </a:rPr>
              <a:t>4</a:t>
            </a:r>
            <a:endParaRPr lang="ru-RU" sz="3200" b="1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603916" y="1417638"/>
            <a:ext cx="1136469" cy="100294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hlinkClick r:id="rId7" action="ppaction://hlinksldjump"/>
              </a:rPr>
              <a:t>5</a:t>
            </a:r>
            <a:endParaRPr lang="ru-RU" sz="3200" b="1" i="1" dirty="0"/>
          </a:p>
        </p:txBody>
      </p:sp>
      <p:sp>
        <p:nvSpPr>
          <p:cNvPr id="18" name="Прямоугольник 17">
            <a:hlinkClick r:id="rId8" action="ppaction://hlinksldjump"/>
          </p:cNvPr>
          <p:cNvSpPr/>
          <p:nvPr/>
        </p:nvSpPr>
        <p:spPr>
          <a:xfrm>
            <a:off x="8603916" y="3833252"/>
            <a:ext cx="1136469" cy="100294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hlinkClick r:id="rId8" action="ppaction://hlinksldjump"/>
              </a:rPr>
              <a:t>7</a:t>
            </a:r>
            <a:endParaRPr lang="ru-RU" sz="3200" b="1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8603915" y="5041059"/>
            <a:ext cx="1136469" cy="100294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hlinkClick r:id="rId9" action="ppaction://hlinksldjump"/>
              </a:rPr>
              <a:t>8</a:t>
            </a:r>
            <a:endParaRPr lang="ru-RU" sz="3200" b="1" i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969693" y="3982272"/>
            <a:ext cx="1136469" cy="100294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hlinkClick r:id="rId10" action="ppaction://hlinksldjump"/>
              </a:rPr>
              <a:t>3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160465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952206" y="130629"/>
            <a:ext cx="6217920" cy="203780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/>
              <a:t>Что первым встречает героиня сказки, отправившаяся на поиски брата</a:t>
            </a:r>
            <a:r>
              <a:rPr lang="ru-RU" sz="3200" b="1" i="1" u="sng" dirty="0" smtClean="0"/>
              <a:t>?</a:t>
            </a:r>
            <a:endParaRPr lang="ru-RU" sz="2800" i="1" u="sng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6085" y="2817844"/>
            <a:ext cx="3744416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дом Бабы-Яги</a:t>
            </a:r>
            <a:r>
              <a:rPr lang="ru-RU" sz="2400" dirty="0" smtClean="0"/>
              <a:t> 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021831" y="2817844"/>
            <a:ext cx="3744416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яблонька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88958" y="2817844"/>
            <a:ext cx="3744416" cy="8640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/>
              <a:t>п</a:t>
            </a:r>
            <a:r>
              <a:rPr lang="ru-RU" sz="4000" dirty="0" smtClean="0"/>
              <a:t>ечка</a:t>
            </a:r>
            <a:endParaRPr lang="ru-RU" sz="4000" dirty="0"/>
          </a:p>
        </p:txBody>
      </p:sp>
      <p:pic>
        <p:nvPicPr>
          <p:cNvPr id="9" name="Рисунок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3692" y="3681940"/>
            <a:ext cx="2580693" cy="302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3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161211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>
                <a:solidFill>
                  <a:schemeClr val="bg1"/>
                </a:solidFill>
              </a:rPr>
              <a:t>Какой пирожок предложила съесть девочке печка?</a:t>
            </a:r>
            <a:endParaRPr lang="ru-RU" sz="1600" i="1" u="sng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01" y="3707642"/>
            <a:ext cx="4582886" cy="2945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948963" y="2471091"/>
            <a:ext cx="2736304" cy="9361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пшеничный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61979" y="3707642"/>
            <a:ext cx="2736304" cy="9361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 </a:t>
            </a:r>
            <a:r>
              <a:rPr lang="ru-RU" sz="3600" dirty="0" smtClean="0"/>
              <a:t>ржаной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728912" y="2471091"/>
            <a:ext cx="2736304" cy="9361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слоеный</a:t>
            </a:r>
            <a:endParaRPr lang="ru-RU" sz="3600" b="1" dirty="0"/>
          </a:p>
        </p:txBody>
      </p:sp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7064" y="3637034"/>
            <a:ext cx="2668880" cy="301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6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645" y="4207378"/>
            <a:ext cx="2263932" cy="2650622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161211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 smtClean="0">
                <a:solidFill>
                  <a:schemeClr val="bg1"/>
                </a:solidFill>
              </a:rPr>
              <a:t>Судя по ответам печке и яблоньке, какой была эта девочка?</a:t>
            </a:r>
            <a:endParaRPr lang="ru-RU" sz="1400" i="1" u="sng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5068" y="2802248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скромной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61211" y="3843412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избалованной</a:t>
            </a:r>
            <a:endParaRPr lang="ru-RU" sz="3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63114" y="2802247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трудолюбивой</a:t>
            </a:r>
            <a:endParaRPr lang="ru-RU" sz="3600" b="1" dirty="0" smtClean="0"/>
          </a:p>
          <a:p>
            <a:pPr algn="ctr"/>
            <a:endParaRPr lang="ru-RU" sz="36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0283" y="2181499"/>
            <a:ext cx="3621717" cy="4676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016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161211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>
                <a:solidFill>
                  <a:schemeClr val="bg1"/>
                </a:solidFill>
              </a:rPr>
              <a:t>С чем играл братик в избушке Бабы-Яги?</a:t>
            </a:r>
            <a:endParaRPr lang="ru-RU" sz="1050" i="1" u="sng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5068" y="2802248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</a:t>
            </a:r>
            <a:r>
              <a:rPr lang="ru-RU" sz="3600" dirty="0" smtClean="0"/>
              <a:t> метлой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702583" y="2802247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</a:t>
            </a:r>
            <a:r>
              <a:rPr lang="ru-RU" sz="3600" dirty="0" smtClean="0"/>
              <a:t> наливным яблоком</a:t>
            </a:r>
            <a:endParaRPr lang="ru-RU" sz="3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73420" y="4021862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</a:t>
            </a:r>
            <a:r>
              <a:rPr lang="ru-RU" sz="3600" dirty="0" smtClean="0"/>
              <a:t> игрушками</a:t>
            </a:r>
            <a:endParaRPr lang="ru-RU" sz="3600" b="1" dirty="0"/>
          </a:p>
        </p:txBody>
      </p:sp>
      <p:pic>
        <p:nvPicPr>
          <p:cNvPr id="7" name="Рисунок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02" y="4021862"/>
            <a:ext cx="2267909" cy="26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06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161211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>
                <a:solidFill>
                  <a:schemeClr val="bg1"/>
                </a:solidFill>
              </a:rPr>
              <a:t>Кто помог брату и сестре убежать из избушки Бабы-Яги?</a:t>
            </a:r>
            <a:endParaRPr lang="ru-RU" sz="1050" i="1" u="sng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6" y="104503"/>
            <a:ext cx="2368731" cy="20769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214" y="2813689"/>
            <a:ext cx="3340898" cy="11522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0010" y="2813689"/>
            <a:ext cx="3340898" cy="11522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9112" y="3965933"/>
            <a:ext cx="3340898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97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299" y="508491"/>
            <a:ext cx="2371550" cy="2078916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161211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>
                <a:solidFill>
                  <a:schemeClr val="bg1"/>
                </a:solidFill>
              </a:rPr>
              <a:t>Кто унес брата, пока его сестра играла со своими подругами?</a:t>
            </a:r>
            <a:endParaRPr lang="ru-RU" sz="900" i="1" u="sng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841" y="2798009"/>
            <a:ext cx="3304318" cy="12619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0420" y="4059990"/>
            <a:ext cx="3267739" cy="98154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548872" y="5321971"/>
            <a:ext cx="3130834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Гуси-лебеди 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79485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3665" y="-275280"/>
            <a:ext cx="2371550" cy="2078916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056709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>
                <a:solidFill>
                  <a:schemeClr val="bg1"/>
                </a:solidFill>
              </a:rPr>
              <a:t>Что дала девочка мышке, чтобы та помогла ей?</a:t>
            </a:r>
            <a:endParaRPr lang="ru-RU" sz="500" i="1" u="sng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207126" y="2802247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кашу</a:t>
            </a:r>
            <a:endParaRPr lang="ru-RU" sz="36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50612" y="2802247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/>
              <a:t>с</a:t>
            </a:r>
            <a:r>
              <a:rPr lang="ru-RU" sz="3600" dirty="0" smtClean="0"/>
              <a:t>ыр</a:t>
            </a:r>
          </a:p>
        </p:txBody>
      </p:sp>
    </p:spTree>
    <p:extLst>
      <p:ext uri="{BB962C8B-B14F-4D97-AF65-F5344CB8AC3E}">
        <p14:creationId xmlns:p14="http://schemas.microsoft.com/office/powerpoint/2010/main" val="2082223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5470" y="-118527"/>
            <a:ext cx="2371550" cy="2078916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161211" y="0"/>
            <a:ext cx="5630091" cy="21814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>
                <a:solidFill>
                  <a:schemeClr val="bg1"/>
                </a:solidFill>
              </a:rPr>
              <a:t>Какие берега были у молочной реки?</a:t>
            </a:r>
            <a:endParaRPr lang="ru-RU" sz="500" i="1" u="sng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05068" y="2802248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сахарные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207126" y="2802247"/>
            <a:ext cx="3168352" cy="8408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кисельные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49970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EC612029-15C9-453B-AAAA-12AB24585654}" vid="{3F33E6FA-20F2-470C-8336-AEBD3C622F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1351</TotalTime>
  <Words>118</Words>
  <Application>Microsoft Office PowerPoint</Application>
  <PresentationFormat>Широкоэкранный</PresentationFormat>
  <Paragraphs>36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Arial Black</vt:lpstr>
      <vt:lpstr>Calibri</vt:lpstr>
      <vt:lpstr>Тема1</vt:lpstr>
      <vt:lpstr>Презентация PowerPoint</vt:lpstr>
      <vt:lpstr>Викторина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Ноутбук</dc:creator>
  <cp:lastModifiedBy>Ноутбук</cp:lastModifiedBy>
  <cp:revision>14</cp:revision>
  <dcterms:created xsi:type="dcterms:W3CDTF">2019-03-30T08:37:58Z</dcterms:created>
  <dcterms:modified xsi:type="dcterms:W3CDTF">2020-01-27T17:13:13Z</dcterms:modified>
</cp:coreProperties>
</file>