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handoutMasterIdLst>
    <p:handoutMasterId r:id="rId21"/>
  </p:handoutMasterIdLst>
  <p:sldIdLst>
    <p:sldId id="256" r:id="rId2"/>
    <p:sldId id="279" r:id="rId3"/>
    <p:sldId id="289" r:id="rId4"/>
    <p:sldId id="290" r:id="rId5"/>
    <p:sldId id="292" r:id="rId6"/>
    <p:sldId id="291" r:id="rId7"/>
    <p:sldId id="306" r:id="rId8"/>
    <p:sldId id="307" r:id="rId9"/>
    <p:sldId id="308" r:id="rId10"/>
    <p:sldId id="309" r:id="rId11"/>
    <p:sldId id="310" r:id="rId12"/>
    <p:sldId id="311" r:id="rId13"/>
    <p:sldId id="312" r:id="rId14"/>
    <p:sldId id="313" r:id="rId15"/>
    <p:sldId id="314" r:id="rId16"/>
    <p:sldId id="316" r:id="rId17"/>
    <p:sldId id="338" r:id="rId18"/>
    <p:sldId id="339" r:id="rId19"/>
  </p:sldIdLst>
  <p:sldSz cx="9144000" cy="6858000" type="screen4x3"/>
  <p:notesSz cx="6858000" cy="9144000"/>
  <p:defaultTextStyle>
    <a:defPPr>
      <a:defRPr lang="en-US"/>
    </a:defPPr>
    <a:lvl1pPr algn="r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r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r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r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r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b="1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b="1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b="1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b="1"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333333"/>
    <a:srgbClr val="FFFFFF"/>
    <a:srgbClr val="93D393"/>
    <a:srgbClr val="FAA712"/>
    <a:srgbClr val="5FC3D7"/>
    <a:srgbClr val="E45267"/>
    <a:srgbClr val="E9D13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27701" autoAdjust="0"/>
    <p:restoredTop sz="94660"/>
  </p:normalViewPr>
  <p:slideViewPr>
    <p:cSldViewPr>
      <p:cViewPr varScale="1">
        <p:scale>
          <a:sx n="71" d="100"/>
          <a:sy n="71" d="100"/>
        </p:scale>
        <p:origin x="72" y="30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 b="0"/>
            </a:lvl1pPr>
          </a:lstStyle>
          <a:p>
            <a:endParaRPr lang="en-US"/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b="0"/>
            </a:lvl1pPr>
          </a:lstStyle>
          <a:p>
            <a:endParaRPr lang="en-US"/>
          </a:p>
        </p:txBody>
      </p:sp>
      <p:sp>
        <p:nvSpPr>
          <p:cNvPr id="3686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 b="0"/>
            </a:lvl1pPr>
          </a:lstStyle>
          <a:p>
            <a:endParaRPr lang="en-US"/>
          </a:p>
        </p:txBody>
      </p:sp>
      <p:sp>
        <p:nvSpPr>
          <p:cNvPr id="3686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b="0"/>
            </a:lvl1pPr>
          </a:lstStyle>
          <a:p>
            <a:fld id="{55FE2BF1-23ED-4F12-93A7-6631D1EE1419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847398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 b="0"/>
            </a:lvl1pPr>
          </a:lstStyle>
          <a:p>
            <a:endParaRPr lang="en-US"/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b="0"/>
            </a:lvl1pPr>
          </a:lstStyle>
          <a:p>
            <a:endParaRPr lang="en-US"/>
          </a:p>
        </p:txBody>
      </p:sp>
      <p:sp>
        <p:nvSpPr>
          <p:cNvPr id="4608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4608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608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 b="0"/>
            </a:lvl1pPr>
          </a:lstStyle>
          <a:p>
            <a:endParaRPr lang="en-US"/>
          </a:p>
        </p:txBody>
      </p:sp>
      <p:sp>
        <p:nvSpPr>
          <p:cNvPr id="4608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b="0"/>
            </a:lvl1pPr>
          </a:lstStyle>
          <a:p>
            <a:fld id="{254D815F-2F59-4895-9D1D-048D6B0EFC43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718419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4D815F-2F59-4895-9D1D-048D6B0EFC43}" type="slidenum">
              <a:rPr lang="en-US" smtClean="0"/>
              <a:pPr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29605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9" name="Picture 7" descr="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gray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341" name="Rectangle 269"/>
          <p:cNvSpPr>
            <a:spLocks noChangeArrowheads="1"/>
          </p:cNvSpPr>
          <p:nvPr/>
        </p:nvSpPr>
        <p:spPr bwMode="hidden">
          <a:xfrm>
            <a:off x="1828800" y="5835650"/>
            <a:ext cx="5867400" cy="782638"/>
          </a:xfrm>
          <a:prstGeom prst="rect">
            <a:avLst/>
          </a:prstGeom>
          <a:gradFill rotWithShape="1">
            <a:gsLst>
              <a:gs pos="0">
                <a:srgbClr val="000000">
                  <a:alpha val="39999"/>
                </a:srgbClr>
              </a:gs>
              <a:gs pos="100000">
                <a:srgbClr val="000000">
                  <a:gamma/>
                  <a:shade val="0"/>
                  <a:invGamma/>
                  <a:alpha val="0"/>
                </a:srgbClr>
              </a:gs>
            </a:gsLst>
            <a:lin ang="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uk-UA"/>
          </a:p>
        </p:txBody>
      </p:sp>
      <p:pic>
        <p:nvPicPr>
          <p:cNvPr id="3340" name="Picture 268" descr="Picture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951163"/>
            <a:ext cx="9167813" cy="3684587"/>
          </a:xfrm>
          <a:prstGeom prst="rect">
            <a:avLst/>
          </a:prstGeom>
          <a:noFill/>
        </p:spPr>
      </p:pic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 bwMode="gray">
          <a:xfrm>
            <a:off x="304800" y="1295400"/>
            <a:ext cx="6324600" cy="1371600"/>
          </a:xfrm>
        </p:spPr>
        <p:txBody>
          <a:bodyPr/>
          <a:lstStyle>
            <a:lvl1pPr>
              <a:defRPr sz="5000" i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 bwMode="gray">
          <a:xfrm>
            <a:off x="304800" y="2743200"/>
            <a:ext cx="6400800" cy="381000"/>
          </a:xfrm>
        </p:spPr>
        <p:txBody>
          <a:bodyPr/>
          <a:lstStyle>
            <a:lvl1pPr marL="0" indent="0">
              <a:buFontTx/>
              <a:buNone/>
              <a:defRPr sz="20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 bwMode="gray">
          <a:xfrm>
            <a:off x="2362200" y="6477000"/>
            <a:ext cx="1447800" cy="244475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 bwMode="gray">
          <a:xfrm>
            <a:off x="7391400" y="6477000"/>
            <a:ext cx="1600200" cy="244475"/>
          </a:xfrm>
        </p:spPr>
        <p:txBody>
          <a:bodyPr/>
          <a:lstStyle>
            <a:lvl1pPr algn="r">
              <a:defRPr/>
            </a:lvl1pPr>
          </a:lstStyle>
          <a:p>
            <a:endParaRPr lang="ru-RU"/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4"/>
          </p:nvPr>
        </p:nvSpPr>
        <p:spPr bwMode="gray">
          <a:xfrm>
            <a:off x="5638800" y="6477000"/>
            <a:ext cx="1524000" cy="244475"/>
          </a:xfrm>
        </p:spPr>
        <p:txBody>
          <a:bodyPr/>
          <a:lstStyle>
            <a:lvl1pPr algn="ctr">
              <a:defRPr/>
            </a:lvl1pPr>
          </a:lstStyle>
          <a:p>
            <a:fld id="{6ADA5059-0CBD-4117-B19E-9323FEAE948B}" type="slidenum">
              <a:rPr lang="en-US"/>
              <a:pPr/>
              <a:t>‹#›</a:t>
            </a:fld>
            <a:endParaRPr lang="en-US"/>
          </a:p>
        </p:txBody>
      </p:sp>
      <p:pic>
        <p:nvPicPr>
          <p:cNvPr id="3401" name="Picture 329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828800" y="3581400"/>
            <a:ext cx="1295400" cy="1104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403" name="Rectangle 331"/>
          <p:cNvSpPr>
            <a:spLocks noChangeArrowheads="1"/>
          </p:cNvSpPr>
          <p:nvPr/>
        </p:nvSpPr>
        <p:spPr bwMode="hidden">
          <a:xfrm>
            <a:off x="76200" y="2667000"/>
            <a:ext cx="7315200" cy="76200"/>
          </a:xfrm>
          <a:prstGeom prst="rect">
            <a:avLst/>
          </a:prstGeom>
          <a:gradFill rotWithShape="1">
            <a:gsLst>
              <a:gs pos="0">
                <a:schemeClr val="folHlink"/>
              </a:gs>
              <a:gs pos="100000">
                <a:schemeClr val="folHlink">
                  <a:gamma/>
                  <a:shade val="46275"/>
                  <a:invGamma/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uk-UA"/>
          </a:p>
        </p:txBody>
      </p:sp>
      <p:pic>
        <p:nvPicPr>
          <p:cNvPr id="3405" name="Picture 333" descr="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300913" y="1093788"/>
            <a:ext cx="1009650" cy="2006600"/>
          </a:xfrm>
          <a:prstGeom prst="rect">
            <a:avLst/>
          </a:prstGeom>
          <a:noFill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3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000"/>
                                        <p:tgtEl>
                                          <p:spTgt spid="3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200"/>
                            </p:stCondLst>
                            <p:childTnLst>
                              <p:par>
                                <p:cTn id="12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1.66512E-7 C 0.13386 0.06591 0.26407 0.2352 0.26754 0.23219 C 0.27101 0.22919 0.35157 -0.05365 0.40677 -0.0555 C 0.46198 -0.05735 0.51059 0.06383 0.5165 0.06591 C 0.52223 0.06776 0.57257 -0.22664 0.6382 -0.22456 C 0.70382 -0.22248 0.74723 -0.07354 0.75434 -0.06938 C 0.76198 -0.06522 0.81424 -0.3994 0.88629 -0.395 C 0.95834 -0.39061 0.99427 -0.21947 0.99896 -0.22155 C 1.12448 -0.38645 1.20261 -0.42923 1.25608 -0.48381 " pathEditMode="relative" rAng="0" ptsTypes="sssssssfs">
                                      <p:cBhvr>
                                        <p:cTn id="13" dur="5000" fill="hold"/>
                                        <p:tgtEl>
                                          <p:spTgt spid="340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2800" y="-12400"/>
                                    </p:animMotion>
                                  </p:childTnLst>
                                </p:cTn>
                              </p:par>
                              <p:par>
                                <p:cTn id="14" presetID="41" presetClass="entr" presetSubtype="0" fill="hold" grpId="0" nodeType="withEffect">
                                  <p:stCondLst>
                                    <p:cond delay="4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62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1000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2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34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77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4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41" grpId="0" animBg="1"/>
      <p:bldP spid="3074" grpId="0"/>
      <p:bldP spid="3075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7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1000"/>
                        <p:tgtEl>
                          <p:spTgt spid="307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403" grpId="0" animBg="1"/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EB132D3-9B57-4833-98F6-207D682CFC35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E9AEEF7-D760-4913-870C-95A468DFBBA6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447800"/>
            <a:ext cx="4038600" cy="4876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447800"/>
            <a:ext cx="4038600" cy="4876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DDF9194-8434-4001-B049-6B5543B14966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CD50530-37DA-4790-AD48-A72B0DB42357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1255372-8A8D-4579-B24B-77F73DA14AB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13C6E31-D44E-4407-82F6-9A002959ACE9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24FCEBF-0CE7-42DF-867D-29AC1C249B12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E7CEDB4-2A93-4292-A349-8127A8C1A9D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40D62D-09DD-440D-B153-D74B9F4A543A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60338"/>
            <a:ext cx="2057400" cy="616426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60338"/>
            <a:ext cx="6019800" cy="616426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0AA536-FF99-4EF2-BE57-B95A05A711EF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60338"/>
            <a:ext cx="7848600" cy="1066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447800"/>
            <a:ext cx="4038600" cy="4876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447800"/>
            <a:ext cx="4038600" cy="4876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477000"/>
            <a:ext cx="2133600" cy="244475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477000"/>
            <a:ext cx="2895600" cy="244475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553200" y="6477000"/>
            <a:ext cx="2133600" cy="244475"/>
          </a:xfrm>
        </p:spPr>
        <p:txBody>
          <a:bodyPr/>
          <a:lstStyle>
            <a:lvl1pPr>
              <a:defRPr/>
            </a:lvl1pPr>
          </a:lstStyle>
          <a:p>
            <a:fld id="{03CF58B5-A507-432F-9E79-98F4E136B140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Заголовок и 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60338"/>
            <a:ext cx="7848600" cy="1066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иаграмма 2"/>
          <p:cNvSpPr>
            <a:spLocks noGrp="1"/>
          </p:cNvSpPr>
          <p:nvPr>
            <p:ph type="chart" idx="1"/>
          </p:nvPr>
        </p:nvSpPr>
        <p:spPr>
          <a:xfrm>
            <a:off x="457200" y="1447800"/>
            <a:ext cx="8229600" cy="4876800"/>
          </a:xfrm>
        </p:spPr>
        <p:txBody>
          <a:bodyPr/>
          <a:lstStyle/>
          <a:p>
            <a:r>
              <a:rPr lang="ru-RU" smtClean="0"/>
              <a:t>Вставка диаграммы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477000"/>
            <a:ext cx="2133600" cy="244475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477000"/>
            <a:ext cx="2895600" cy="244475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477000"/>
            <a:ext cx="2133600" cy="244475"/>
          </a:xfrm>
        </p:spPr>
        <p:txBody>
          <a:bodyPr/>
          <a:lstStyle>
            <a:lvl1pPr>
              <a:defRPr/>
            </a:lvl1pPr>
          </a:lstStyle>
          <a:p>
            <a:fld id="{3BD094DC-E670-4203-81F1-6C0D002EF25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60338"/>
            <a:ext cx="7848600" cy="1066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457200" y="1447800"/>
            <a:ext cx="8229600" cy="4876800"/>
          </a:xfrm>
        </p:spPr>
        <p:txBody>
          <a:bodyPr/>
          <a:lstStyle/>
          <a:p>
            <a:r>
              <a:rPr lang="ru-RU" smtClean="0"/>
              <a:t>Вставка таблицы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477000"/>
            <a:ext cx="2133600" cy="244475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477000"/>
            <a:ext cx="2895600" cy="244475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477000"/>
            <a:ext cx="2133600" cy="244475"/>
          </a:xfrm>
        </p:spPr>
        <p:txBody>
          <a:bodyPr/>
          <a:lstStyle>
            <a:lvl1pPr>
              <a:defRPr/>
            </a:lvl1pPr>
          </a:lstStyle>
          <a:p>
            <a:fld id="{74791AD3-F981-4428-A5DB-057734089F70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dgm" preserve="1">
  <p:cSld name="Заголовок, схема или организационная 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60338"/>
            <a:ext cx="7848600" cy="1066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SmartArt 2"/>
          <p:cNvSpPr>
            <a:spLocks noGrp="1"/>
          </p:cNvSpPr>
          <p:nvPr>
            <p:ph type="dgm" idx="1"/>
          </p:nvPr>
        </p:nvSpPr>
        <p:spPr>
          <a:xfrm>
            <a:off x="457200" y="1447800"/>
            <a:ext cx="8229600" cy="4876800"/>
          </a:xfrm>
        </p:spPr>
        <p:txBody>
          <a:bodyPr/>
          <a:lstStyle/>
          <a:p>
            <a:r>
              <a:rPr lang="ru-RU" smtClean="0"/>
              <a:t>Вставка рисунка SmartArt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477000"/>
            <a:ext cx="2133600" cy="244475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477000"/>
            <a:ext cx="2895600" cy="244475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477000"/>
            <a:ext cx="2133600" cy="244475"/>
          </a:xfrm>
        </p:spPr>
        <p:txBody>
          <a:bodyPr/>
          <a:lstStyle>
            <a:lvl1pPr>
              <a:defRPr/>
            </a:lvl1pPr>
          </a:lstStyle>
          <a:p>
            <a:fld id="{F0BDBDB4-3F20-4126-B93F-5748B8090A2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0" name="Picture 16" descr="10"/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hidden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black">
          <a:xfrm>
            <a:off x="457200" y="1447800"/>
            <a:ext cx="8229600" cy="487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black">
          <a:xfrm>
            <a:off x="457200" y="6477000"/>
            <a:ext cx="21336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 b="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black">
          <a:xfrm>
            <a:off x="3124200" y="6477000"/>
            <a:ext cx="28956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b="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black">
          <a:xfrm>
            <a:off x="6553200" y="6477000"/>
            <a:ext cx="21336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>
                <a:solidFill>
                  <a:srgbClr val="FFFFFF"/>
                </a:solidFill>
              </a:defRPr>
            </a:lvl1pPr>
          </a:lstStyle>
          <a:p>
            <a:fld id="{2858A9D3-F568-4B5D-887F-139F5A994CCD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1041" name="Rectangle 17"/>
          <p:cNvSpPr>
            <a:spLocks noChangeArrowheads="1"/>
          </p:cNvSpPr>
          <p:nvPr/>
        </p:nvSpPr>
        <p:spPr bwMode="black">
          <a:xfrm>
            <a:off x="-25400" y="1062038"/>
            <a:ext cx="7313613" cy="73025"/>
          </a:xfrm>
          <a:prstGeom prst="rect">
            <a:avLst/>
          </a:prstGeom>
          <a:gradFill rotWithShape="1">
            <a:gsLst>
              <a:gs pos="0">
                <a:schemeClr val="folHlink"/>
              </a:gs>
              <a:gs pos="100000">
                <a:schemeClr val="folHlink">
                  <a:gamma/>
                  <a:shade val="46275"/>
                  <a:invGamma/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uk-UA"/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black">
          <a:xfrm>
            <a:off x="457200" y="160338"/>
            <a:ext cx="78486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</p:sldLayoutIdLst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41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41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1" grpId="0" animBg="1"/>
    </p:bld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sz="4000" b="1">
          <a:solidFill>
            <a:srgbClr val="FFFFFF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000" b="1">
          <a:solidFill>
            <a:srgbClr val="FFFFFF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000" b="1">
          <a:solidFill>
            <a:srgbClr val="FFFFFF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000" b="1">
          <a:solidFill>
            <a:srgbClr val="FFFFFF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000" b="1">
          <a:solidFill>
            <a:srgbClr val="FFFFFF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000" b="1">
          <a:solidFill>
            <a:srgbClr val="FFFFFF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000" b="1">
          <a:solidFill>
            <a:srgbClr val="FFFFFF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000" b="1">
          <a:solidFill>
            <a:srgbClr val="FFFFFF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000" b="1">
          <a:solidFill>
            <a:srgbClr val="FFFFFF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rgbClr val="FFFFFF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rgbClr val="FFFFFF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rgbClr val="FFFFFF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rgbClr val="FFFFFF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rgbClr val="FFFFFF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rgbClr val="FFFFFF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rgbClr val="FFFFFF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rgbClr val="FFFFFF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rgbClr val="FFFFFF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1.xml"/><Relationship Id="rId1" Type="http://schemas.openxmlformats.org/officeDocument/2006/relationships/audio" Target="file:///C:\Documents%20and%20Settings\Admin\&#1056;&#1072;&#1073;&#1086;&#1095;&#1080;&#1081;%20&#1089;&#1090;&#1086;&#1083;\&#1074;&#1080;&#1082;&#1090;&#1086;&#1088;&#1080;&#1085;&#1072;-&#1090;&#1077;&#1089;&#1090;\MARSh_Fanfary-Bez-nazvaniya(muzofon.com).mp3" TargetMode="External"/><Relationship Id="rId4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audio" Target="../media/audio3.wav"/><Relationship Id="rId4" Type="http://schemas.openxmlformats.org/officeDocument/2006/relationships/slide" Target="slide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15.xml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audio" Target="../media/audio2.wav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slide" Target="slide1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audio" Target="../media/audio2.wav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slide" Target="slide1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audio" Target="../media/audio3.wav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18.xml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audio" Target="../media/audio3.wav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slide" Target="slide1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audio" Target="../media/audio3.wav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slide" Target="slide1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audio" Target="../media/audio3.wav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5" name="Rectangle 37"/>
          <p:cNvSpPr>
            <a:spLocks noGrp="1" noChangeArrowheads="1"/>
          </p:cNvSpPr>
          <p:nvPr>
            <p:ph type="ctrTitle"/>
          </p:nvPr>
        </p:nvSpPr>
        <p:spPr>
          <a:xfrm>
            <a:off x="533400" y="142852"/>
            <a:ext cx="5791200" cy="2524148"/>
          </a:xfrm>
        </p:spPr>
        <p:txBody>
          <a:bodyPr/>
          <a:lstStyle/>
          <a:p>
            <a:pPr algn="ctr"/>
            <a:r>
              <a:rPr lang="en-US" sz="2500" dirty="0" smtClean="0">
                <a:solidFill>
                  <a:srgbClr val="FFFF00"/>
                </a:solidFill>
              </a:rPr>
              <a:t>Quiz </a:t>
            </a:r>
            <a:r>
              <a:rPr lang="en-US" sz="2500" dirty="0" smtClean="0"/>
              <a:t/>
            </a:r>
            <a:br>
              <a:rPr lang="en-US" sz="2500" dirty="0" smtClean="0"/>
            </a:br>
            <a:r>
              <a:rPr lang="en-US" dirty="0" smtClean="0"/>
              <a:t>Computers and information technologies</a:t>
            </a:r>
            <a:endParaRPr lang="en-US" dirty="0"/>
          </a:p>
        </p:txBody>
      </p:sp>
      <p:sp>
        <p:nvSpPr>
          <p:cNvPr id="2087" name="Rectangle 39"/>
          <p:cNvSpPr>
            <a:spLocks noGrp="1" noChangeArrowheads="1"/>
          </p:cNvSpPr>
          <p:nvPr>
            <p:ph type="subTitle" idx="1"/>
          </p:nvPr>
        </p:nvSpPr>
        <p:spPr>
          <a:xfrm>
            <a:off x="214282" y="3071810"/>
            <a:ext cx="6324600" cy="533400"/>
          </a:xfrm>
        </p:spPr>
        <p:txBody>
          <a:bodyPr/>
          <a:lstStyle/>
          <a:p>
            <a:r>
              <a:rPr lang="en-US" sz="2400" b="1" dirty="0" smtClean="0"/>
              <a:t>Answer the questions and be the winner! </a:t>
            </a:r>
          </a:p>
          <a:p>
            <a:r>
              <a:rPr lang="en-US" sz="4400" b="1" dirty="0" smtClean="0"/>
              <a:t>Be the first!</a:t>
            </a:r>
            <a:endParaRPr lang="en-US" sz="4400" b="1" dirty="0"/>
          </a:p>
        </p:txBody>
      </p:sp>
      <p:pic>
        <p:nvPicPr>
          <p:cNvPr id="4" name="Picture 13" descr="232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29190" y="5046422"/>
            <a:ext cx="2071702" cy="1811578"/>
          </a:xfrm>
          <a:prstGeom prst="rect">
            <a:avLst/>
          </a:prstGeom>
          <a:noFill/>
        </p:spPr>
      </p:pic>
      <p:sp>
        <p:nvSpPr>
          <p:cNvPr id="5" name="Скругленная прямоугольная выноска 4"/>
          <p:cNvSpPr/>
          <p:nvPr/>
        </p:nvSpPr>
        <p:spPr bwMode="auto">
          <a:xfrm>
            <a:off x="5214942" y="5500702"/>
            <a:ext cx="914400" cy="612648"/>
          </a:xfrm>
          <a:prstGeom prst="wedgeRoundRectCallou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1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6" name="Скругленная прямоугольная выноска 5">
            <a:hlinkClick r:id="" action="ppaction://hlinkshowjump?jump=nextslide"/>
          </p:cNvPr>
          <p:cNvSpPr/>
          <p:nvPr/>
        </p:nvSpPr>
        <p:spPr bwMode="auto">
          <a:xfrm>
            <a:off x="6500826" y="5000636"/>
            <a:ext cx="2143140" cy="785818"/>
          </a:xfrm>
          <a:prstGeom prst="wedgeRoundRectCallout">
            <a:avLst>
              <a:gd name="adj1" fmla="val -72013"/>
              <a:gd name="adj2" fmla="val 45971"/>
              <a:gd name="adj3" fmla="val 16667"/>
            </a:avLst>
          </a:prstGeom>
          <a:ln>
            <a:headEnd type="none" w="med" len="med"/>
            <a:tailEnd type="none" w="med" len="med"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Comic Sans MS" pitchFamily="66" charset="0"/>
              </a:rPr>
              <a:t>Good luck!</a:t>
            </a:r>
            <a:endParaRPr kumimoji="0" lang="uk-UA" sz="2800" b="1" i="0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Comic Sans MS" pitchFamily="66" charset="0"/>
            </a:endParaRPr>
          </a:p>
        </p:txBody>
      </p:sp>
      <p:pic>
        <p:nvPicPr>
          <p:cNvPr id="8" name="MARSh_Fanfary-Bez-nazvaniya(muzofon.com)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8604448" y="18864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41" presetClass="entr" presetSubtype="0" fill="hold" grpId="0" nodeType="withEffect">
                                  <p:stCondLst>
                                    <p:cond delay="4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0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0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0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0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 tmFilter="0,0; .5, 1; 1, 1"/>
                                        <p:tgtEl>
                                          <p:spTgt spid="2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4936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20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25936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1000"/>
                                        <p:tgtEl>
                                          <p:spTgt spid="20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27936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31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2085" grpId="0"/>
      <p:bldP spid="2087" grpId="0" uiExpand="1" build="p"/>
      <p:bldP spid="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ChangeArrowheads="1"/>
          </p:cNvSpPr>
          <p:nvPr>
            <p:ph type="title"/>
          </p:nvPr>
        </p:nvSpPr>
        <p:spPr>
          <a:xfrm>
            <a:off x="428596" y="285728"/>
            <a:ext cx="7848600" cy="1066800"/>
          </a:xfrm>
        </p:spPr>
        <p:txBody>
          <a:bodyPr/>
          <a:lstStyle/>
          <a:p>
            <a:pPr algn="ctr"/>
            <a:r>
              <a:rPr lang="en-US" dirty="0" smtClean="0"/>
              <a:t>A software program 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en-US" dirty="0" smtClean="0"/>
              <a:t>to view web pages</a:t>
            </a:r>
            <a:r>
              <a:rPr lang="ru-RU" dirty="0" smtClean="0"/>
              <a:t> </a:t>
            </a:r>
            <a:r>
              <a:rPr lang="en-US" dirty="0" smtClean="0"/>
              <a:t>is</a:t>
            </a:r>
            <a:br>
              <a:rPr lang="en-US" dirty="0" smtClean="0"/>
            </a:br>
            <a:endParaRPr lang="en-US" dirty="0"/>
          </a:p>
        </p:txBody>
      </p:sp>
      <p:sp>
        <p:nvSpPr>
          <p:cNvPr id="63491" name="AutoShape 3"/>
          <p:cNvSpPr>
            <a:spLocks noChangeArrowheads="1"/>
          </p:cNvSpPr>
          <p:nvPr/>
        </p:nvSpPr>
        <p:spPr bwMode="gray">
          <a:xfrm>
            <a:off x="609600" y="4419600"/>
            <a:ext cx="2543175" cy="1600200"/>
          </a:xfrm>
          <a:prstGeom prst="roundRect">
            <a:avLst>
              <a:gd name="adj" fmla="val 12699"/>
            </a:avLst>
          </a:prstGeom>
          <a:gradFill rotWithShape="1">
            <a:gsLst>
              <a:gs pos="0">
                <a:schemeClr val="accent1">
                  <a:gamma/>
                  <a:shade val="79216"/>
                  <a:invGamma/>
                </a:schemeClr>
              </a:gs>
              <a:gs pos="100000">
                <a:schemeClr val="accent1"/>
              </a:gs>
            </a:gsLst>
            <a:lin ang="540000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uk-UA"/>
          </a:p>
        </p:txBody>
      </p:sp>
      <p:sp>
        <p:nvSpPr>
          <p:cNvPr id="63493" name="AutoShape 5">
            <a:hlinkClick r:id="" action="ppaction://noaction">
              <a:snd r:embed="rId3" name="applause.wav"/>
            </a:hlinkClick>
          </p:cNvPr>
          <p:cNvSpPr>
            <a:spLocks noChangeArrowheads="1"/>
          </p:cNvSpPr>
          <p:nvPr/>
        </p:nvSpPr>
        <p:spPr bwMode="gray">
          <a:xfrm>
            <a:off x="663575" y="4848225"/>
            <a:ext cx="2408238" cy="1114425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  <a:effectLst>
            <a:prstShdw prst="shdw18" dist="17961" dir="13500000">
              <a:srgbClr val="FFFFFF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/>
          <a:p>
            <a:endParaRPr lang="uk-UA"/>
          </a:p>
        </p:txBody>
      </p:sp>
      <p:sp>
        <p:nvSpPr>
          <p:cNvPr id="63494" name="Text Box 18"/>
          <p:cNvSpPr txBox="1">
            <a:spLocks noChangeArrowheads="1"/>
          </p:cNvSpPr>
          <p:nvPr/>
        </p:nvSpPr>
        <p:spPr bwMode="white">
          <a:xfrm>
            <a:off x="1065213" y="4443413"/>
            <a:ext cx="1651000" cy="4616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dirty="0" smtClean="0">
                <a:solidFill>
                  <a:srgbClr val="FFFFFF"/>
                </a:solidFill>
                <a:cs typeface="Arial" charset="0"/>
              </a:rPr>
              <a:t>B</a:t>
            </a:r>
            <a:endParaRPr lang="en-US" sz="2400" dirty="0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3495" name="Text Box 9"/>
          <p:cNvSpPr txBox="1">
            <a:spLocks noChangeArrowheads="1"/>
          </p:cNvSpPr>
          <p:nvPr/>
        </p:nvSpPr>
        <p:spPr bwMode="gray">
          <a:xfrm>
            <a:off x="704850" y="4926013"/>
            <a:ext cx="2316163" cy="646331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n-US" sz="3600" dirty="0" smtClean="0">
                <a:solidFill>
                  <a:srgbClr val="000000"/>
                </a:solidFill>
                <a:cs typeface="Arial" charset="0"/>
              </a:rPr>
              <a:t>browser</a:t>
            </a:r>
            <a:endParaRPr lang="en-US" sz="3600" dirty="0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63496" name="AutoShape 8"/>
          <p:cNvSpPr>
            <a:spLocks noChangeArrowheads="1"/>
          </p:cNvSpPr>
          <p:nvPr/>
        </p:nvSpPr>
        <p:spPr bwMode="gray">
          <a:xfrm>
            <a:off x="609600" y="2057400"/>
            <a:ext cx="2543175" cy="1600200"/>
          </a:xfrm>
          <a:prstGeom prst="roundRect">
            <a:avLst>
              <a:gd name="adj" fmla="val 12699"/>
            </a:avLst>
          </a:prstGeom>
          <a:gradFill rotWithShape="1">
            <a:gsLst>
              <a:gs pos="0">
                <a:schemeClr val="folHlink">
                  <a:gamma/>
                  <a:shade val="69804"/>
                  <a:invGamma/>
                </a:schemeClr>
              </a:gs>
              <a:gs pos="100000">
                <a:schemeClr val="folHlink"/>
              </a:gs>
            </a:gsLst>
            <a:lin ang="540000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uk-UA"/>
          </a:p>
        </p:txBody>
      </p:sp>
      <p:sp>
        <p:nvSpPr>
          <p:cNvPr id="63497" name="AutoShape 9">
            <a:hlinkClick r:id="rId4" action="ppaction://hlinksldjump">
              <a:snd r:embed="rId5" name="explode.wav"/>
            </a:hlinkClick>
          </p:cNvPr>
          <p:cNvSpPr>
            <a:spLocks noChangeArrowheads="1"/>
          </p:cNvSpPr>
          <p:nvPr/>
        </p:nvSpPr>
        <p:spPr bwMode="gray">
          <a:xfrm>
            <a:off x="663575" y="2486025"/>
            <a:ext cx="2408238" cy="1114425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  <a:effectLst>
            <a:prstShdw prst="shdw18" dist="17961" dir="13500000">
              <a:srgbClr val="FFFFFF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/>
          <a:p>
            <a:endParaRPr lang="uk-UA"/>
          </a:p>
        </p:txBody>
      </p:sp>
      <p:sp>
        <p:nvSpPr>
          <p:cNvPr id="63498" name="Text Box 18"/>
          <p:cNvSpPr txBox="1">
            <a:spLocks noChangeArrowheads="1"/>
          </p:cNvSpPr>
          <p:nvPr/>
        </p:nvSpPr>
        <p:spPr bwMode="white">
          <a:xfrm>
            <a:off x="1065213" y="2081213"/>
            <a:ext cx="1651000" cy="4616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dirty="0" smtClean="0">
                <a:solidFill>
                  <a:srgbClr val="FFFFFF"/>
                </a:solidFill>
                <a:cs typeface="Arial" charset="0"/>
              </a:rPr>
              <a:t>A</a:t>
            </a:r>
            <a:endParaRPr lang="en-US" sz="2400" dirty="0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3499" name="Text Box 9"/>
          <p:cNvSpPr txBox="1">
            <a:spLocks noChangeArrowheads="1"/>
          </p:cNvSpPr>
          <p:nvPr/>
        </p:nvSpPr>
        <p:spPr bwMode="gray">
          <a:xfrm>
            <a:off x="704850" y="2563813"/>
            <a:ext cx="2316163" cy="646331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n-US" sz="3600" dirty="0" smtClean="0">
                <a:solidFill>
                  <a:srgbClr val="000000"/>
                </a:solidFill>
                <a:cs typeface="Arial" charset="0"/>
              </a:rPr>
              <a:t>www</a:t>
            </a:r>
            <a:endParaRPr lang="en-US" sz="3600" dirty="0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63500" name="AutoShape 12"/>
          <p:cNvSpPr>
            <a:spLocks noChangeArrowheads="1"/>
          </p:cNvSpPr>
          <p:nvPr/>
        </p:nvSpPr>
        <p:spPr bwMode="gray">
          <a:xfrm>
            <a:off x="5943600" y="4419600"/>
            <a:ext cx="2543175" cy="1600200"/>
          </a:xfrm>
          <a:prstGeom prst="roundRect">
            <a:avLst>
              <a:gd name="adj" fmla="val 12699"/>
            </a:avLst>
          </a:prstGeom>
          <a:gradFill rotWithShape="1">
            <a:gsLst>
              <a:gs pos="0">
                <a:schemeClr val="hlink">
                  <a:gamma/>
                  <a:shade val="79216"/>
                  <a:invGamma/>
                </a:schemeClr>
              </a:gs>
              <a:gs pos="100000">
                <a:schemeClr val="hlink"/>
              </a:gs>
            </a:gsLst>
            <a:lin ang="540000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uk-UA"/>
          </a:p>
        </p:txBody>
      </p:sp>
      <p:sp>
        <p:nvSpPr>
          <p:cNvPr id="63501" name="AutoShape 13">
            <a:hlinkClick r:id="rId4" action="ppaction://hlinksldjump">
              <a:snd r:embed="rId5" name="explode.wav"/>
            </a:hlinkClick>
          </p:cNvPr>
          <p:cNvSpPr>
            <a:spLocks noChangeArrowheads="1"/>
          </p:cNvSpPr>
          <p:nvPr/>
        </p:nvSpPr>
        <p:spPr bwMode="gray">
          <a:xfrm>
            <a:off x="5997575" y="4848225"/>
            <a:ext cx="2408238" cy="1114425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  <a:effectLst>
            <a:prstShdw prst="shdw18" dist="17961" dir="13500000">
              <a:srgbClr val="FFFFFF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/>
          <a:p>
            <a:endParaRPr lang="uk-UA"/>
          </a:p>
        </p:txBody>
      </p:sp>
      <p:sp>
        <p:nvSpPr>
          <p:cNvPr id="63502" name="Text Box 18"/>
          <p:cNvSpPr txBox="1">
            <a:spLocks noChangeArrowheads="1"/>
          </p:cNvSpPr>
          <p:nvPr/>
        </p:nvSpPr>
        <p:spPr bwMode="white">
          <a:xfrm>
            <a:off x="6399213" y="4443413"/>
            <a:ext cx="1651000" cy="4616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dirty="0" smtClean="0">
                <a:solidFill>
                  <a:srgbClr val="FFFFFF"/>
                </a:solidFill>
                <a:cs typeface="Arial" charset="0"/>
              </a:rPr>
              <a:t>D</a:t>
            </a:r>
            <a:endParaRPr lang="en-US" sz="2400" dirty="0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3503" name="Text Box 9"/>
          <p:cNvSpPr txBox="1">
            <a:spLocks noChangeArrowheads="1"/>
          </p:cNvSpPr>
          <p:nvPr/>
        </p:nvSpPr>
        <p:spPr bwMode="gray">
          <a:xfrm>
            <a:off x="6038850" y="4926013"/>
            <a:ext cx="2316163" cy="646331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n-US" sz="3600" dirty="0" smtClean="0">
                <a:solidFill>
                  <a:srgbClr val="000000"/>
                </a:solidFill>
                <a:cs typeface="Arial" charset="0"/>
              </a:rPr>
              <a:t>hardware</a:t>
            </a:r>
            <a:endParaRPr lang="en-US" sz="3600" dirty="0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63504" name="AutoShape 16"/>
          <p:cNvSpPr>
            <a:spLocks noChangeArrowheads="1"/>
          </p:cNvSpPr>
          <p:nvPr/>
        </p:nvSpPr>
        <p:spPr bwMode="gray">
          <a:xfrm>
            <a:off x="5943600" y="2057400"/>
            <a:ext cx="2543175" cy="1600200"/>
          </a:xfrm>
          <a:prstGeom prst="roundRect">
            <a:avLst>
              <a:gd name="adj" fmla="val 12699"/>
            </a:avLst>
          </a:prstGeom>
          <a:gradFill rotWithShape="1">
            <a:gsLst>
              <a:gs pos="0">
                <a:schemeClr val="accent2">
                  <a:gamma/>
                  <a:shade val="79216"/>
                  <a:invGamma/>
                </a:schemeClr>
              </a:gs>
              <a:gs pos="100000">
                <a:schemeClr val="accent2"/>
              </a:gs>
            </a:gsLst>
            <a:lin ang="540000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uk-UA"/>
          </a:p>
        </p:txBody>
      </p:sp>
      <p:sp>
        <p:nvSpPr>
          <p:cNvPr id="63505" name="AutoShape 17">
            <a:hlinkClick r:id="rId4" action="ppaction://hlinksldjump">
              <a:snd r:embed="rId5" name="explode.wav"/>
            </a:hlinkClick>
          </p:cNvPr>
          <p:cNvSpPr>
            <a:spLocks noChangeArrowheads="1"/>
          </p:cNvSpPr>
          <p:nvPr/>
        </p:nvSpPr>
        <p:spPr bwMode="gray">
          <a:xfrm>
            <a:off x="5997575" y="2486025"/>
            <a:ext cx="2408238" cy="1114425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  <a:effectLst>
            <a:prstShdw prst="shdw18" dist="17961" dir="13500000">
              <a:srgbClr val="FFFFFF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/>
          <a:p>
            <a:endParaRPr lang="uk-UA"/>
          </a:p>
        </p:txBody>
      </p:sp>
      <p:sp>
        <p:nvSpPr>
          <p:cNvPr id="63506" name="Text Box 18"/>
          <p:cNvSpPr txBox="1">
            <a:spLocks noChangeArrowheads="1"/>
          </p:cNvSpPr>
          <p:nvPr/>
        </p:nvSpPr>
        <p:spPr bwMode="white">
          <a:xfrm>
            <a:off x="6399213" y="2081213"/>
            <a:ext cx="1651000" cy="4616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dirty="0" smtClean="0">
                <a:solidFill>
                  <a:srgbClr val="FFFFFF"/>
                </a:solidFill>
                <a:cs typeface="Arial" charset="0"/>
              </a:rPr>
              <a:t>C</a:t>
            </a:r>
            <a:endParaRPr lang="en-US" sz="2400" dirty="0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3507" name="Text Box 9"/>
          <p:cNvSpPr txBox="1">
            <a:spLocks noChangeArrowheads="1"/>
          </p:cNvSpPr>
          <p:nvPr/>
        </p:nvSpPr>
        <p:spPr bwMode="gray">
          <a:xfrm>
            <a:off x="6038850" y="2563813"/>
            <a:ext cx="2316163" cy="646331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n-US" sz="3600" dirty="0" smtClean="0">
                <a:solidFill>
                  <a:srgbClr val="000000"/>
                </a:solidFill>
                <a:cs typeface="Arial" charset="0"/>
              </a:rPr>
              <a:t>adware</a:t>
            </a:r>
            <a:endParaRPr lang="en-US" sz="3600" dirty="0">
              <a:solidFill>
                <a:srgbClr val="000000"/>
              </a:solidFill>
              <a:cs typeface="Arial" charset="0"/>
            </a:endParaRPr>
          </a:p>
        </p:txBody>
      </p:sp>
      <p:grpSp>
        <p:nvGrpSpPr>
          <p:cNvPr id="63508" name="Group 20"/>
          <p:cNvGrpSpPr>
            <a:grpSpLocks/>
          </p:cNvGrpSpPr>
          <p:nvPr/>
        </p:nvGrpSpPr>
        <p:grpSpPr bwMode="auto">
          <a:xfrm>
            <a:off x="3095625" y="2667000"/>
            <a:ext cx="2819400" cy="2803525"/>
            <a:chOff x="1950" y="1680"/>
            <a:chExt cx="1776" cy="1766"/>
          </a:xfrm>
        </p:grpSpPr>
        <p:sp>
          <p:nvSpPr>
            <p:cNvPr id="63509" name="AutoShape 21"/>
            <p:cNvSpPr>
              <a:spLocks noChangeArrowheads="1"/>
            </p:cNvSpPr>
            <p:nvPr/>
          </p:nvSpPr>
          <p:spPr bwMode="gray">
            <a:xfrm rot="6774404">
              <a:off x="1986" y="1770"/>
              <a:ext cx="1688" cy="1664"/>
            </a:xfrm>
            <a:custGeom>
              <a:avLst/>
              <a:gdLst>
                <a:gd name="G0" fmla="+- -1509893 0 0"/>
                <a:gd name="G1" fmla="+- -5955455 0 0"/>
                <a:gd name="G2" fmla="+- -1509893 0 -5955455"/>
                <a:gd name="G3" fmla="+- 10800 0 0"/>
                <a:gd name="G4" fmla="+- 0 0 -1509893"/>
                <a:gd name="T0" fmla="*/ 360 256 1"/>
                <a:gd name="T1" fmla="*/ 0 256 1"/>
                <a:gd name="G5" fmla="+- G2 T0 T1"/>
                <a:gd name="G6" fmla="?: G2 G2 G5"/>
                <a:gd name="G7" fmla="+- 0 0 G6"/>
                <a:gd name="G8" fmla="+- 7926 0 0"/>
                <a:gd name="G9" fmla="+- 0 0 -5955455"/>
                <a:gd name="G10" fmla="+- 7926 0 2700"/>
                <a:gd name="G11" fmla="cos G10 -1509893"/>
                <a:gd name="G12" fmla="sin G10 -1509893"/>
                <a:gd name="G13" fmla="cos 13500 -1509893"/>
                <a:gd name="G14" fmla="sin 13500 -1509893"/>
                <a:gd name="G15" fmla="+- G11 10800 0"/>
                <a:gd name="G16" fmla="+- G12 10800 0"/>
                <a:gd name="G17" fmla="+- G13 10800 0"/>
                <a:gd name="G18" fmla="+- G14 10800 0"/>
                <a:gd name="G19" fmla="*/ 7926 1 2"/>
                <a:gd name="G20" fmla="+- G19 5400 0"/>
                <a:gd name="G21" fmla="cos G20 -1509893"/>
                <a:gd name="G22" fmla="sin G20 -1509893"/>
                <a:gd name="G23" fmla="+- G21 10800 0"/>
                <a:gd name="G24" fmla="+- G12 G23 G22"/>
                <a:gd name="G25" fmla="+- G22 G23 G11"/>
                <a:gd name="G26" fmla="cos 10800 -1509893"/>
                <a:gd name="G27" fmla="sin 10800 -1509893"/>
                <a:gd name="G28" fmla="cos 7926 -1509893"/>
                <a:gd name="G29" fmla="sin 7926 -1509893"/>
                <a:gd name="G30" fmla="+- G26 10800 0"/>
                <a:gd name="G31" fmla="+- G27 10800 0"/>
                <a:gd name="G32" fmla="+- G28 10800 0"/>
                <a:gd name="G33" fmla="+- G29 10800 0"/>
                <a:gd name="G34" fmla="+- G19 5400 0"/>
                <a:gd name="G35" fmla="cos G34 -5955455"/>
                <a:gd name="G36" fmla="sin G34 -5955455"/>
                <a:gd name="G37" fmla="+/ -5955455 -1509893 2"/>
                <a:gd name="T2" fmla="*/ 180 256 1"/>
                <a:gd name="T3" fmla="*/ 0 256 1"/>
                <a:gd name="G38" fmla="+- G37 T2 T3"/>
                <a:gd name="G39" fmla="?: G2 G37 G38"/>
                <a:gd name="G40" fmla="cos 10800 G39"/>
                <a:gd name="G41" fmla="sin 10800 G39"/>
                <a:gd name="G42" fmla="cos 7926 G39"/>
                <a:gd name="G43" fmla="sin 7926 G39"/>
                <a:gd name="G44" fmla="+- G40 10800 0"/>
                <a:gd name="G45" fmla="+- G41 10800 0"/>
                <a:gd name="G46" fmla="+- G42 10800 0"/>
                <a:gd name="G47" fmla="+- G43 10800 0"/>
                <a:gd name="G48" fmla="+- G35 10800 0"/>
                <a:gd name="G49" fmla="+- G36 10800 0"/>
                <a:gd name="T4" fmla="*/ 16689 w 21600"/>
                <a:gd name="T5" fmla="*/ 1746 h 21600"/>
                <a:gd name="T6" fmla="*/ 10657 w 21600"/>
                <a:gd name="T7" fmla="*/ 1438 h 21600"/>
                <a:gd name="T8" fmla="*/ 15121 w 21600"/>
                <a:gd name="T9" fmla="*/ 4156 h 21600"/>
                <a:gd name="T10" fmla="*/ 23223 w 21600"/>
                <a:gd name="T11" fmla="*/ 5516 h 21600"/>
                <a:gd name="T12" fmla="*/ 21035 w 21600"/>
                <a:gd name="T13" fmla="*/ 10942 h 21600"/>
                <a:gd name="T14" fmla="*/ 15609 w 21600"/>
                <a:gd name="T15" fmla="*/ 8754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18093" y="7698"/>
                  </a:moveTo>
                  <a:cubicBezTo>
                    <a:pt x="16849" y="4772"/>
                    <a:pt x="13978" y="2874"/>
                    <a:pt x="10800" y="2874"/>
                  </a:cubicBezTo>
                  <a:cubicBezTo>
                    <a:pt x="10759" y="2873"/>
                    <a:pt x="10719" y="2874"/>
                    <a:pt x="10679" y="2874"/>
                  </a:cubicBezTo>
                  <a:lnTo>
                    <a:pt x="10635" y="1"/>
                  </a:lnTo>
                  <a:cubicBezTo>
                    <a:pt x="10690" y="0"/>
                    <a:pt x="10745" y="-1"/>
                    <a:pt x="10800" y="0"/>
                  </a:cubicBezTo>
                  <a:cubicBezTo>
                    <a:pt x="15131" y="0"/>
                    <a:pt x="19043" y="2587"/>
                    <a:pt x="20738" y="6573"/>
                  </a:cubicBezTo>
                  <a:lnTo>
                    <a:pt x="23223" y="5516"/>
                  </a:lnTo>
                  <a:lnTo>
                    <a:pt x="21035" y="10942"/>
                  </a:lnTo>
                  <a:lnTo>
                    <a:pt x="15609" y="8754"/>
                  </a:lnTo>
                  <a:lnTo>
                    <a:pt x="18093" y="7698"/>
                  </a:lnTo>
                  <a:close/>
                </a:path>
              </a:pathLst>
            </a:custGeom>
            <a:gradFill rotWithShape="1">
              <a:gsLst>
                <a:gs pos="0">
                  <a:schemeClr val="hlink">
                    <a:gamma/>
                    <a:shade val="0"/>
                    <a:invGamma/>
                  </a:schemeClr>
                </a:gs>
                <a:gs pos="100000">
                  <a:schemeClr val="hlink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  <a:scene3d>
              <a:camera prst="legacyObliqueTopRight"/>
              <a:lightRig rig="legacyFlat3" dir="b"/>
            </a:scene3d>
            <a:sp3d extrusionH="176200" prstMaterial="legacyMatte">
              <a:bevelT w="13500" h="13500" prst="angle"/>
              <a:bevelB w="13500" h="13500" prst="angle"/>
              <a:extrusionClr>
                <a:schemeClr val="hlink"/>
              </a:extrusionClr>
            </a:sp3d>
          </p:spPr>
          <p:txBody>
            <a:bodyPr wrap="none" anchor="ctr">
              <a:flatTx/>
            </a:bodyPr>
            <a:lstStyle/>
            <a:p>
              <a:endParaRPr lang="uk-UA"/>
            </a:p>
          </p:txBody>
        </p:sp>
        <p:sp>
          <p:nvSpPr>
            <p:cNvPr id="63510" name="AutoShape 22"/>
            <p:cNvSpPr>
              <a:spLocks noChangeArrowheads="1"/>
            </p:cNvSpPr>
            <p:nvPr/>
          </p:nvSpPr>
          <p:spPr bwMode="gray">
            <a:xfrm rot="12174404">
              <a:off x="1950" y="1759"/>
              <a:ext cx="1688" cy="1664"/>
            </a:xfrm>
            <a:custGeom>
              <a:avLst/>
              <a:gdLst>
                <a:gd name="G0" fmla="+- -1509893 0 0"/>
                <a:gd name="G1" fmla="+- -5955455 0 0"/>
                <a:gd name="G2" fmla="+- -1509893 0 -5955455"/>
                <a:gd name="G3" fmla="+- 10800 0 0"/>
                <a:gd name="G4" fmla="+- 0 0 -1509893"/>
                <a:gd name="T0" fmla="*/ 360 256 1"/>
                <a:gd name="T1" fmla="*/ 0 256 1"/>
                <a:gd name="G5" fmla="+- G2 T0 T1"/>
                <a:gd name="G6" fmla="?: G2 G2 G5"/>
                <a:gd name="G7" fmla="+- 0 0 G6"/>
                <a:gd name="G8" fmla="+- 7926 0 0"/>
                <a:gd name="G9" fmla="+- 0 0 -5955455"/>
                <a:gd name="G10" fmla="+- 7926 0 2700"/>
                <a:gd name="G11" fmla="cos G10 -1509893"/>
                <a:gd name="G12" fmla="sin G10 -1509893"/>
                <a:gd name="G13" fmla="cos 13500 -1509893"/>
                <a:gd name="G14" fmla="sin 13500 -1509893"/>
                <a:gd name="G15" fmla="+- G11 10800 0"/>
                <a:gd name="G16" fmla="+- G12 10800 0"/>
                <a:gd name="G17" fmla="+- G13 10800 0"/>
                <a:gd name="G18" fmla="+- G14 10800 0"/>
                <a:gd name="G19" fmla="*/ 7926 1 2"/>
                <a:gd name="G20" fmla="+- G19 5400 0"/>
                <a:gd name="G21" fmla="cos G20 -1509893"/>
                <a:gd name="G22" fmla="sin G20 -1509893"/>
                <a:gd name="G23" fmla="+- G21 10800 0"/>
                <a:gd name="G24" fmla="+- G12 G23 G22"/>
                <a:gd name="G25" fmla="+- G22 G23 G11"/>
                <a:gd name="G26" fmla="cos 10800 -1509893"/>
                <a:gd name="G27" fmla="sin 10800 -1509893"/>
                <a:gd name="G28" fmla="cos 7926 -1509893"/>
                <a:gd name="G29" fmla="sin 7926 -1509893"/>
                <a:gd name="G30" fmla="+- G26 10800 0"/>
                <a:gd name="G31" fmla="+- G27 10800 0"/>
                <a:gd name="G32" fmla="+- G28 10800 0"/>
                <a:gd name="G33" fmla="+- G29 10800 0"/>
                <a:gd name="G34" fmla="+- G19 5400 0"/>
                <a:gd name="G35" fmla="cos G34 -5955455"/>
                <a:gd name="G36" fmla="sin G34 -5955455"/>
                <a:gd name="G37" fmla="+/ -5955455 -1509893 2"/>
                <a:gd name="T2" fmla="*/ 180 256 1"/>
                <a:gd name="T3" fmla="*/ 0 256 1"/>
                <a:gd name="G38" fmla="+- G37 T2 T3"/>
                <a:gd name="G39" fmla="?: G2 G37 G38"/>
                <a:gd name="G40" fmla="cos 10800 G39"/>
                <a:gd name="G41" fmla="sin 10800 G39"/>
                <a:gd name="G42" fmla="cos 7926 G39"/>
                <a:gd name="G43" fmla="sin 7926 G39"/>
                <a:gd name="G44" fmla="+- G40 10800 0"/>
                <a:gd name="G45" fmla="+- G41 10800 0"/>
                <a:gd name="G46" fmla="+- G42 10800 0"/>
                <a:gd name="G47" fmla="+- G43 10800 0"/>
                <a:gd name="G48" fmla="+- G35 10800 0"/>
                <a:gd name="G49" fmla="+- G36 10800 0"/>
                <a:gd name="T4" fmla="*/ 16689 w 21600"/>
                <a:gd name="T5" fmla="*/ 1746 h 21600"/>
                <a:gd name="T6" fmla="*/ 10657 w 21600"/>
                <a:gd name="T7" fmla="*/ 1438 h 21600"/>
                <a:gd name="T8" fmla="*/ 15121 w 21600"/>
                <a:gd name="T9" fmla="*/ 4156 h 21600"/>
                <a:gd name="T10" fmla="*/ 23223 w 21600"/>
                <a:gd name="T11" fmla="*/ 5516 h 21600"/>
                <a:gd name="T12" fmla="*/ 21035 w 21600"/>
                <a:gd name="T13" fmla="*/ 10942 h 21600"/>
                <a:gd name="T14" fmla="*/ 15609 w 21600"/>
                <a:gd name="T15" fmla="*/ 8754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18093" y="7698"/>
                  </a:moveTo>
                  <a:cubicBezTo>
                    <a:pt x="16849" y="4772"/>
                    <a:pt x="13978" y="2874"/>
                    <a:pt x="10800" y="2874"/>
                  </a:cubicBezTo>
                  <a:cubicBezTo>
                    <a:pt x="10759" y="2873"/>
                    <a:pt x="10719" y="2874"/>
                    <a:pt x="10679" y="2874"/>
                  </a:cubicBezTo>
                  <a:lnTo>
                    <a:pt x="10635" y="1"/>
                  </a:lnTo>
                  <a:cubicBezTo>
                    <a:pt x="10690" y="0"/>
                    <a:pt x="10745" y="-1"/>
                    <a:pt x="10800" y="0"/>
                  </a:cubicBezTo>
                  <a:cubicBezTo>
                    <a:pt x="15131" y="0"/>
                    <a:pt x="19043" y="2587"/>
                    <a:pt x="20738" y="6573"/>
                  </a:cubicBezTo>
                  <a:lnTo>
                    <a:pt x="23223" y="5516"/>
                  </a:lnTo>
                  <a:lnTo>
                    <a:pt x="21035" y="10942"/>
                  </a:lnTo>
                  <a:lnTo>
                    <a:pt x="15609" y="8754"/>
                  </a:lnTo>
                  <a:lnTo>
                    <a:pt x="18093" y="7698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>
                    <a:gamma/>
                    <a:shade val="0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  <a:scene3d>
              <a:camera prst="legacyObliqueTopRight"/>
              <a:lightRig rig="legacyFlat3" dir="b"/>
            </a:scene3d>
            <a:sp3d extrusionH="176200" prstMaterial="legacyMatte">
              <a:bevelT w="13500" h="13500" prst="angle"/>
              <a:bevelB w="13500" h="13500" prst="angle"/>
              <a:extrusionClr>
                <a:schemeClr val="accent1"/>
              </a:extrusionClr>
            </a:sp3d>
          </p:spPr>
          <p:txBody>
            <a:bodyPr wrap="none" anchor="ctr">
              <a:flatTx/>
            </a:bodyPr>
            <a:lstStyle/>
            <a:p>
              <a:endParaRPr lang="uk-UA"/>
            </a:p>
          </p:txBody>
        </p:sp>
        <p:sp>
          <p:nvSpPr>
            <p:cNvPr id="63511" name="AutoShape 23"/>
            <p:cNvSpPr>
              <a:spLocks noChangeArrowheads="1"/>
            </p:cNvSpPr>
            <p:nvPr/>
          </p:nvSpPr>
          <p:spPr bwMode="gray">
            <a:xfrm rot="17574404">
              <a:off x="2011" y="1692"/>
              <a:ext cx="1688" cy="1664"/>
            </a:xfrm>
            <a:custGeom>
              <a:avLst/>
              <a:gdLst>
                <a:gd name="G0" fmla="+- -1509893 0 0"/>
                <a:gd name="G1" fmla="+- -5955455 0 0"/>
                <a:gd name="G2" fmla="+- -1509893 0 -5955455"/>
                <a:gd name="G3" fmla="+- 10800 0 0"/>
                <a:gd name="G4" fmla="+- 0 0 -1509893"/>
                <a:gd name="T0" fmla="*/ 360 256 1"/>
                <a:gd name="T1" fmla="*/ 0 256 1"/>
                <a:gd name="G5" fmla="+- G2 T0 T1"/>
                <a:gd name="G6" fmla="?: G2 G2 G5"/>
                <a:gd name="G7" fmla="+- 0 0 G6"/>
                <a:gd name="G8" fmla="+- 7926 0 0"/>
                <a:gd name="G9" fmla="+- 0 0 -5955455"/>
                <a:gd name="G10" fmla="+- 7926 0 2700"/>
                <a:gd name="G11" fmla="cos G10 -1509893"/>
                <a:gd name="G12" fmla="sin G10 -1509893"/>
                <a:gd name="G13" fmla="cos 13500 -1509893"/>
                <a:gd name="G14" fmla="sin 13500 -1509893"/>
                <a:gd name="G15" fmla="+- G11 10800 0"/>
                <a:gd name="G16" fmla="+- G12 10800 0"/>
                <a:gd name="G17" fmla="+- G13 10800 0"/>
                <a:gd name="G18" fmla="+- G14 10800 0"/>
                <a:gd name="G19" fmla="*/ 7926 1 2"/>
                <a:gd name="G20" fmla="+- G19 5400 0"/>
                <a:gd name="G21" fmla="cos G20 -1509893"/>
                <a:gd name="G22" fmla="sin G20 -1509893"/>
                <a:gd name="G23" fmla="+- G21 10800 0"/>
                <a:gd name="G24" fmla="+- G12 G23 G22"/>
                <a:gd name="G25" fmla="+- G22 G23 G11"/>
                <a:gd name="G26" fmla="cos 10800 -1509893"/>
                <a:gd name="G27" fmla="sin 10800 -1509893"/>
                <a:gd name="G28" fmla="cos 7926 -1509893"/>
                <a:gd name="G29" fmla="sin 7926 -1509893"/>
                <a:gd name="G30" fmla="+- G26 10800 0"/>
                <a:gd name="G31" fmla="+- G27 10800 0"/>
                <a:gd name="G32" fmla="+- G28 10800 0"/>
                <a:gd name="G33" fmla="+- G29 10800 0"/>
                <a:gd name="G34" fmla="+- G19 5400 0"/>
                <a:gd name="G35" fmla="cos G34 -5955455"/>
                <a:gd name="G36" fmla="sin G34 -5955455"/>
                <a:gd name="G37" fmla="+/ -5955455 -1509893 2"/>
                <a:gd name="T2" fmla="*/ 180 256 1"/>
                <a:gd name="T3" fmla="*/ 0 256 1"/>
                <a:gd name="G38" fmla="+- G37 T2 T3"/>
                <a:gd name="G39" fmla="?: G2 G37 G38"/>
                <a:gd name="G40" fmla="cos 10800 G39"/>
                <a:gd name="G41" fmla="sin 10800 G39"/>
                <a:gd name="G42" fmla="cos 7926 G39"/>
                <a:gd name="G43" fmla="sin 7926 G39"/>
                <a:gd name="G44" fmla="+- G40 10800 0"/>
                <a:gd name="G45" fmla="+- G41 10800 0"/>
                <a:gd name="G46" fmla="+- G42 10800 0"/>
                <a:gd name="G47" fmla="+- G43 10800 0"/>
                <a:gd name="G48" fmla="+- G35 10800 0"/>
                <a:gd name="G49" fmla="+- G36 10800 0"/>
                <a:gd name="T4" fmla="*/ 16689 w 21600"/>
                <a:gd name="T5" fmla="*/ 1746 h 21600"/>
                <a:gd name="T6" fmla="*/ 10657 w 21600"/>
                <a:gd name="T7" fmla="*/ 1438 h 21600"/>
                <a:gd name="T8" fmla="*/ 15121 w 21600"/>
                <a:gd name="T9" fmla="*/ 4156 h 21600"/>
                <a:gd name="T10" fmla="*/ 23223 w 21600"/>
                <a:gd name="T11" fmla="*/ 5516 h 21600"/>
                <a:gd name="T12" fmla="*/ 21035 w 21600"/>
                <a:gd name="T13" fmla="*/ 10942 h 21600"/>
                <a:gd name="T14" fmla="*/ 15609 w 21600"/>
                <a:gd name="T15" fmla="*/ 8754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18093" y="7698"/>
                  </a:moveTo>
                  <a:cubicBezTo>
                    <a:pt x="16849" y="4772"/>
                    <a:pt x="13978" y="2874"/>
                    <a:pt x="10800" y="2874"/>
                  </a:cubicBezTo>
                  <a:cubicBezTo>
                    <a:pt x="10759" y="2873"/>
                    <a:pt x="10719" y="2874"/>
                    <a:pt x="10679" y="2874"/>
                  </a:cubicBezTo>
                  <a:lnTo>
                    <a:pt x="10635" y="1"/>
                  </a:lnTo>
                  <a:cubicBezTo>
                    <a:pt x="10690" y="0"/>
                    <a:pt x="10745" y="-1"/>
                    <a:pt x="10800" y="0"/>
                  </a:cubicBezTo>
                  <a:cubicBezTo>
                    <a:pt x="15131" y="0"/>
                    <a:pt x="19043" y="2587"/>
                    <a:pt x="20738" y="6573"/>
                  </a:cubicBezTo>
                  <a:lnTo>
                    <a:pt x="23223" y="5516"/>
                  </a:lnTo>
                  <a:lnTo>
                    <a:pt x="21035" y="10942"/>
                  </a:lnTo>
                  <a:lnTo>
                    <a:pt x="15609" y="8754"/>
                  </a:lnTo>
                  <a:lnTo>
                    <a:pt x="18093" y="7698"/>
                  </a:lnTo>
                  <a:close/>
                </a:path>
              </a:pathLst>
            </a:custGeom>
            <a:gradFill rotWithShape="1">
              <a:gsLst>
                <a:gs pos="0">
                  <a:schemeClr val="folHlink">
                    <a:gamma/>
                    <a:shade val="6275"/>
                    <a:invGamma/>
                  </a:schemeClr>
                </a:gs>
                <a:gs pos="100000">
                  <a:schemeClr val="folHlink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  <a:scene3d>
              <a:camera prst="legacyObliqueTopRight"/>
              <a:lightRig rig="legacyFlat3" dir="b"/>
            </a:scene3d>
            <a:sp3d extrusionH="176200" prstMaterial="legacyMatte">
              <a:bevelT w="13500" h="13500" prst="angle"/>
              <a:bevelB w="13500" h="13500" prst="angle"/>
              <a:extrusionClr>
                <a:schemeClr val="folHlink"/>
              </a:extrusionClr>
            </a:sp3d>
          </p:spPr>
          <p:txBody>
            <a:bodyPr wrap="none" anchor="ctr">
              <a:flatTx/>
            </a:bodyPr>
            <a:lstStyle/>
            <a:p>
              <a:endParaRPr lang="uk-UA"/>
            </a:p>
          </p:txBody>
        </p:sp>
        <p:sp>
          <p:nvSpPr>
            <p:cNvPr id="63512" name="AutoShape 24"/>
            <p:cNvSpPr>
              <a:spLocks noChangeArrowheads="1"/>
            </p:cNvSpPr>
            <p:nvPr/>
          </p:nvSpPr>
          <p:spPr bwMode="gray">
            <a:xfrm rot="22974404">
              <a:off x="2038" y="1728"/>
              <a:ext cx="1688" cy="1664"/>
            </a:xfrm>
            <a:custGeom>
              <a:avLst/>
              <a:gdLst>
                <a:gd name="G0" fmla="+- -1509893 0 0"/>
                <a:gd name="G1" fmla="+- -5955455 0 0"/>
                <a:gd name="G2" fmla="+- -1509893 0 -5955455"/>
                <a:gd name="G3" fmla="+- 10800 0 0"/>
                <a:gd name="G4" fmla="+- 0 0 -1509893"/>
                <a:gd name="T0" fmla="*/ 360 256 1"/>
                <a:gd name="T1" fmla="*/ 0 256 1"/>
                <a:gd name="G5" fmla="+- G2 T0 T1"/>
                <a:gd name="G6" fmla="?: G2 G2 G5"/>
                <a:gd name="G7" fmla="+- 0 0 G6"/>
                <a:gd name="G8" fmla="+- 7926 0 0"/>
                <a:gd name="G9" fmla="+- 0 0 -5955455"/>
                <a:gd name="G10" fmla="+- 7926 0 2700"/>
                <a:gd name="G11" fmla="cos G10 -1509893"/>
                <a:gd name="G12" fmla="sin G10 -1509893"/>
                <a:gd name="G13" fmla="cos 13500 -1509893"/>
                <a:gd name="G14" fmla="sin 13500 -1509893"/>
                <a:gd name="G15" fmla="+- G11 10800 0"/>
                <a:gd name="G16" fmla="+- G12 10800 0"/>
                <a:gd name="G17" fmla="+- G13 10800 0"/>
                <a:gd name="G18" fmla="+- G14 10800 0"/>
                <a:gd name="G19" fmla="*/ 7926 1 2"/>
                <a:gd name="G20" fmla="+- G19 5400 0"/>
                <a:gd name="G21" fmla="cos G20 -1509893"/>
                <a:gd name="G22" fmla="sin G20 -1509893"/>
                <a:gd name="G23" fmla="+- G21 10800 0"/>
                <a:gd name="G24" fmla="+- G12 G23 G22"/>
                <a:gd name="G25" fmla="+- G22 G23 G11"/>
                <a:gd name="G26" fmla="cos 10800 -1509893"/>
                <a:gd name="G27" fmla="sin 10800 -1509893"/>
                <a:gd name="G28" fmla="cos 7926 -1509893"/>
                <a:gd name="G29" fmla="sin 7926 -1509893"/>
                <a:gd name="G30" fmla="+- G26 10800 0"/>
                <a:gd name="G31" fmla="+- G27 10800 0"/>
                <a:gd name="G32" fmla="+- G28 10800 0"/>
                <a:gd name="G33" fmla="+- G29 10800 0"/>
                <a:gd name="G34" fmla="+- G19 5400 0"/>
                <a:gd name="G35" fmla="cos G34 -5955455"/>
                <a:gd name="G36" fmla="sin G34 -5955455"/>
                <a:gd name="G37" fmla="+/ -5955455 -1509893 2"/>
                <a:gd name="T2" fmla="*/ 180 256 1"/>
                <a:gd name="T3" fmla="*/ 0 256 1"/>
                <a:gd name="G38" fmla="+- G37 T2 T3"/>
                <a:gd name="G39" fmla="?: G2 G37 G38"/>
                <a:gd name="G40" fmla="cos 10800 G39"/>
                <a:gd name="G41" fmla="sin 10800 G39"/>
                <a:gd name="G42" fmla="cos 7926 G39"/>
                <a:gd name="G43" fmla="sin 7926 G39"/>
                <a:gd name="G44" fmla="+- G40 10800 0"/>
                <a:gd name="G45" fmla="+- G41 10800 0"/>
                <a:gd name="G46" fmla="+- G42 10800 0"/>
                <a:gd name="G47" fmla="+- G43 10800 0"/>
                <a:gd name="G48" fmla="+- G35 10800 0"/>
                <a:gd name="G49" fmla="+- G36 10800 0"/>
                <a:gd name="T4" fmla="*/ 16689 w 21600"/>
                <a:gd name="T5" fmla="*/ 1746 h 21600"/>
                <a:gd name="T6" fmla="*/ 10657 w 21600"/>
                <a:gd name="T7" fmla="*/ 1438 h 21600"/>
                <a:gd name="T8" fmla="*/ 15121 w 21600"/>
                <a:gd name="T9" fmla="*/ 4156 h 21600"/>
                <a:gd name="T10" fmla="*/ 23223 w 21600"/>
                <a:gd name="T11" fmla="*/ 5516 h 21600"/>
                <a:gd name="T12" fmla="*/ 21035 w 21600"/>
                <a:gd name="T13" fmla="*/ 10942 h 21600"/>
                <a:gd name="T14" fmla="*/ 15609 w 21600"/>
                <a:gd name="T15" fmla="*/ 8754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18093" y="7698"/>
                  </a:moveTo>
                  <a:cubicBezTo>
                    <a:pt x="16849" y="4772"/>
                    <a:pt x="13978" y="2874"/>
                    <a:pt x="10800" y="2874"/>
                  </a:cubicBezTo>
                  <a:cubicBezTo>
                    <a:pt x="10759" y="2873"/>
                    <a:pt x="10719" y="2874"/>
                    <a:pt x="10679" y="2874"/>
                  </a:cubicBezTo>
                  <a:lnTo>
                    <a:pt x="10635" y="1"/>
                  </a:lnTo>
                  <a:cubicBezTo>
                    <a:pt x="10690" y="0"/>
                    <a:pt x="10745" y="-1"/>
                    <a:pt x="10800" y="0"/>
                  </a:cubicBezTo>
                  <a:cubicBezTo>
                    <a:pt x="15131" y="0"/>
                    <a:pt x="19043" y="2587"/>
                    <a:pt x="20738" y="6573"/>
                  </a:cubicBezTo>
                  <a:lnTo>
                    <a:pt x="23223" y="5516"/>
                  </a:lnTo>
                  <a:lnTo>
                    <a:pt x="21035" y="10942"/>
                  </a:lnTo>
                  <a:lnTo>
                    <a:pt x="15609" y="8754"/>
                  </a:lnTo>
                  <a:lnTo>
                    <a:pt x="18093" y="7698"/>
                  </a:lnTo>
                  <a:close/>
                </a:path>
              </a:pathLst>
            </a:custGeom>
            <a:gradFill rotWithShape="1">
              <a:gsLst>
                <a:gs pos="0">
                  <a:schemeClr val="accent2">
                    <a:gamma/>
                    <a:shade val="0"/>
                    <a:invGamma/>
                  </a:schemeClr>
                </a:gs>
                <a:gs pos="100000">
                  <a:schemeClr val="accent2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  <a:scene3d>
              <a:camera prst="legacyObliqueTopRight"/>
              <a:lightRig rig="legacyFlat3" dir="b"/>
            </a:scene3d>
            <a:sp3d extrusionH="176200" prstMaterial="legacyMatte">
              <a:bevelT w="13500" h="13500" prst="angle"/>
              <a:bevelB w="13500" h="13500" prst="angle"/>
              <a:extrusionClr>
                <a:schemeClr val="accent2"/>
              </a:extrusionClr>
            </a:sp3d>
          </p:spPr>
          <p:txBody>
            <a:bodyPr wrap="none" anchor="ctr">
              <a:flatTx/>
            </a:bodyPr>
            <a:lstStyle/>
            <a:p>
              <a:endParaRPr lang="uk-UA"/>
            </a:p>
          </p:txBody>
        </p:sp>
      </p:grpSp>
      <p:sp>
        <p:nvSpPr>
          <p:cNvPr id="27" name="Овал 26">
            <a:hlinkClick r:id="" action="ppaction://hlinkshowjump?jump=nextslide"/>
          </p:cNvPr>
          <p:cNvSpPr/>
          <p:nvPr/>
        </p:nvSpPr>
        <p:spPr>
          <a:xfrm>
            <a:off x="3929058" y="3357562"/>
            <a:ext cx="1257304" cy="1257304"/>
          </a:xfrm>
          <a:prstGeom prst="ellipse">
            <a:avLst/>
          </a:prstGeom>
          <a:blipFill rotWithShape="0">
            <a:blip r:embed="rId6" cstate="print"/>
            <a:stretch>
              <a:fillRect/>
            </a:stretch>
          </a:blip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3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</p:spTree>
  </p:cSld>
  <p:clrMapOvr>
    <a:masterClrMapping/>
  </p:clrMapOvr>
  <p:transition spd="med"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34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34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3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3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34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34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634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34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34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634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35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35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635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635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635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635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634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634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635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635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634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634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634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634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634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2000"/>
                                        <p:tgtEl>
                                          <p:spTgt spid="634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635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635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63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635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635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2000"/>
                                        <p:tgtEl>
                                          <p:spTgt spid="635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634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634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634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634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635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635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635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635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90" grpId="0"/>
      <p:bldP spid="63491" grpId="0" animBg="1"/>
      <p:bldP spid="63493" grpId="0" animBg="1"/>
      <p:bldP spid="63494" grpId="0"/>
      <p:bldP spid="63495" grpId="0"/>
      <p:bldP spid="63496" grpId="0" animBg="1"/>
      <p:bldP spid="63497" grpId="0" animBg="1"/>
      <p:bldP spid="63498" grpId="0"/>
      <p:bldP spid="63499" grpId="0"/>
      <p:bldP spid="63500" grpId="0" animBg="1"/>
      <p:bldP spid="63501" grpId="0" animBg="1"/>
      <p:bldP spid="63502" grpId="0"/>
      <p:bldP spid="63503" grpId="0"/>
      <p:bldP spid="63504" grpId="0" animBg="1"/>
      <p:bldP spid="63505" grpId="0" animBg="1"/>
      <p:bldP spid="63506" grpId="0"/>
      <p:bldP spid="6350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642918"/>
            <a:ext cx="9144000" cy="1066800"/>
          </a:xfrm>
        </p:spPr>
        <p:txBody>
          <a:bodyPr/>
          <a:lstStyle/>
          <a:p>
            <a:pPr algn="ctr"/>
            <a:r>
              <a:rPr lang="en-US" dirty="0" smtClean="0"/>
              <a:t> A system for communicating without wires over a computer network</a:t>
            </a:r>
            <a:r>
              <a:rPr lang="es-VE" dirty="0" smtClean="0"/>
              <a:t> is</a:t>
            </a:r>
            <a:br>
              <a:rPr lang="es-VE" dirty="0" smtClean="0"/>
            </a:br>
            <a:endParaRPr lang="en-US" dirty="0"/>
          </a:p>
        </p:txBody>
      </p:sp>
      <p:sp>
        <p:nvSpPr>
          <p:cNvPr id="63491" name="AutoShape 3"/>
          <p:cNvSpPr>
            <a:spLocks noChangeArrowheads="1"/>
          </p:cNvSpPr>
          <p:nvPr/>
        </p:nvSpPr>
        <p:spPr bwMode="gray">
          <a:xfrm>
            <a:off x="609600" y="4419600"/>
            <a:ext cx="2543175" cy="1600200"/>
          </a:xfrm>
          <a:prstGeom prst="roundRect">
            <a:avLst>
              <a:gd name="adj" fmla="val 12699"/>
            </a:avLst>
          </a:prstGeom>
          <a:gradFill rotWithShape="1">
            <a:gsLst>
              <a:gs pos="0">
                <a:schemeClr val="accent1">
                  <a:gamma/>
                  <a:shade val="79216"/>
                  <a:invGamma/>
                </a:schemeClr>
              </a:gs>
              <a:gs pos="100000">
                <a:schemeClr val="accent1"/>
              </a:gs>
            </a:gsLst>
            <a:lin ang="540000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uk-UA"/>
          </a:p>
        </p:txBody>
      </p:sp>
      <p:sp>
        <p:nvSpPr>
          <p:cNvPr id="63493" name="AutoShape 5">
            <a:hlinkClick r:id="" action="ppaction://noaction">
              <a:snd r:embed="rId2" name="applause.wav"/>
            </a:hlinkClick>
          </p:cNvPr>
          <p:cNvSpPr>
            <a:spLocks noChangeArrowheads="1"/>
          </p:cNvSpPr>
          <p:nvPr/>
        </p:nvSpPr>
        <p:spPr bwMode="gray">
          <a:xfrm>
            <a:off x="663575" y="4848225"/>
            <a:ext cx="2408238" cy="1114425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  <a:effectLst>
            <a:prstShdw prst="shdw18" dist="17961" dir="13500000">
              <a:srgbClr val="FFFFFF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/>
          <a:p>
            <a:endParaRPr lang="uk-UA"/>
          </a:p>
        </p:txBody>
      </p:sp>
      <p:sp>
        <p:nvSpPr>
          <p:cNvPr id="63494" name="Text Box 18"/>
          <p:cNvSpPr txBox="1">
            <a:spLocks noChangeArrowheads="1"/>
          </p:cNvSpPr>
          <p:nvPr/>
        </p:nvSpPr>
        <p:spPr bwMode="white">
          <a:xfrm>
            <a:off x="1065213" y="4443413"/>
            <a:ext cx="1651000" cy="4616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dirty="0" smtClean="0">
                <a:solidFill>
                  <a:srgbClr val="FFFFFF"/>
                </a:solidFill>
                <a:cs typeface="Arial" charset="0"/>
              </a:rPr>
              <a:t>B</a:t>
            </a:r>
            <a:endParaRPr lang="en-US" sz="2400" dirty="0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3495" name="Text Box 9"/>
          <p:cNvSpPr txBox="1">
            <a:spLocks noChangeArrowheads="1"/>
          </p:cNvSpPr>
          <p:nvPr/>
        </p:nvSpPr>
        <p:spPr bwMode="gray">
          <a:xfrm>
            <a:off x="704850" y="4926013"/>
            <a:ext cx="2316163" cy="646331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n-US" sz="3600" dirty="0" smtClean="0">
                <a:solidFill>
                  <a:srgbClr val="000000"/>
                </a:solidFill>
                <a:cs typeface="Arial" charset="0"/>
              </a:rPr>
              <a:t>Wi-Fi</a:t>
            </a:r>
            <a:endParaRPr lang="en-US" sz="3600" dirty="0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63496" name="AutoShape 8"/>
          <p:cNvSpPr>
            <a:spLocks noChangeArrowheads="1"/>
          </p:cNvSpPr>
          <p:nvPr/>
        </p:nvSpPr>
        <p:spPr bwMode="gray">
          <a:xfrm>
            <a:off x="609600" y="2057400"/>
            <a:ext cx="2543175" cy="1600200"/>
          </a:xfrm>
          <a:prstGeom prst="roundRect">
            <a:avLst>
              <a:gd name="adj" fmla="val 12699"/>
            </a:avLst>
          </a:prstGeom>
          <a:gradFill rotWithShape="1">
            <a:gsLst>
              <a:gs pos="0">
                <a:schemeClr val="folHlink">
                  <a:gamma/>
                  <a:shade val="69804"/>
                  <a:invGamma/>
                </a:schemeClr>
              </a:gs>
              <a:gs pos="100000">
                <a:schemeClr val="folHlink"/>
              </a:gs>
            </a:gsLst>
            <a:lin ang="540000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uk-UA"/>
          </a:p>
        </p:txBody>
      </p:sp>
      <p:sp>
        <p:nvSpPr>
          <p:cNvPr id="63497" name="AutoShape 9">
            <a:hlinkClick r:id="" action="ppaction://noaction">
              <a:snd r:embed="rId3" name="explode.wav"/>
            </a:hlinkClick>
          </p:cNvPr>
          <p:cNvSpPr>
            <a:spLocks noChangeArrowheads="1"/>
          </p:cNvSpPr>
          <p:nvPr/>
        </p:nvSpPr>
        <p:spPr bwMode="gray">
          <a:xfrm>
            <a:off x="663575" y="2486025"/>
            <a:ext cx="2408238" cy="1114425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  <a:effectLst>
            <a:prstShdw prst="shdw18" dist="17961" dir="13500000">
              <a:srgbClr val="FFFFFF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/>
          <a:p>
            <a:endParaRPr lang="uk-UA"/>
          </a:p>
        </p:txBody>
      </p:sp>
      <p:sp>
        <p:nvSpPr>
          <p:cNvPr id="63498" name="Text Box 18"/>
          <p:cNvSpPr txBox="1">
            <a:spLocks noChangeArrowheads="1"/>
          </p:cNvSpPr>
          <p:nvPr/>
        </p:nvSpPr>
        <p:spPr bwMode="white">
          <a:xfrm>
            <a:off x="1065213" y="2081213"/>
            <a:ext cx="1651000" cy="4616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dirty="0" smtClean="0">
                <a:solidFill>
                  <a:srgbClr val="FFFFFF"/>
                </a:solidFill>
                <a:cs typeface="Arial" charset="0"/>
              </a:rPr>
              <a:t>A</a:t>
            </a:r>
            <a:endParaRPr lang="en-US" sz="2400" dirty="0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3499" name="Text Box 9"/>
          <p:cNvSpPr txBox="1">
            <a:spLocks noChangeArrowheads="1"/>
          </p:cNvSpPr>
          <p:nvPr/>
        </p:nvSpPr>
        <p:spPr bwMode="gray">
          <a:xfrm>
            <a:off x="714348" y="2428868"/>
            <a:ext cx="2316163" cy="120032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n-US" sz="3600" dirty="0" smtClean="0">
                <a:solidFill>
                  <a:srgbClr val="000000"/>
                </a:solidFill>
                <a:cs typeface="Arial" charset="0"/>
              </a:rPr>
              <a:t>the  Internet</a:t>
            </a:r>
            <a:endParaRPr lang="en-US" sz="3600" dirty="0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63500" name="AutoShape 12"/>
          <p:cNvSpPr>
            <a:spLocks noChangeArrowheads="1"/>
          </p:cNvSpPr>
          <p:nvPr/>
        </p:nvSpPr>
        <p:spPr bwMode="gray">
          <a:xfrm>
            <a:off x="5943600" y="4419600"/>
            <a:ext cx="2543175" cy="1600200"/>
          </a:xfrm>
          <a:prstGeom prst="roundRect">
            <a:avLst>
              <a:gd name="adj" fmla="val 12699"/>
            </a:avLst>
          </a:prstGeom>
          <a:gradFill rotWithShape="1">
            <a:gsLst>
              <a:gs pos="0">
                <a:schemeClr val="hlink">
                  <a:gamma/>
                  <a:shade val="79216"/>
                  <a:invGamma/>
                </a:schemeClr>
              </a:gs>
              <a:gs pos="100000">
                <a:schemeClr val="hlink"/>
              </a:gs>
            </a:gsLst>
            <a:lin ang="540000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uk-UA"/>
          </a:p>
        </p:txBody>
      </p:sp>
      <p:sp>
        <p:nvSpPr>
          <p:cNvPr id="63501" name="AutoShape 13">
            <a:hlinkClick r:id="" action="ppaction://noaction">
              <a:snd r:embed="rId3" name="explode.wav"/>
            </a:hlinkClick>
          </p:cNvPr>
          <p:cNvSpPr>
            <a:spLocks noChangeArrowheads="1"/>
          </p:cNvSpPr>
          <p:nvPr/>
        </p:nvSpPr>
        <p:spPr bwMode="gray">
          <a:xfrm>
            <a:off x="5997575" y="4848225"/>
            <a:ext cx="2408238" cy="1114425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  <a:effectLst>
            <a:prstShdw prst="shdw18" dist="17961" dir="13500000">
              <a:srgbClr val="FFFFFF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/>
          <a:p>
            <a:endParaRPr lang="uk-UA"/>
          </a:p>
        </p:txBody>
      </p:sp>
      <p:sp>
        <p:nvSpPr>
          <p:cNvPr id="63502" name="Text Box 18"/>
          <p:cNvSpPr txBox="1">
            <a:spLocks noChangeArrowheads="1"/>
          </p:cNvSpPr>
          <p:nvPr/>
        </p:nvSpPr>
        <p:spPr bwMode="white">
          <a:xfrm>
            <a:off x="6399213" y="4443413"/>
            <a:ext cx="1651000" cy="4616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dirty="0" smtClean="0">
                <a:solidFill>
                  <a:srgbClr val="FFFFFF"/>
                </a:solidFill>
                <a:cs typeface="Arial" charset="0"/>
              </a:rPr>
              <a:t>D</a:t>
            </a:r>
            <a:endParaRPr lang="en-US" sz="2400" dirty="0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3503" name="Text Box 9"/>
          <p:cNvSpPr txBox="1">
            <a:spLocks noChangeArrowheads="1"/>
          </p:cNvSpPr>
          <p:nvPr/>
        </p:nvSpPr>
        <p:spPr bwMode="gray">
          <a:xfrm>
            <a:off x="5929322" y="5000636"/>
            <a:ext cx="2605116" cy="646331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0" hangingPunct="0"/>
            <a:r>
              <a:rPr lang="en-US" sz="3600" dirty="0" smtClean="0">
                <a:solidFill>
                  <a:srgbClr val="000000"/>
                </a:solidFill>
                <a:cs typeface="Arial" charset="0"/>
              </a:rPr>
              <a:t>application</a:t>
            </a:r>
            <a:endParaRPr lang="en-US" sz="3600" dirty="0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63504" name="AutoShape 16"/>
          <p:cNvSpPr>
            <a:spLocks noChangeArrowheads="1"/>
          </p:cNvSpPr>
          <p:nvPr/>
        </p:nvSpPr>
        <p:spPr bwMode="gray">
          <a:xfrm>
            <a:off x="5943600" y="2057400"/>
            <a:ext cx="2543175" cy="1600200"/>
          </a:xfrm>
          <a:prstGeom prst="roundRect">
            <a:avLst>
              <a:gd name="adj" fmla="val 12699"/>
            </a:avLst>
          </a:prstGeom>
          <a:gradFill rotWithShape="1">
            <a:gsLst>
              <a:gs pos="0">
                <a:schemeClr val="accent2">
                  <a:gamma/>
                  <a:shade val="79216"/>
                  <a:invGamma/>
                </a:schemeClr>
              </a:gs>
              <a:gs pos="100000">
                <a:schemeClr val="accent2"/>
              </a:gs>
            </a:gsLst>
            <a:lin ang="540000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uk-UA"/>
          </a:p>
        </p:txBody>
      </p:sp>
      <p:sp>
        <p:nvSpPr>
          <p:cNvPr id="63505" name="AutoShape 17">
            <a:hlinkClick r:id="" action="ppaction://noaction">
              <a:snd r:embed="rId3" name="explode.wav"/>
            </a:hlinkClick>
          </p:cNvPr>
          <p:cNvSpPr>
            <a:spLocks noChangeArrowheads="1"/>
          </p:cNvSpPr>
          <p:nvPr/>
        </p:nvSpPr>
        <p:spPr bwMode="gray">
          <a:xfrm>
            <a:off x="5997575" y="2486025"/>
            <a:ext cx="2408238" cy="1114425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  <a:effectLst>
            <a:prstShdw prst="shdw18" dist="17961" dir="13500000">
              <a:srgbClr val="FFFFFF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/>
          <a:p>
            <a:endParaRPr lang="uk-UA"/>
          </a:p>
        </p:txBody>
      </p:sp>
      <p:sp>
        <p:nvSpPr>
          <p:cNvPr id="63506" name="Text Box 18"/>
          <p:cNvSpPr txBox="1">
            <a:spLocks noChangeArrowheads="1"/>
          </p:cNvSpPr>
          <p:nvPr/>
        </p:nvSpPr>
        <p:spPr bwMode="white">
          <a:xfrm>
            <a:off x="6399213" y="2081213"/>
            <a:ext cx="1651000" cy="4616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dirty="0" smtClean="0">
                <a:solidFill>
                  <a:srgbClr val="FFFFFF"/>
                </a:solidFill>
                <a:cs typeface="Arial" charset="0"/>
              </a:rPr>
              <a:t>C</a:t>
            </a:r>
            <a:endParaRPr lang="en-US" sz="2400" dirty="0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3507" name="Text Box 9"/>
          <p:cNvSpPr txBox="1">
            <a:spLocks noChangeArrowheads="1"/>
          </p:cNvSpPr>
          <p:nvPr/>
        </p:nvSpPr>
        <p:spPr bwMode="gray">
          <a:xfrm>
            <a:off x="6038850" y="2563813"/>
            <a:ext cx="2316163" cy="646331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n-US" sz="3600" dirty="0" smtClean="0">
                <a:solidFill>
                  <a:srgbClr val="000000"/>
                </a:solidFill>
                <a:cs typeface="Arial" charset="0"/>
              </a:rPr>
              <a:t>modem</a:t>
            </a:r>
            <a:endParaRPr lang="en-US" sz="3600" dirty="0">
              <a:solidFill>
                <a:srgbClr val="000000"/>
              </a:solidFill>
              <a:cs typeface="Arial" charset="0"/>
            </a:endParaRPr>
          </a:p>
        </p:txBody>
      </p:sp>
      <p:grpSp>
        <p:nvGrpSpPr>
          <p:cNvPr id="2" name="Group 20"/>
          <p:cNvGrpSpPr>
            <a:grpSpLocks/>
          </p:cNvGrpSpPr>
          <p:nvPr/>
        </p:nvGrpSpPr>
        <p:grpSpPr bwMode="auto">
          <a:xfrm>
            <a:off x="3095625" y="2667000"/>
            <a:ext cx="2819400" cy="2803525"/>
            <a:chOff x="1950" y="1680"/>
            <a:chExt cx="1776" cy="1766"/>
          </a:xfrm>
        </p:grpSpPr>
        <p:sp>
          <p:nvSpPr>
            <p:cNvPr id="63509" name="AutoShape 21"/>
            <p:cNvSpPr>
              <a:spLocks noChangeArrowheads="1"/>
            </p:cNvSpPr>
            <p:nvPr/>
          </p:nvSpPr>
          <p:spPr bwMode="gray">
            <a:xfrm rot="6774404">
              <a:off x="1986" y="1770"/>
              <a:ext cx="1688" cy="1664"/>
            </a:xfrm>
            <a:custGeom>
              <a:avLst/>
              <a:gdLst>
                <a:gd name="G0" fmla="+- -1509893 0 0"/>
                <a:gd name="G1" fmla="+- -5955455 0 0"/>
                <a:gd name="G2" fmla="+- -1509893 0 -5955455"/>
                <a:gd name="G3" fmla="+- 10800 0 0"/>
                <a:gd name="G4" fmla="+- 0 0 -1509893"/>
                <a:gd name="T0" fmla="*/ 360 256 1"/>
                <a:gd name="T1" fmla="*/ 0 256 1"/>
                <a:gd name="G5" fmla="+- G2 T0 T1"/>
                <a:gd name="G6" fmla="?: G2 G2 G5"/>
                <a:gd name="G7" fmla="+- 0 0 G6"/>
                <a:gd name="G8" fmla="+- 7926 0 0"/>
                <a:gd name="G9" fmla="+- 0 0 -5955455"/>
                <a:gd name="G10" fmla="+- 7926 0 2700"/>
                <a:gd name="G11" fmla="cos G10 -1509893"/>
                <a:gd name="G12" fmla="sin G10 -1509893"/>
                <a:gd name="G13" fmla="cos 13500 -1509893"/>
                <a:gd name="G14" fmla="sin 13500 -1509893"/>
                <a:gd name="G15" fmla="+- G11 10800 0"/>
                <a:gd name="G16" fmla="+- G12 10800 0"/>
                <a:gd name="G17" fmla="+- G13 10800 0"/>
                <a:gd name="G18" fmla="+- G14 10800 0"/>
                <a:gd name="G19" fmla="*/ 7926 1 2"/>
                <a:gd name="G20" fmla="+- G19 5400 0"/>
                <a:gd name="G21" fmla="cos G20 -1509893"/>
                <a:gd name="G22" fmla="sin G20 -1509893"/>
                <a:gd name="G23" fmla="+- G21 10800 0"/>
                <a:gd name="G24" fmla="+- G12 G23 G22"/>
                <a:gd name="G25" fmla="+- G22 G23 G11"/>
                <a:gd name="G26" fmla="cos 10800 -1509893"/>
                <a:gd name="G27" fmla="sin 10800 -1509893"/>
                <a:gd name="G28" fmla="cos 7926 -1509893"/>
                <a:gd name="G29" fmla="sin 7926 -1509893"/>
                <a:gd name="G30" fmla="+- G26 10800 0"/>
                <a:gd name="G31" fmla="+- G27 10800 0"/>
                <a:gd name="G32" fmla="+- G28 10800 0"/>
                <a:gd name="G33" fmla="+- G29 10800 0"/>
                <a:gd name="G34" fmla="+- G19 5400 0"/>
                <a:gd name="G35" fmla="cos G34 -5955455"/>
                <a:gd name="G36" fmla="sin G34 -5955455"/>
                <a:gd name="G37" fmla="+/ -5955455 -1509893 2"/>
                <a:gd name="T2" fmla="*/ 180 256 1"/>
                <a:gd name="T3" fmla="*/ 0 256 1"/>
                <a:gd name="G38" fmla="+- G37 T2 T3"/>
                <a:gd name="G39" fmla="?: G2 G37 G38"/>
                <a:gd name="G40" fmla="cos 10800 G39"/>
                <a:gd name="G41" fmla="sin 10800 G39"/>
                <a:gd name="G42" fmla="cos 7926 G39"/>
                <a:gd name="G43" fmla="sin 7926 G39"/>
                <a:gd name="G44" fmla="+- G40 10800 0"/>
                <a:gd name="G45" fmla="+- G41 10800 0"/>
                <a:gd name="G46" fmla="+- G42 10800 0"/>
                <a:gd name="G47" fmla="+- G43 10800 0"/>
                <a:gd name="G48" fmla="+- G35 10800 0"/>
                <a:gd name="G49" fmla="+- G36 10800 0"/>
                <a:gd name="T4" fmla="*/ 16689 w 21600"/>
                <a:gd name="T5" fmla="*/ 1746 h 21600"/>
                <a:gd name="T6" fmla="*/ 10657 w 21600"/>
                <a:gd name="T7" fmla="*/ 1438 h 21600"/>
                <a:gd name="T8" fmla="*/ 15121 w 21600"/>
                <a:gd name="T9" fmla="*/ 4156 h 21600"/>
                <a:gd name="T10" fmla="*/ 23223 w 21600"/>
                <a:gd name="T11" fmla="*/ 5516 h 21600"/>
                <a:gd name="T12" fmla="*/ 21035 w 21600"/>
                <a:gd name="T13" fmla="*/ 10942 h 21600"/>
                <a:gd name="T14" fmla="*/ 15609 w 21600"/>
                <a:gd name="T15" fmla="*/ 8754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18093" y="7698"/>
                  </a:moveTo>
                  <a:cubicBezTo>
                    <a:pt x="16849" y="4772"/>
                    <a:pt x="13978" y="2874"/>
                    <a:pt x="10800" y="2874"/>
                  </a:cubicBezTo>
                  <a:cubicBezTo>
                    <a:pt x="10759" y="2873"/>
                    <a:pt x="10719" y="2874"/>
                    <a:pt x="10679" y="2874"/>
                  </a:cubicBezTo>
                  <a:lnTo>
                    <a:pt x="10635" y="1"/>
                  </a:lnTo>
                  <a:cubicBezTo>
                    <a:pt x="10690" y="0"/>
                    <a:pt x="10745" y="-1"/>
                    <a:pt x="10800" y="0"/>
                  </a:cubicBezTo>
                  <a:cubicBezTo>
                    <a:pt x="15131" y="0"/>
                    <a:pt x="19043" y="2587"/>
                    <a:pt x="20738" y="6573"/>
                  </a:cubicBezTo>
                  <a:lnTo>
                    <a:pt x="23223" y="5516"/>
                  </a:lnTo>
                  <a:lnTo>
                    <a:pt x="21035" y="10942"/>
                  </a:lnTo>
                  <a:lnTo>
                    <a:pt x="15609" y="8754"/>
                  </a:lnTo>
                  <a:lnTo>
                    <a:pt x="18093" y="7698"/>
                  </a:lnTo>
                  <a:close/>
                </a:path>
              </a:pathLst>
            </a:custGeom>
            <a:gradFill rotWithShape="1">
              <a:gsLst>
                <a:gs pos="0">
                  <a:schemeClr val="hlink">
                    <a:gamma/>
                    <a:shade val="0"/>
                    <a:invGamma/>
                  </a:schemeClr>
                </a:gs>
                <a:gs pos="100000">
                  <a:schemeClr val="hlink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  <a:scene3d>
              <a:camera prst="legacyObliqueTopRight"/>
              <a:lightRig rig="legacyFlat3" dir="b"/>
            </a:scene3d>
            <a:sp3d extrusionH="176200" prstMaterial="legacyMatte">
              <a:bevelT w="13500" h="13500" prst="angle"/>
              <a:bevelB w="13500" h="13500" prst="angle"/>
              <a:extrusionClr>
                <a:schemeClr val="hlink"/>
              </a:extrusionClr>
            </a:sp3d>
          </p:spPr>
          <p:txBody>
            <a:bodyPr wrap="none" anchor="ctr">
              <a:flatTx/>
            </a:bodyPr>
            <a:lstStyle/>
            <a:p>
              <a:endParaRPr lang="uk-UA"/>
            </a:p>
          </p:txBody>
        </p:sp>
        <p:sp>
          <p:nvSpPr>
            <p:cNvPr id="63510" name="AutoShape 22"/>
            <p:cNvSpPr>
              <a:spLocks noChangeArrowheads="1"/>
            </p:cNvSpPr>
            <p:nvPr/>
          </p:nvSpPr>
          <p:spPr bwMode="gray">
            <a:xfrm rot="12174404">
              <a:off x="1950" y="1759"/>
              <a:ext cx="1688" cy="1664"/>
            </a:xfrm>
            <a:custGeom>
              <a:avLst/>
              <a:gdLst>
                <a:gd name="G0" fmla="+- -1509893 0 0"/>
                <a:gd name="G1" fmla="+- -5955455 0 0"/>
                <a:gd name="G2" fmla="+- -1509893 0 -5955455"/>
                <a:gd name="G3" fmla="+- 10800 0 0"/>
                <a:gd name="G4" fmla="+- 0 0 -1509893"/>
                <a:gd name="T0" fmla="*/ 360 256 1"/>
                <a:gd name="T1" fmla="*/ 0 256 1"/>
                <a:gd name="G5" fmla="+- G2 T0 T1"/>
                <a:gd name="G6" fmla="?: G2 G2 G5"/>
                <a:gd name="G7" fmla="+- 0 0 G6"/>
                <a:gd name="G8" fmla="+- 7926 0 0"/>
                <a:gd name="G9" fmla="+- 0 0 -5955455"/>
                <a:gd name="G10" fmla="+- 7926 0 2700"/>
                <a:gd name="G11" fmla="cos G10 -1509893"/>
                <a:gd name="G12" fmla="sin G10 -1509893"/>
                <a:gd name="G13" fmla="cos 13500 -1509893"/>
                <a:gd name="G14" fmla="sin 13500 -1509893"/>
                <a:gd name="G15" fmla="+- G11 10800 0"/>
                <a:gd name="G16" fmla="+- G12 10800 0"/>
                <a:gd name="G17" fmla="+- G13 10800 0"/>
                <a:gd name="G18" fmla="+- G14 10800 0"/>
                <a:gd name="G19" fmla="*/ 7926 1 2"/>
                <a:gd name="G20" fmla="+- G19 5400 0"/>
                <a:gd name="G21" fmla="cos G20 -1509893"/>
                <a:gd name="G22" fmla="sin G20 -1509893"/>
                <a:gd name="G23" fmla="+- G21 10800 0"/>
                <a:gd name="G24" fmla="+- G12 G23 G22"/>
                <a:gd name="G25" fmla="+- G22 G23 G11"/>
                <a:gd name="G26" fmla="cos 10800 -1509893"/>
                <a:gd name="G27" fmla="sin 10800 -1509893"/>
                <a:gd name="G28" fmla="cos 7926 -1509893"/>
                <a:gd name="G29" fmla="sin 7926 -1509893"/>
                <a:gd name="G30" fmla="+- G26 10800 0"/>
                <a:gd name="G31" fmla="+- G27 10800 0"/>
                <a:gd name="G32" fmla="+- G28 10800 0"/>
                <a:gd name="G33" fmla="+- G29 10800 0"/>
                <a:gd name="G34" fmla="+- G19 5400 0"/>
                <a:gd name="G35" fmla="cos G34 -5955455"/>
                <a:gd name="G36" fmla="sin G34 -5955455"/>
                <a:gd name="G37" fmla="+/ -5955455 -1509893 2"/>
                <a:gd name="T2" fmla="*/ 180 256 1"/>
                <a:gd name="T3" fmla="*/ 0 256 1"/>
                <a:gd name="G38" fmla="+- G37 T2 T3"/>
                <a:gd name="G39" fmla="?: G2 G37 G38"/>
                <a:gd name="G40" fmla="cos 10800 G39"/>
                <a:gd name="G41" fmla="sin 10800 G39"/>
                <a:gd name="G42" fmla="cos 7926 G39"/>
                <a:gd name="G43" fmla="sin 7926 G39"/>
                <a:gd name="G44" fmla="+- G40 10800 0"/>
                <a:gd name="G45" fmla="+- G41 10800 0"/>
                <a:gd name="G46" fmla="+- G42 10800 0"/>
                <a:gd name="G47" fmla="+- G43 10800 0"/>
                <a:gd name="G48" fmla="+- G35 10800 0"/>
                <a:gd name="G49" fmla="+- G36 10800 0"/>
                <a:gd name="T4" fmla="*/ 16689 w 21600"/>
                <a:gd name="T5" fmla="*/ 1746 h 21600"/>
                <a:gd name="T6" fmla="*/ 10657 w 21600"/>
                <a:gd name="T7" fmla="*/ 1438 h 21600"/>
                <a:gd name="T8" fmla="*/ 15121 w 21600"/>
                <a:gd name="T9" fmla="*/ 4156 h 21600"/>
                <a:gd name="T10" fmla="*/ 23223 w 21600"/>
                <a:gd name="T11" fmla="*/ 5516 h 21600"/>
                <a:gd name="T12" fmla="*/ 21035 w 21600"/>
                <a:gd name="T13" fmla="*/ 10942 h 21600"/>
                <a:gd name="T14" fmla="*/ 15609 w 21600"/>
                <a:gd name="T15" fmla="*/ 8754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18093" y="7698"/>
                  </a:moveTo>
                  <a:cubicBezTo>
                    <a:pt x="16849" y="4772"/>
                    <a:pt x="13978" y="2874"/>
                    <a:pt x="10800" y="2874"/>
                  </a:cubicBezTo>
                  <a:cubicBezTo>
                    <a:pt x="10759" y="2873"/>
                    <a:pt x="10719" y="2874"/>
                    <a:pt x="10679" y="2874"/>
                  </a:cubicBezTo>
                  <a:lnTo>
                    <a:pt x="10635" y="1"/>
                  </a:lnTo>
                  <a:cubicBezTo>
                    <a:pt x="10690" y="0"/>
                    <a:pt x="10745" y="-1"/>
                    <a:pt x="10800" y="0"/>
                  </a:cubicBezTo>
                  <a:cubicBezTo>
                    <a:pt x="15131" y="0"/>
                    <a:pt x="19043" y="2587"/>
                    <a:pt x="20738" y="6573"/>
                  </a:cubicBezTo>
                  <a:lnTo>
                    <a:pt x="23223" y="5516"/>
                  </a:lnTo>
                  <a:lnTo>
                    <a:pt x="21035" y="10942"/>
                  </a:lnTo>
                  <a:lnTo>
                    <a:pt x="15609" y="8754"/>
                  </a:lnTo>
                  <a:lnTo>
                    <a:pt x="18093" y="7698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>
                    <a:gamma/>
                    <a:shade val="0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  <a:scene3d>
              <a:camera prst="legacyObliqueTopRight"/>
              <a:lightRig rig="legacyFlat3" dir="b"/>
            </a:scene3d>
            <a:sp3d extrusionH="176200" prstMaterial="legacyMatte">
              <a:bevelT w="13500" h="13500" prst="angle"/>
              <a:bevelB w="13500" h="13500" prst="angle"/>
              <a:extrusionClr>
                <a:schemeClr val="accent1"/>
              </a:extrusionClr>
            </a:sp3d>
          </p:spPr>
          <p:txBody>
            <a:bodyPr wrap="none" anchor="ctr">
              <a:flatTx/>
            </a:bodyPr>
            <a:lstStyle/>
            <a:p>
              <a:endParaRPr lang="uk-UA"/>
            </a:p>
          </p:txBody>
        </p:sp>
        <p:sp>
          <p:nvSpPr>
            <p:cNvPr id="63511" name="AutoShape 23"/>
            <p:cNvSpPr>
              <a:spLocks noChangeArrowheads="1"/>
            </p:cNvSpPr>
            <p:nvPr/>
          </p:nvSpPr>
          <p:spPr bwMode="gray">
            <a:xfrm rot="17574404">
              <a:off x="2011" y="1692"/>
              <a:ext cx="1688" cy="1664"/>
            </a:xfrm>
            <a:custGeom>
              <a:avLst/>
              <a:gdLst>
                <a:gd name="G0" fmla="+- -1509893 0 0"/>
                <a:gd name="G1" fmla="+- -5955455 0 0"/>
                <a:gd name="G2" fmla="+- -1509893 0 -5955455"/>
                <a:gd name="G3" fmla="+- 10800 0 0"/>
                <a:gd name="G4" fmla="+- 0 0 -1509893"/>
                <a:gd name="T0" fmla="*/ 360 256 1"/>
                <a:gd name="T1" fmla="*/ 0 256 1"/>
                <a:gd name="G5" fmla="+- G2 T0 T1"/>
                <a:gd name="G6" fmla="?: G2 G2 G5"/>
                <a:gd name="G7" fmla="+- 0 0 G6"/>
                <a:gd name="G8" fmla="+- 7926 0 0"/>
                <a:gd name="G9" fmla="+- 0 0 -5955455"/>
                <a:gd name="G10" fmla="+- 7926 0 2700"/>
                <a:gd name="G11" fmla="cos G10 -1509893"/>
                <a:gd name="G12" fmla="sin G10 -1509893"/>
                <a:gd name="G13" fmla="cos 13500 -1509893"/>
                <a:gd name="G14" fmla="sin 13500 -1509893"/>
                <a:gd name="G15" fmla="+- G11 10800 0"/>
                <a:gd name="G16" fmla="+- G12 10800 0"/>
                <a:gd name="G17" fmla="+- G13 10800 0"/>
                <a:gd name="G18" fmla="+- G14 10800 0"/>
                <a:gd name="G19" fmla="*/ 7926 1 2"/>
                <a:gd name="G20" fmla="+- G19 5400 0"/>
                <a:gd name="G21" fmla="cos G20 -1509893"/>
                <a:gd name="G22" fmla="sin G20 -1509893"/>
                <a:gd name="G23" fmla="+- G21 10800 0"/>
                <a:gd name="G24" fmla="+- G12 G23 G22"/>
                <a:gd name="G25" fmla="+- G22 G23 G11"/>
                <a:gd name="G26" fmla="cos 10800 -1509893"/>
                <a:gd name="G27" fmla="sin 10800 -1509893"/>
                <a:gd name="G28" fmla="cos 7926 -1509893"/>
                <a:gd name="G29" fmla="sin 7926 -1509893"/>
                <a:gd name="G30" fmla="+- G26 10800 0"/>
                <a:gd name="G31" fmla="+- G27 10800 0"/>
                <a:gd name="G32" fmla="+- G28 10800 0"/>
                <a:gd name="G33" fmla="+- G29 10800 0"/>
                <a:gd name="G34" fmla="+- G19 5400 0"/>
                <a:gd name="G35" fmla="cos G34 -5955455"/>
                <a:gd name="G36" fmla="sin G34 -5955455"/>
                <a:gd name="G37" fmla="+/ -5955455 -1509893 2"/>
                <a:gd name="T2" fmla="*/ 180 256 1"/>
                <a:gd name="T3" fmla="*/ 0 256 1"/>
                <a:gd name="G38" fmla="+- G37 T2 T3"/>
                <a:gd name="G39" fmla="?: G2 G37 G38"/>
                <a:gd name="G40" fmla="cos 10800 G39"/>
                <a:gd name="G41" fmla="sin 10800 G39"/>
                <a:gd name="G42" fmla="cos 7926 G39"/>
                <a:gd name="G43" fmla="sin 7926 G39"/>
                <a:gd name="G44" fmla="+- G40 10800 0"/>
                <a:gd name="G45" fmla="+- G41 10800 0"/>
                <a:gd name="G46" fmla="+- G42 10800 0"/>
                <a:gd name="G47" fmla="+- G43 10800 0"/>
                <a:gd name="G48" fmla="+- G35 10800 0"/>
                <a:gd name="G49" fmla="+- G36 10800 0"/>
                <a:gd name="T4" fmla="*/ 16689 w 21600"/>
                <a:gd name="T5" fmla="*/ 1746 h 21600"/>
                <a:gd name="T6" fmla="*/ 10657 w 21600"/>
                <a:gd name="T7" fmla="*/ 1438 h 21600"/>
                <a:gd name="T8" fmla="*/ 15121 w 21600"/>
                <a:gd name="T9" fmla="*/ 4156 h 21600"/>
                <a:gd name="T10" fmla="*/ 23223 w 21600"/>
                <a:gd name="T11" fmla="*/ 5516 h 21600"/>
                <a:gd name="T12" fmla="*/ 21035 w 21600"/>
                <a:gd name="T13" fmla="*/ 10942 h 21600"/>
                <a:gd name="T14" fmla="*/ 15609 w 21600"/>
                <a:gd name="T15" fmla="*/ 8754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18093" y="7698"/>
                  </a:moveTo>
                  <a:cubicBezTo>
                    <a:pt x="16849" y="4772"/>
                    <a:pt x="13978" y="2874"/>
                    <a:pt x="10800" y="2874"/>
                  </a:cubicBezTo>
                  <a:cubicBezTo>
                    <a:pt x="10759" y="2873"/>
                    <a:pt x="10719" y="2874"/>
                    <a:pt x="10679" y="2874"/>
                  </a:cubicBezTo>
                  <a:lnTo>
                    <a:pt x="10635" y="1"/>
                  </a:lnTo>
                  <a:cubicBezTo>
                    <a:pt x="10690" y="0"/>
                    <a:pt x="10745" y="-1"/>
                    <a:pt x="10800" y="0"/>
                  </a:cubicBezTo>
                  <a:cubicBezTo>
                    <a:pt x="15131" y="0"/>
                    <a:pt x="19043" y="2587"/>
                    <a:pt x="20738" y="6573"/>
                  </a:cubicBezTo>
                  <a:lnTo>
                    <a:pt x="23223" y="5516"/>
                  </a:lnTo>
                  <a:lnTo>
                    <a:pt x="21035" y="10942"/>
                  </a:lnTo>
                  <a:lnTo>
                    <a:pt x="15609" y="8754"/>
                  </a:lnTo>
                  <a:lnTo>
                    <a:pt x="18093" y="7698"/>
                  </a:lnTo>
                  <a:close/>
                </a:path>
              </a:pathLst>
            </a:custGeom>
            <a:gradFill rotWithShape="1">
              <a:gsLst>
                <a:gs pos="0">
                  <a:schemeClr val="folHlink">
                    <a:gamma/>
                    <a:shade val="6275"/>
                    <a:invGamma/>
                  </a:schemeClr>
                </a:gs>
                <a:gs pos="100000">
                  <a:schemeClr val="folHlink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  <a:scene3d>
              <a:camera prst="legacyObliqueTopRight"/>
              <a:lightRig rig="legacyFlat3" dir="b"/>
            </a:scene3d>
            <a:sp3d extrusionH="176200" prstMaterial="legacyMatte">
              <a:bevelT w="13500" h="13500" prst="angle"/>
              <a:bevelB w="13500" h="13500" prst="angle"/>
              <a:extrusionClr>
                <a:schemeClr val="folHlink"/>
              </a:extrusionClr>
            </a:sp3d>
          </p:spPr>
          <p:txBody>
            <a:bodyPr wrap="none" anchor="ctr">
              <a:flatTx/>
            </a:bodyPr>
            <a:lstStyle/>
            <a:p>
              <a:endParaRPr lang="uk-UA"/>
            </a:p>
          </p:txBody>
        </p:sp>
        <p:sp>
          <p:nvSpPr>
            <p:cNvPr id="63512" name="AutoShape 24"/>
            <p:cNvSpPr>
              <a:spLocks noChangeArrowheads="1"/>
            </p:cNvSpPr>
            <p:nvPr/>
          </p:nvSpPr>
          <p:spPr bwMode="gray">
            <a:xfrm rot="22974404">
              <a:off x="2038" y="1728"/>
              <a:ext cx="1688" cy="1664"/>
            </a:xfrm>
            <a:custGeom>
              <a:avLst/>
              <a:gdLst>
                <a:gd name="G0" fmla="+- -1509893 0 0"/>
                <a:gd name="G1" fmla="+- -5955455 0 0"/>
                <a:gd name="G2" fmla="+- -1509893 0 -5955455"/>
                <a:gd name="G3" fmla="+- 10800 0 0"/>
                <a:gd name="G4" fmla="+- 0 0 -1509893"/>
                <a:gd name="T0" fmla="*/ 360 256 1"/>
                <a:gd name="T1" fmla="*/ 0 256 1"/>
                <a:gd name="G5" fmla="+- G2 T0 T1"/>
                <a:gd name="G6" fmla="?: G2 G2 G5"/>
                <a:gd name="G7" fmla="+- 0 0 G6"/>
                <a:gd name="G8" fmla="+- 7926 0 0"/>
                <a:gd name="G9" fmla="+- 0 0 -5955455"/>
                <a:gd name="G10" fmla="+- 7926 0 2700"/>
                <a:gd name="G11" fmla="cos G10 -1509893"/>
                <a:gd name="G12" fmla="sin G10 -1509893"/>
                <a:gd name="G13" fmla="cos 13500 -1509893"/>
                <a:gd name="G14" fmla="sin 13500 -1509893"/>
                <a:gd name="G15" fmla="+- G11 10800 0"/>
                <a:gd name="G16" fmla="+- G12 10800 0"/>
                <a:gd name="G17" fmla="+- G13 10800 0"/>
                <a:gd name="G18" fmla="+- G14 10800 0"/>
                <a:gd name="G19" fmla="*/ 7926 1 2"/>
                <a:gd name="G20" fmla="+- G19 5400 0"/>
                <a:gd name="G21" fmla="cos G20 -1509893"/>
                <a:gd name="G22" fmla="sin G20 -1509893"/>
                <a:gd name="G23" fmla="+- G21 10800 0"/>
                <a:gd name="G24" fmla="+- G12 G23 G22"/>
                <a:gd name="G25" fmla="+- G22 G23 G11"/>
                <a:gd name="G26" fmla="cos 10800 -1509893"/>
                <a:gd name="G27" fmla="sin 10800 -1509893"/>
                <a:gd name="G28" fmla="cos 7926 -1509893"/>
                <a:gd name="G29" fmla="sin 7926 -1509893"/>
                <a:gd name="G30" fmla="+- G26 10800 0"/>
                <a:gd name="G31" fmla="+- G27 10800 0"/>
                <a:gd name="G32" fmla="+- G28 10800 0"/>
                <a:gd name="G33" fmla="+- G29 10800 0"/>
                <a:gd name="G34" fmla="+- G19 5400 0"/>
                <a:gd name="G35" fmla="cos G34 -5955455"/>
                <a:gd name="G36" fmla="sin G34 -5955455"/>
                <a:gd name="G37" fmla="+/ -5955455 -1509893 2"/>
                <a:gd name="T2" fmla="*/ 180 256 1"/>
                <a:gd name="T3" fmla="*/ 0 256 1"/>
                <a:gd name="G38" fmla="+- G37 T2 T3"/>
                <a:gd name="G39" fmla="?: G2 G37 G38"/>
                <a:gd name="G40" fmla="cos 10800 G39"/>
                <a:gd name="G41" fmla="sin 10800 G39"/>
                <a:gd name="G42" fmla="cos 7926 G39"/>
                <a:gd name="G43" fmla="sin 7926 G39"/>
                <a:gd name="G44" fmla="+- G40 10800 0"/>
                <a:gd name="G45" fmla="+- G41 10800 0"/>
                <a:gd name="G46" fmla="+- G42 10800 0"/>
                <a:gd name="G47" fmla="+- G43 10800 0"/>
                <a:gd name="G48" fmla="+- G35 10800 0"/>
                <a:gd name="G49" fmla="+- G36 10800 0"/>
                <a:gd name="T4" fmla="*/ 16689 w 21600"/>
                <a:gd name="T5" fmla="*/ 1746 h 21600"/>
                <a:gd name="T6" fmla="*/ 10657 w 21600"/>
                <a:gd name="T7" fmla="*/ 1438 h 21600"/>
                <a:gd name="T8" fmla="*/ 15121 w 21600"/>
                <a:gd name="T9" fmla="*/ 4156 h 21600"/>
                <a:gd name="T10" fmla="*/ 23223 w 21600"/>
                <a:gd name="T11" fmla="*/ 5516 h 21600"/>
                <a:gd name="T12" fmla="*/ 21035 w 21600"/>
                <a:gd name="T13" fmla="*/ 10942 h 21600"/>
                <a:gd name="T14" fmla="*/ 15609 w 21600"/>
                <a:gd name="T15" fmla="*/ 8754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18093" y="7698"/>
                  </a:moveTo>
                  <a:cubicBezTo>
                    <a:pt x="16849" y="4772"/>
                    <a:pt x="13978" y="2874"/>
                    <a:pt x="10800" y="2874"/>
                  </a:cubicBezTo>
                  <a:cubicBezTo>
                    <a:pt x="10759" y="2873"/>
                    <a:pt x="10719" y="2874"/>
                    <a:pt x="10679" y="2874"/>
                  </a:cubicBezTo>
                  <a:lnTo>
                    <a:pt x="10635" y="1"/>
                  </a:lnTo>
                  <a:cubicBezTo>
                    <a:pt x="10690" y="0"/>
                    <a:pt x="10745" y="-1"/>
                    <a:pt x="10800" y="0"/>
                  </a:cubicBezTo>
                  <a:cubicBezTo>
                    <a:pt x="15131" y="0"/>
                    <a:pt x="19043" y="2587"/>
                    <a:pt x="20738" y="6573"/>
                  </a:cubicBezTo>
                  <a:lnTo>
                    <a:pt x="23223" y="5516"/>
                  </a:lnTo>
                  <a:lnTo>
                    <a:pt x="21035" y="10942"/>
                  </a:lnTo>
                  <a:lnTo>
                    <a:pt x="15609" y="8754"/>
                  </a:lnTo>
                  <a:lnTo>
                    <a:pt x="18093" y="7698"/>
                  </a:lnTo>
                  <a:close/>
                </a:path>
              </a:pathLst>
            </a:custGeom>
            <a:gradFill rotWithShape="1">
              <a:gsLst>
                <a:gs pos="0">
                  <a:schemeClr val="accent2">
                    <a:gamma/>
                    <a:shade val="0"/>
                    <a:invGamma/>
                  </a:schemeClr>
                </a:gs>
                <a:gs pos="100000">
                  <a:schemeClr val="accent2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  <a:scene3d>
              <a:camera prst="legacyObliqueTopRight"/>
              <a:lightRig rig="legacyFlat3" dir="b"/>
            </a:scene3d>
            <a:sp3d extrusionH="176200" prstMaterial="legacyMatte">
              <a:bevelT w="13500" h="13500" prst="angle"/>
              <a:bevelB w="13500" h="13500" prst="angle"/>
              <a:extrusionClr>
                <a:schemeClr val="accent2"/>
              </a:extrusionClr>
            </a:sp3d>
          </p:spPr>
          <p:txBody>
            <a:bodyPr wrap="none" anchor="ctr">
              <a:flatTx/>
            </a:bodyPr>
            <a:lstStyle/>
            <a:p>
              <a:endParaRPr lang="uk-UA"/>
            </a:p>
          </p:txBody>
        </p:sp>
      </p:grpSp>
      <p:sp>
        <p:nvSpPr>
          <p:cNvPr id="27" name="Овал 26">
            <a:hlinkClick r:id="" action="ppaction://hlinkshowjump?jump=nextslide"/>
          </p:cNvPr>
          <p:cNvSpPr/>
          <p:nvPr/>
        </p:nvSpPr>
        <p:spPr>
          <a:xfrm>
            <a:off x="3929058" y="3357562"/>
            <a:ext cx="1257304" cy="1257304"/>
          </a:xfrm>
          <a:prstGeom prst="ellipse">
            <a:avLst/>
          </a:prstGeom>
          <a:blipFill rotWithShape="0">
            <a:blip r:embed="rId4" cstate="print"/>
            <a:stretch>
              <a:fillRect/>
            </a:stretch>
          </a:blip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3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34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34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3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34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34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634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34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34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634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35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35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635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635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635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635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634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634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635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635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634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634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634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634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634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2000"/>
                                        <p:tgtEl>
                                          <p:spTgt spid="634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635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635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63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635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635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2000"/>
                                        <p:tgtEl>
                                          <p:spTgt spid="635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634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634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634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634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635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635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635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635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90" grpId="0"/>
      <p:bldP spid="63491" grpId="0" animBg="1"/>
      <p:bldP spid="63493" grpId="0" animBg="1"/>
      <p:bldP spid="63494" grpId="0"/>
      <p:bldP spid="63495" grpId="0"/>
      <p:bldP spid="63496" grpId="0" animBg="1"/>
      <p:bldP spid="63497" grpId="0" animBg="1"/>
      <p:bldP spid="63498" grpId="0"/>
      <p:bldP spid="63499" grpId="0"/>
      <p:bldP spid="63500" grpId="0" animBg="1"/>
      <p:bldP spid="63501" grpId="0" animBg="1"/>
      <p:bldP spid="63502" grpId="0"/>
      <p:bldP spid="63503" grpId="0"/>
      <p:bldP spid="63504" grpId="0" animBg="1"/>
      <p:bldP spid="63505" grpId="0" animBg="1"/>
      <p:bldP spid="63506" grpId="0"/>
      <p:bldP spid="6350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ChangeArrowheads="1"/>
          </p:cNvSpPr>
          <p:nvPr>
            <p:ph type="title"/>
          </p:nvPr>
        </p:nvSpPr>
        <p:spPr>
          <a:xfrm>
            <a:off x="428596" y="642918"/>
            <a:ext cx="7848600" cy="1066800"/>
          </a:xfrm>
        </p:spPr>
        <p:txBody>
          <a:bodyPr/>
          <a:lstStyle/>
          <a:p>
            <a:pPr algn="ctr"/>
            <a:r>
              <a:rPr lang="en-US" dirty="0" smtClean="0"/>
              <a:t>A defect in a program that prevents it from working properly is</a:t>
            </a:r>
            <a:r>
              <a:rPr lang="es-VE" dirty="0" smtClean="0">
                <a:latin typeface="Arial" charset="0"/>
                <a:cs typeface="Arial" charset="0"/>
              </a:rPr>
              <a:t/>
            </a:r>
            <a:br>
              <a:rPr lang="es-VE" dirty="0" smtClean="0">
                <a:latin typeface="Arial" charset="0"/>
                <a:cs typeface="Arial" charset="0"/>
              </a:rPr>
            </a:br>
            <a:endParaRPr lang="en-US" dirty="0"/>
          </a:p>
        </p:txBody>
      </p:sp>
      <p:sp>
        <p:nvSpPr>
          <p:cNvPr id="63491" name="AutoShape 3"/>
          <p:cNvSpPr>
            <a:spLocks noChangeArrowheads="1"/>
          </p:cNvSpPr>
          <p:nvPr/>
        </p:nvSpPr>
        <p:spPr bwMode="gray">
          <a:xfrm>
            <a:off x="609600" y="4419600"/>
            <a:ext cx="2543175" cy="1600200"/>
          </a:xfrm>
          <a:prstGeom prst="roundRect">
            <a:avLst>
              <a:gd name="adj" fmla="val 12699"/>
            </a:avLst>
          </a:prstGeom>
          <a:gradFill rotWithShape="1">
            <a:gsLst>
              <a:gs pos="0">
                <a:schemeClr val="accent1">
                  <a:gamma/>
                  <a:shade val="79216"/>
                  <a:invGamma/>
                </a:schemeClr>
              </a:gs>
              <a:gs pos="100000">
                <a:schemeClr val="accent1"/>
              </a:gs>
            </a:gsLst>
            <a:lin ang="540000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uk-UA"/>
          </a:p>
        </p:txBody>
      </p:sp>
      <p:sp>
        <p:nvSpPr>
          <p:cNvPr id="63493" name="AutoShape 5">
            <a:hlinkClick r:id="" action="ppaction://noaction">
              <a:snd r:embed="rId2" name="explode.wav"/>
            </a:hlinkClick>
          </p:cNvPr>
          <p:cNvSpPr>
            <a:spLocks noChangeArrowheads="1"/>
          </p:cNvSpPr>
          <p:nvPr/>
        </p:nvSpPr>
        <p:spPr bwMode="gray">
          <a:xfrm>
            <a:off x="663575" y="4848225"/>
            <a:ext cx="2408238" cy="1114425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  <a:effectLst>
            <a:prstShdw prst="shdw18" dist="17961" dir="13500000">
              <a:srgbClr val="FFFFFF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/>
          <a:p>
            <a:endParaRPr lang="uk-UA"/>
          </a:p>
        </p:txBody>
      </p:sp>
      <p:sp>
        <p:nvSpPr>
          <p:cNvPr id="63494" name="Text Box 18"/>
          <p:cNvSpPr txBox="1">
            <a:spLocks noChangeArrowheads="1"/>
          </p:cNvSpPr>
          <p:nvPr/>
        </p:nvSpPr>
        <p:spPr bwMode="white">
          <a:xfrm>
            <a:off x="1065213" y="4443413"/>
            <a:ext cx="1651000" cy="4616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dirty="0" smtClean="0">
                <a:solidFill>
                  <a:srgbClr val="FFFFFF"/>
                </a:solidFill>
                <a:cs typeface="Arial" charset="0"/>
              </a:rPr>
              <a:t>B</a:t>
            </a:r>
            <a:endParaRPr lang="en-US" sz="2400" dirty="0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3495" name="Text Box 9"/>
          <p:cNvSpPr txBox="1">
            <a:spLocks noChangeArrowheads="1"/>
          </p:cNvSpPr>
          <p:nvPr/>
        </p:nvSpPr>
        <p:spPr bwMode="gray">
          <a:xfrm>
            <a:off x="704850" y="4926013"/>
            <a:ext cx="2316163" cy="646331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n-US" sz="3600" dirty="0" smtClean="0">
                <a:solidFill>
                  <a:srgbClr val="000000"/>
                </a:solidFill>
                <a:cs typeface="Arial" charset="0"/>
              </a:rPr>
              <a:t>an error</a:t>
            </a:r>
            <a:endParaRPr lang="en-US" sz="3600" dirty="0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63496" name="AutoShape 8"/>
          <p:cNvSpPr>
            <a:spLocks noChangeArrowheads="1"/>
          </p:cNvSpPr>
          <p:nvPr/>
        </p:nvSpPr>
        <p:spPr bwMode="gray">
          <a:xfrm>
            <a:off x="609600" y="2057400"/>
            <a:ext cx="2543175" cy="1600200"/>
          </a:xfrm>
          <a:prstGeom prst="roundRect">
            <a:avLst>
              <a:gd name="adj" fmla="val 12699"/>
            </a:avLst>
          </a:prstGeom>
          <a:gradFill rotWithShape="1">
            <a:gsLst>
              <a:gs pos="0">
                <a:schemeClr val="folHlink">
                  <a:gamma/>
                  <a:shade val="69804"/>
                  <a:invGamma/>
                </a:schemeClr>
              </a:gs>
              <a:gs pos="100000">
                <a:schemeClr val="folHlink"/>
              </a:gs>
            </a:gsLst>
            <a:lin ang="540000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uk-UA"/>
          </a:p>
        </p:txBody>
      </p:sp>
      <p:sp>
        <p:nvSpPr>
          <p:cNvPr id="63497" name="AutoShape 9">
            <a:hlinkClick r:id="" action="ppaction://noaction">
              <a:snd r:embed="rId3" name="applause.wav"/>
            </a:hlinkClick>
          </p:cNvPr>
          <p:cNvSpPr>
            <a:spLocks noChangeArrowheads="1"/>
          </p:cNvSpPr>
          <p:nvPr/>
        </p:nvSpPr>
        <p:spPr bwMode="gray">
          <a:xfrm>
            <a:off x="663575" y="2486025"/>
            <a:ext cx="2408238" cy="1114425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  <a:effectLst>
            <a:prstShdw prst="shdw18" dist="17961" dir="13500000">
              <a:srgbClr val="FFFFFF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/>
          <a:p>
            <a:endParaRPr lang="uk-UA"/>
          </a:p>
        </p:txBody>
      </p:sp>
      <p:sp>
        <p:nvSpPr>
          <p:cNvPr id="63498" name="Text Box 18"/>
          <p:cNvSpPr txBox="1">
            <a:spLocks noChangeArrowheads="1"/>
          </p:cNvSpPr>
          <p:nvPr/>
        </p:nvSpPr>
        <p:spPr bwMode="white">
          <a:xfrm>
            <a:off x="1065213" y="2081213"/>
            <a:ext cx="1651000" cy="4616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dirty="0" smtClean="0">
                <a:solidFill>
                  <a:srgbClr val="FFFFFF"/>
                </a:solidFill>
                <a:cs typeface="Arial" charset="0"/>
              </a:rPr>
              <a:t>A</a:t>
            </a:r>
            <a:endParaRPr lang="en-US" sz="2400" dirty="0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3499" name="Text Box 9"/>
          <p:cNvSpPr txBox="1">
            <a:spLocks noChangeArrowheads="1"/>
          </p:cNvSpPr>
          <p:nvPr/>
        </p:nvSpPr>
        <p:spPr bwMode="gray">
          <a:xfrm>
            <a:off x="704850" y="2563813"/>
            <a:ext cx="2316163" cy="646331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n-US" sz="3600" dirty="0" smtClean="0">
                <a:solidFill>
                  <a:srgbClr val="000000"/>
                </a:solidFill>
                <a:cs typeface="Arial" charset="0"/>
              </a:rPr>
              <a:t>a bug</a:t>
            </a:r>
            <a:endParaRPr lang="en-US" sz="3600" dirty="0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63500" name="AutoShape 12"/>
          <p:cNvSpPr>
            <a:spLocks noChangeArrowheads="1"/>
          </p:cNvSpPr>
          <p:nvPr/>
        </p:nvSpPr>
        <p:spPr bwMode="gray">
          <a:xfrm>
            <a:off x="5943600" y="4419600"/>
            <a:ext cx="2543175" cy="1600200"/>
          </a:xfrm>
          <a:prstGeom prst="roundRect">
            <a:avLst>
              <a:gd name="adj" fmla="val 12699"/>
            </a:avLst>
          </a:prstGeom>
          <a:gradFill rotWithShape="1">
            <a:gsLst>
              <a:gs pos="0">
                <a:schemeClr val="hlink">
                  <a:gamma/>
                  <a:shade val="79216"/>
                  <a:invGamma/>
                </a:schemeClr>
              </a:gs>
              <a:gs pos="100000">
                <a:schemeClr val="hlink"/>
              </a:gs>
            </a:gsLst>
            <a:lin ang="540000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uk-UA"/>
          </a:p>
        </p:txBody>
      </p:sp>
      <p:sp>
        <p:nvSpPr>
          <p:cNvPr id="63501" name="AutoShape 13">
            <a:hlinkClick r:id="" action="ppaction://noaction">
              <a:snd r:embed="rId2" name="explode.wav"/>
            </a:hlinkClick>
          </p:cNvPr>
          <p:cNvSpPr>
            <a:spLocks noChangeArrowheads="1"/>
          </p:cNvSpPr>
          <p:nvPr/>
        </p:nvSpPr>
        <p:spPr bwMode="gray">
          <a:xfrm>
            <a:off x="5997575" y="4848225"/>
            <a:ext cx="2408238" cy="1114425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  <a:effectLst>
            <a:prstShdw prst="shdw18" dist="17961" dir="13500000">
              <a:srgbClr val="FFFFFF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/>
          <a:p>
            <a:endParaRPr lang="uk-UA"/>
          </a:p>
        </p:txBody>
      </p:sp>
      <p:sp>
        <p:nvSpPr>
          <p:cNvPr id="63502" name="Text Box 18"/>
          <p:cNvSpPr txBox="1">
            <a:spLocks noChangeArrowheads="1"/>
          </p:cNvSpPr>
          <p:nvPr/>
        </p:nvSpPr>
        <p:spPr bwMode="white">
          <a:xfrm>
            <a:off x="6399213" y="4443413"/>
            <a:ext cx="1651000" cy="4616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dirty="0" smtClean="0">
                <a:solidFill>
                  <a:srgbClr val="FFFFFF"/>
                </a:solidFill>
                <a:cs typeface="Arial" charset="0"/>
              </a:rPr>
              <a:t>D</a:t>
            </a:r>
            <a:endParaRPr lang="en-US" sz="2400" dirty="0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3503" name="Text Box 9"/>
          <p:cNvSpPr txBox="1">
            <a:spLocks noChangeArrowheads="1"/>
          </p:cNvSpPr>
          <p:nvPr/>
        </p:nvSpPr>
        <p:spPr bwMode="gray">
          <a:xfrm>
            <a:off x="6038850" y="4926013"/>
            <a:ext cx="2316163" cy="646331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n-US" sz="3600" dirty="0" smtClean="0">
                <a:solidFill>
                  <a:srgbClr val="000000"/>
                </a:solidFill>
                <a:cs typeface="Arial" charset="0"/>
              </a:rPr>
              <a:t>a fault</a:t>
            </a:r>
            <a:endParaRPr lang="en-US" sz="3600" dirty="0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63504" name="AutoShape 16"/>
          <p:cNvSpPr>
            <a:spLocks noChangeArrowheads="1"/>
          </p:cNvSpPr>
          <p:nvPr/>
        </p:nvSpPr>
        <p:spPr bwMode="gray">
          <a:xfrm>
            <a:off x="5943600" y="2057400"/>
            <a:ext cx="2543175" cy="1600200"/>
          </a:xfrm>
          <a:prstGeom prst="roundRect">
            <a:avLst>
              <a:gd name="adj" fmla="val 12699"/>
            </a:avLst>
          </a:prstGeom>
          <a:gradFill rotWithShape="1">
            <a:gsLst>
              <a:gs pos="0">
                <a:schemeClr val="accent2">
                  <a:gamma/>
                  <a:shade val="79216"/>
                  <a:invGamma/>
                </a:schemeClr>
              </a:gs>
              <a:gs pos="100000">
                <a:schemeClr val="accent2"/>
              </a:gs>
            </a:gsLst>
            <a:lin ang="540000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uk-UA"/>
          </a:p>
        </p:txBody>
      </p:sp>
      <p:sp>
        <p:nvSpPr>
          <p:cNvPr id="63505" name="AutoShape 17">
            <a:hlinkClick r:id="" action="ppaction://noaction">
              <a:snd r:embed="rId2" name="explode.wav"/>
            </a:hlinkClick>
          </p:cNvPr>
          <p:cNvSpPr>
            <a:spLocks noChangeArrowheads="1"/>
          </p:cNvSpPr>
          <p:nvPr/>
        </p:nvSpPr>
        <p:spPr bwMode="gray">
          <a:xfrm>
            <a:off x="5997575" y="2486025"/>
            <a:ext cx="2408238" cy="1114425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  <a:effectLst>
            <a:prstShdw prst="shdw18" dist="17961" dir="13500000">
              <a:srgbClr val="FFFFFF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/>
          <a:p>
            <a:endParaRPr lang="uk-UA"/>
          </a:p>
        </p:txBody>
      </p:sp>
      <p:sp>
        <p:nvSpPr>
          <p:cNvPr id="63506" name="Text Box 18"/>
          <p:cNvSpPr txBox="1">
            <a:spLocks noChangeArrowheads="1"/>
          </p:cNvSpPr>
          <p:nvPr/>
        </p:nvSpPr>
        <p:spPr bwMode="white">
          <a:xfrm>
            <a:off x="6399213" y="2081213"/>
            <a:ext cx="1651000" cy="4616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dirty="0" smtClean="0">
                <a:solidFill>
                  <a:srgbClr val="FFFFFF"/>
                </a:solidFill>
                <a:cs typeface="Arial" charset="0"/>
              </a:rPr>
              <a:t>C</a:t>
            </a:r>
            <a:endParaRPr lang="en-US" sz="2400" dirty="0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3507" name="Text Box 9"/>
          <p:cNvSpPr txBox="1">
            <a:spLocks noChangeArrowheads="1"/>
          </p:cNvSpPr>
          <p:nvPr/>
        </p:nvSpPr>
        <p:spPr bwMode="gray">
          <a:xfrm>
            <a:off x="6038850" y="2563813"/>
            <a:ext cx="2316163" cy="646331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n-US" sz="3600" dirty="0" smtClean="0">
                <a:solidFill>
                  <a:srgbClr val="000000"/>
                </a:solidFill>
                <a:cs typeface="Arial" charset="0"/>
              </a:rPr>
              <a:t>a mistake</a:t>
            </a:r>
            <a:endParaRPr lang="en-US" sz="3600" dirty="0">
              <a:solidFill>
                <a:srgbClr val="000000"/>
              </a:solidFill>
              <a:cs typeface="Arial" charset="0"/>
            </a:endParaRPr>
          </a:p>
        </p:txBody>
      </p:sp>
      <p:grpSp>
        <p:nvGrpSpPr>
          <p:cNvPr id="2" name="Group 20"/>
          <p:cNvGrpSpPr>
            <a:grpSpLocks/>
          </p:cNvGrpSpPr>
          <p:nvPr/>
        </p:nvGrpSpPr>
        <p:grpSpPr bwMode="auto">
          <a:xfrm>
            <a:off x="3095625" y="2667000"/>
            <a:ext cx="2819400" cy="2803525"/>
            <a:chOff x="1950" y="1680"/>
            <a:chExt cx="1776" cy="1766"/>
          </a:xfrm>
        </p:grpSpPr>
        <p:sp>
          <p:nvSpPr>
            <p:cNvPr id="63509" name="AutoShape 21"/>
            <p:cNvSpPr>
              <a:spLocks noChangeArrowheads="1"/>
            </p:cNvSpPr>
            <p:nvPr/>
          </p:nvSpPr>
          <p:spPr bwMode="gray">
            <a:xfrm rot="6774404">
              <a:off x="1986" y="1770"/>
              <a:ext cx="1688" cy="1664"/>
            </a:xfrm>
            <a:custGeom>
              <a:avLst/>
              <a:gdLst>
                <a:gd name="G0" fmla="+- -1509893 0 0"/>
                <a:gd name="G1" fmla="+- -5955455 0 0"/>
                <a:gd name="G2" fmla="+- -1509893 0 -5955455"/>
                <a:gd name="G3" fmla="+- 10800 0 0"/>
                <a:gd name="G4" fmla="+- 0 0 -1509893"/>
                <a:gd name="T0" fmla="*/ 360 256 1"/>
                <a:gd name="T1" fmla="*/ 0 256 1"/>
                <a:gd name="G5" fmla="+- G2 T0 T1"/>
                <a:gd name="G6" fmla="?: G2 G2 G5"/>
                <a:gd name="G7" fmla="+- 0 0 G6"/>
                <a:gd name="G8" fmla="+- 7926 0 0"/>
                <a:gd name="G9" fmla="+- 0 0 -5955455"/>
                <a:gd name="G10" fmla="+- 7926 0 2700"/>
                <a:gd name="G11" fmla="cos G10 -1509893"/>
                <a:gd name="G12" fmla="sin G10 -1509893"/>
                <a:gd name="G13" fmla="cos 13500 -1509893"/>
                <a:gd name="G14" fmla="sin 13500 -1509893"/>
                <a:gd name="G15" fmla="+- G11 10800 0"/>
                <a:gd name="G16" fmla="+- G12 10800 0"/>
                <a:gd name="G17" fmla="+- G13 10800 0"/>
                <a:gd name="G18" fmla="+- G14 10800 0"/>
                <a:gd name="G19" fmla="*/ 7926 1 2"/>
                <a:gd name="G20" fmla="+- G19 5400 0"/>
                <a:gd name="G21" fmla="cos G20 -1509893"/>
                <a:gd name="G22" fmla="sin G20 -1509893"/>
                <a:gd name="G23" fmla="+- G21 10800 0"/>
                <a:gd name="G24" fmla="+- G12 G23 G22"/>
                <a:gd name="G25" fmla="+- G22 G23 G11"/>
                <a:gd name="G26" fmla="cos 10800 -1509893"/>
                <a:gd name="G27" fmla="sin 10800 -1509893"/>
                <a:gd name="G28" fmla="cos 7926 -1509893"/>
                <a:gd name="G29" fmla="sin 7926 -1509893"/>
                <a:gd name="G30" fmla="+- G26 10800 0"/>
                <a:gd name="G31" fmla="+- G27 10800 0"/>
                <a:gd name="G32" fmla="+- G28 10800 0"/>
                <a:gd name="G33" fmla="+- G29 10800 0"/>
                <a:gd name="G34" fmla="+- G19 5400 0"/>
                <a:gd name="G35" fmla="cos G34 -5955455"/>
                <a:gd name="G36" fmla="sin G34 -5955455"/>
                <a:gd name="G37" fmla="+/ -5955455 -1509893 2"/>
                <a:gd name="T2" fmla="*/ 180 256 1"/>
                <a:gd name="T3" fmla="*/ 0 256 1"/>
                <a:gd name="G38" fmla="+- G37 T2 T3"/>
                <a:gd name="G39" fmla="?: G2 G37 G38"/>
                <a:gd name="G40" fmla="cos 10800 G39"/>
                <a:gd name="G41" fmla="sin 10800 G39"/>
                <a:gd name="G42" fmla="cos 7926 G39"/>
                <a:gd name="G43" fmla="sin 7926 G39"/>
                <a:gd name="G44" fmla="+- G40 10800 0"/>
                <a:gd name="G45" fmla="+- G41 10800 0"/>
                <a:gd name="G46" fmla="+- G42 10800 0"/>
                <a:gd name="G47" fmla="+- G43 10800 0"/>
                <a:gd name="G48" fmla="+- G35 10800 0"/>
                <a:gd name="G49" fmla="+- G36 10800 0"/>
                <a:gd name="T4" fmla="*/ 16689 w 21600"/>
                <a:gd name="T5" fmla="*/ 1746 h 21600"/>
                <a:gd name="T6" fmla="*/ 10657 w 21600"/>
                <a:gd name="T7" fmla="*/ 1438 h 21600"/>
                <a:gd name="T8" fmla="*/ 15121 w 21600"/>
                <a:gd name="T9" fmla="*/ 4156 h 21600"/>
                <a:gd name="T10" fmla="*/ 23223 w 21600"/>
                <a:gd name="T11" fmla="*/ 5516 h 21600"/>
                <a:gd name="T12" fmla="*/ 21035 w 21600"/>
                <a:gd name="T13" fmla="*/ 10942 h 21600"/>
                <a:gd name="T14" fmla="*/ 15609 w 21600"/>
                <a:gd name="T15" fmla="*/ 8754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18093" y="7698"/>
                  </a:moveTo>
                  <a:cubicBezTo>
                    <a:pt x="16849" y="4772"/>
                    <a:pt x="13978" y="2874"/>
                    <a:pt x="10800" y="2874"/>
                  </a:cubicBezTo>
                  <a:cubicBezTo>
                    <a:pt x="10759" y="2873"/>
                    <a:pt x="10719" y="2874"/>
                    <a:pt x="10679" y="2874"/>
                  </a:cubicBezTo>
                  <a:lnTo>
                    <a:pt x="10635" y="1"/>
                  </a:lnTo>
                  <a:cubicBezTo>
                    <a:pt x="10690" y="0"/>
                    <a:pt x="10745" y="-1"/>
                    <a:pt x="10800" y="0"/>
                  </a:cubicBezTo>
                  <a:cubicBezTo>
                    <a:pt x="15131" y="0"/>
                    <a:pt x="19043" y="2587"/>
                    <a:pt x="20738" y="6573"/>
                  </a:cubicBezTo>
                  <a:lnTo>
                    <a:pt x="23223" y="5516"/>
                  </a:lnTo>
                  <a:lnTo>
                    <a:pt x="21035" y="10942"/>
                  </a:lnTo>
                  <a:lnTo>
                    <a:pt x="15609" y="8754"/>
                  </a:lnTo>
                  <a:lnTo>
                    <a:pt x="18093" y="7698"/>
                  </a:lnTo>
                  <a:close/>
                </a:path>
              </a:pathLst>
            </a:custGeom>
            <a:gradFill rotWithShape="1">
              <a:gsLst>
                <a:gs pos="0">
                  <a:schemeClr val="hlink">
                    <a:gamma/>
                    <a:shade val="0"/>
                    <a:invGamma/>
                  </a:schemeClr>
                </a:gs>
                <a:gs pos="100000">
                  <a:schemeClr val="hlink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  <a:scene3d>
              <a:camera prst="legacyObliqueTopRight"/>
              <a:lightRig rig="legacyFlat3" dir="b"/>
            </a:scene3d>
            <a:sp3d extrusionH="176200" prstMaterial="legacyMatte">
              <a:bevelT w="13500" h="13500" prst="angle"/>
              <a:bevelB w="13500" h="13500" prst="angle"/>
              <a:extrusionClr>
                <a:schemeClr val="hlink"/>
              </a:extrusionClr>
            </a:sp3d>
          </p:spPr>
          <p:txBody>
            <a:bodyPr wrap="none" anchor="ctr">
              <a:flatTx/>
            </a:bodyPr>
            <a:lstStyle/>
            <a:p>
              <a:endParaRPr lang="uk-UA"/>
            </a:p>
          </p:txBody>
        </p:sp>
        <p:sp>
          <p:nvSpPr>
            <p:cNvPr id="63510" name="AutoShape 22"/>
            <p:cNvSpPr>
              <a:spLocks noChangeArrowheads="1"/>
            </p:cNvSpPr>
            <p:nvPr/>
          </p:nvSpPr>
          <p:spPr bwMode="gray">
            <a:xfrm rot="12174404">
              <a:off x="1950" y="1759"/>
              <a:ext cx="1688" cy="1664"/>
            </a:xfrm>
            <a:custGeom>
              <a:avLst/>
              <a:gdLst>
                <a:gd name="G0" fmla="+- -1509893 0 0"/>
                <a:gd name="G1" fmla="+- -5955455 0 0"/>
                <a:gd name="G2" fmla="+- -1509893 0 -5955455"/>
                <a:gd name="G3" fmla="+- 10800 0 0"/>
                <a:gd name="G4" fmla="+- 0 0 -1509893"/>
                <a:gd name="T0" fmla="*/ 360 256 1"/>
                <a:gd name="T1" fmla="*/ 0 256 1"/>
                <a:gd name="G5" fmla="+- G2 T0 T1"/>
                <a:gd name="G6" fmla="?: G2 G2 G5"/>
                <a:gd name="G7" fmla="+- 0 0 G6"/>
                <a:gd name="G8" fmla="+- 7926 0 0"/>
                <a:gd name="G9" fmla="+- 0 0 -5955455"/>
                <a:gd name="G10" fmla="+- 7926 0 2700"/>
                <a:gd name="G11" fmla="cos G10 -1509893"/>
                <a:gd name="G12" fmla="sin G10 -1509893"/>
                <a:gd name="G13" fmla="cos 13500 -1509893"/>
                <a:gd name="G14" fmla="sin 13500 -1509893"/>
                <a:gd name="G15" fmla="+- G11 10800 0"/>
                <a:gd name="G16" fmla="+- G12 10800 0"/>
                <a:gd name="G17" fmla="+- G13 10800 0"/>
                <a:gd name="G18" fmla="+- G14 10800 0"/>
                <a:gd name="G19" fmla="*/ 7926 1 2"/>
                <a:gd name="G20" fmla="+- G19 5400 0"/>
                <a:gd name="G21" fmla="cos G20 -1509893"/>
                <a:gd name="G22" fmla="sin G20 -1509893"/>
                <a:gd name="G23" fmla="+- G21 10800 0"/>
                <a:gd name="G24" fmla="+- G12 G23 G22"/>
                <a:gd name="G25" fmla="+- G22 G23 G11"/>
                <a:gd name="G26" fmla="cos 10800 -1509893"/>
                <a:gd name="G27" fmla="sin 10800 -1509893"/>
                <a:gd name="G28" fmla="cos 7926 -1509893"/>
                <a:gd name="G29" fmla="sin 7926 -1509893"/>
                <a:gd name="G30" fmla="+- G26 10800 0"/>
                <a:gd name="G31" fmla="+- G27 10800 0"/>
                <a:gd name="G32" fmla="+- G28 10800 0"/>
                <a:gd name="G33" fmla="+- G29 10800 0"/>
                <a:gd name="G34" fmla="+- G19 5400 0"/>
                <a:gd name="G35" fmla="cos G34 -5955455"/>
                <a:gd name="G36" fmla="sin G34 -5955455"/>
                <a:gd name="G37" fmla="+/ -5955455 -1509893 2"/>
                <a:gd name="T2" fmla="*/ 180 256 1"/>
                <a:gd name="T3" fmla="*/ 0 256 1"/>
                <a:gd name="G38" fmla="+- G37 T2 T3"/>
                <a:gd name="G39" fmla="?: G2 G37 G38"/>
                <a:gd name="G40" fmla="cos 10800 G39"/>
                <a:gd name="G41" fmla="sin 10800 G39"/>
                <a:gd name="G42" fmla="cos 7926 G39"/>
                <a:gd name="G43" fmla="sin 7926 G39"/>
                <a:gd name="G44" fmla="+- G40 10800 0"/>
                <a:gd name="G45" fmla="+- G41 10800 0"/>
                <a:gd name="G46" fmla="+- G42 10800 0"/>
                <a:gd name="G47" fmla="+- G43 10800 0"/>
                <a:gd name="G48" fmla="+- G35 10800 0"/>
                <a:gd name="G49" fmla="+- G36 10800 0"/>
                <a:gd name="T4" fmla="*/ 16689 w 21600"/>
                <a:gd name="T5" fmla="*/ 1746 h 21600"/>
                <a:gd name="T6" fmla="*/ 10657 w 21600"/>
                <a:gd name="T7" fmla="*/ 1438 h 21600"/>
                <a:gd name="T8" fmla="*/ 15121 w 21600"/>
                <a:gd name="T9" fmla="*/ 4156 h 21600"/>
                <a:gd name="T10" fmla="*/ 23223 w 21600"/>
                <a:gd name="T11" fmla="*/ 5516 h 21600"/>
                <a:gd name="T12" fmla="*/ 21035 w 21600"/>
                <a:gd name="T13" fmla="*/ 10942 h 21600"/>
                <a:gd name="T14" fmla="*/ 15609 w 21600"/>
                <a:gd name="T15" fmla="*/ 8754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18093" y="7698"/>
                  </a:moveTo>
                  <a:cubicBezTo>
                    <a:pt x="16849" y="4772"/>
                    <a:pt x="13978" y="2874"/>
                    <a:pt x="10800" y="2874"/>
                  </a:cubicBezTo>
                  <a:cubicBezTo>
                    <a:pt x="10759" y="2873"/>
                    <a:pt x="10719" y="2874"/>
                    <a:pt x="10679" y="2874"/>
                  </a:cubicBezTo>
                  <a:lnTo>
                    <a:pt x="10635" y="1"/>
                  </a:lnTo>
                  <a:cubicBezTo>
                    <a:pt x="10690" y="0"/>
                    <a:pt x="10745" y="-1"/>
                    <a:pt x="10800" y="0"/>
                  </a:cubicBezTo>
                  <a:cubicBezTo>
                    <a:pt x="15131" y="0"/>
                    <a:pt x="19043" y="2587"/>
                    <a:pt x="20738" y="6573"/>
                  </a:cubicBezTo>
                  <a:lnTo>
                    <a:pt x="23223" y="5516"/>
                  </a:lnTo>
                  <a:lnTo>
                    <a:pt x="21035" y="10942"/>
                  </a:lnTo>
                  <a:lnTo>
                    <a:pt x="15609" y="8754"/>
                  </a:lnTo>
                  <a:lnTo>
                    <a:pt x="18093" y="7698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>
                    <a:gamma/>
                    <a:shade val="0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  <a:scene3d>
              <a:camera prst="legacyObliqueTopRight"/>
              <a:lightRig rig="legacyFlat3" dir="b"/>
            </a:scene3d>
            <a:sp3d extrusionH="176200" prstMaterial="legacyMatte">
              <a:bevelT w="13500" h="13500" prst="angle"/>
              <a:bevelB w="13500" h="13500" prst="angle"/>
              <a:extrusionClr>
                <a:schemeClr val="accent1"/>
              </a:extrusionClr>
            </a:sp3d>
          </p:spPr>
          <p:txBody>
            <a:bodyPr wrap="none" anchor="ctr">
              <a:flatTx/>
            </a:bodyPr>
            <a:lstStyle/>
            <a:p>
              <a:endParaRPr lang="uk-UA"/>
            </a:p>
          </p:txBody>
        </p:sp>
        <p:sp>
          <p:nvSpPr>
            <p:cNvPr id="63511" name="AutoShape 23"/>
            <p:cNvSpPr>
              <a:spLocks noChangeArrowheads="1"/>
            </p:cNvSpPr>
            <p:nvPr/>
          </p:nvSpPr>
          <p:spPr bwMode="gray">
            <a:xfrm rot="17574404">
              <a:off x="2011" y="1692"/>
              <a:ext cx="1688" cy="1664"/>
            </a:xfrm>
            <a:custGeom>
              <a:avLst/>
              <a:gdLst>
                <a:gd name="G0" fmla="+- -1509893 0 0"/>
                <a:gd name="G1" fmla="+- -5955455 0 0"/>
                <a:gd name="G2" fmla="+- -1509893 0 -5955455"/>
                <a:gd name="G3" fmla="+- 10800 0 0"/>
                <a:gd name="G4" fmla="+- 0 0 -1509893"/>
                <a:gd name="T0" fmla="*/ 360 256 1"/>
                <a:gd name="T1" fmla="*/ 0 256 1"/>
                <a:gd name="G5" fmla="+- G2 T0 T1"/>
                <a:gd name="G6" fmla="?: G2 G2 G5"/>
                <a:gd name="G7" fmla="+- 0 0 G6"/>
                <a:gd name="G8" fmla="+- 7926 0 0"/>
                <a:gd name="G9" fmla="+- 0 0 -5955455"/>
                <a:gd name="G10" fmla="+- 7926 0 2700"/>
                <a:gd name="G11" fmla="cos G10 -1509893"/>
                <a:gd name="G12" fmla="sin G10 -1509893"/>
                <a:gd name="G13" fmla="cos 13500 -1509893"/>
                <a:gd name="G14" fmla="sin 13500 -1509893"/>
                <a:gd name="G15" fmla="+- G11 10800 0"/>
                <a:gd name="G16" fmla="+- G12 10800 0"/>
                <a:gd name="G17" fmla="+- G13 10800 0"/>
                <a:gd name="G18" fmla="+- G14 10800 0"/>
                <a:gd name="G19" fmla="*/ 7926 1 2"/>
                <a:gd name="G20" fmla="+- G19 5400 0"/>
                <a:gd name="G21" fmla="cos G20 -1509893"/>
                <a:gd name="G22" fmla="sin G20 -1509893"/>
                <a:gd name="G23" fmla="+- G21 10800 0"/>
                <a:gd name="G24" fmla="+- G12 G23 G22"/>
                <a:gd name="G25" fmla="+- G22 G23 G11"/>
                <a:gd name="G26" fmla="cos 10800 -1509893"/>
                <a:gd name="G27" fmla="sin 10800 -1509893"/>
                <a:gd name="G28" fmla="cos 7926 -1509893"/>
                <a:gd name="G29" fmla="sin 7926 -1509893"/>
                <a:gd name="G30" fmla="+- G26 10800 0"/>
                <a:gd name="G31" fmla="+- G27 10800 0"/>
                <a:gd name="G32" fmla="+- G28 10800 0"/>
                <a:gd name="G33" fmla="+- G29 10800 0"/>
                <a:gd name="G34" fmla="+- G19 5400 0"/>
                <a:gd name="G35" fmla="cos G34 -5955455"/>
                <a:gd name="G36" fmla="sin G34 -5955455"/>
                <a:gd name="G37" fmla="+/ -5955455 -1509893 2"/>
                <a:gd name="T2" fmla="*/ 180 256 1"/>
                <a:gd name="T3" fmla="*/ 0 256 1"/>
                <a:gd name="G38" fmla="+- G37 T2 T3"/>
                <a:gd name="G39" fmla="?: G2 G37 G38"/>
                <a:gd name="G40" fmla="cos 10800 G39"/>
                <a:gd name="G41" fmla="sin 10800 G39"/>
                <a:gd name="G42" fmla="cos 7926 G39"/>
                <a:gd name="G43" fmla="sin 7926 G39"/>
                <a:gd name="G44" fmla="+- G40 10800 0"/>
                <a:gd name="G45" fmla="+- G41 10800 0"/>
                <a:gd name="G46" fmla="+- G42 10800 0"/>
                <a:gd name="G47" fmla="+- G43 10800 0"/>
                <a:gd name="G48" fmla="+- G35 10800 0"/>
                <a:gd name="G49" fmla="+- G36 10800 0"/>
                <a:gd name="T4" fmla="*/ 16689 w 21600"/>
                <a:gd name="T5" fmla="*/ 1746 h 21600"/>
                <a:gd name="T6" fmla="*/ 10657 w 21600"/>
                <a:gd name="T7" fmla="*/ 1438 h 21600"/>
                <a:gd name="T8" fmla="*/ 15121 w 21600"/>
                <a:gd name="T9" fmla="*/ 4156 h 21600"/>
                <a:gd name="T10" fmla="*/ 23223 w 21600"/>
                <a:gd name="T11" fmla="*/ 5516 h 21600"/>
                <a:gd name="T12" fmla="*/ 21035 w 21600"/>
                <a:gd name="T13" fmla="*/ 10942 h 21600"/>
                <a:gd name="T14" fmla="*/ 15609 w 21600"/>
                <a:gd name="T15" fmla="*/ 8754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18093" y="7698"/>
                  </a:moveTo>
                  <a:cubicBezTo>
                    <a:pt x="16849" y="4772"/>
                    <a:pt x="13978" y="2874"/>
                    <a:pt x="10800" y="2874"/>
                  </a:cubicBezTo>
                  <a:cubicBezTo>
                    <a:pt x="10759" y="2873"/>
                    <a:pt x="10719" y="2874"/>
                    <a:pt x="10679" y="2874"/>
                  </a:cubicBezTo>
                  <a:lnTo>
                    <a:pt x="10635" y="1"/>
                  </a:lnTo>
                  <a:cubicBezTo>
                    <a:pt x="10690" y="0"/>
                    <a:pt x="10745" y="-1"/>
                    <a:pt x="10800" y="0"/>
                  </a:cubicBezTo>
                  <a:cubicBezTo>
                    <a:pt x="15131" y="0"/>
                    <a:pt x="19043" y="2587"/>
                    <a:pt x="20738" y="6573"/>
                  </a:cubicBezTo>
                  <a:lnTo>
                    <a:pt x="23223" y="5516"/>
                  </a:lnTo>
                  <a:lnTo>
                    <a:pt x="21035" y="10942"/>
                  </a:lnTo>
                  <a:lnTo>
                    <a:pt x="15609" y="8754"/>
                  </a:lnTo>
                  <a:lnTo>
                    <a:pt x="18093" y="7698"/>
                  </a:lnTo>
                  <a:close/>
                </a:path>
              </a:pathLst>
            </a:custGeom>
            <a:gradFill rotWithShape="1">
              <a:gsLst>
                <a:gs pos="0">
                  <a:schemeClr val="folHlink">
                    <a:gamma/>
                    <a:shade val="6275"/>
                    <a:invGamma/>
                  </a:schemeClr>
                </a:gs>
                <a:gs pos="100000">
                  <a:schemeClr val="folHlink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  <a:scene3d>
              <a:camera prst="legacyObliqueTopRight"/>
              <a:lightRig rig="legacyFlat3" dir="b"/>
            </a:scene3d>
            <a:sp3d extrusionH="176200" prstMaterial="legacyMatte">
              <a:bevelT w="13500" h="13500" prst="angle"/>
              <a:bevelB w="13500" h="13500" prst="angle"/>
              <a:extrusionClr>
                <a:schemeClr val="folHlink"/>
              </a:extrusionClr>
            </a:sp3d>
          </p:spPr>
          <p:txBody>
            <a:bodyPr wrap="none" anchor="ctr">
              <a:flatTx/>
            </a:bodyPr>
            <a:lstStyle/>
            <a:p>
              <a:endParaRPr lang="uk-UA"/>
            </a:p>
          </p:txBody>
        </p:sp>
        <p:sp>
          <p:nvSpPr>
            <p:cNvPr id="63512" name="AutoShape 24"/>
            <p:cNvSpPr>
              <a:spLocks noChangeArrowheads="1"/>
            </p:cNvSpPr>
            <p:nvPr/>
          </p:nvSpPr>
          <p:spPr bwMode="gray">
            <a:xfrm rot="22974404">
              <a:off x="2038" y="1728"/>
              <a:ext cx="1688" cy="1664"/>
            </a:xfrm>
            <a:custGeom>
              <a:avLst/>
              <a:gdLst>
                <a:gd name="G0" fmla="+- -1509893 0 0"/>
                <a:gd name="G1" fmla="+- -5955455 0 0"/>
                <a:gd name="G2" fmla="+- -1509893 0 -5955455"/>
                <a:gd name="G3" fmla="+- 10800 0 0"/>
                <a:gd name="G4" fmla="+- 0 0 -1509893"/>
                <a:gd name="T0" fmla="*/ 360 256 1"/>
                <a:gd name="T1" fmla="*/ 0 256 1"/>
                <a:gd name="G5" fmla="+- G2 T0 T1"/>
                <a:gd name="G6" fmla="?: G2 G2 G5"/>
                <a:gd name="G7" fmla="+- 0 0 G6"/>
                <a:gd name="G8" fmla="+- 7926 0 0"/>
                <a:gd name="G9" fmla="+- 0 0 -5955455"/>
                <a:gd name="G10" fmla="+- 7926 0 2700"/>
                <a:gd name="G11" fmla="cos G10 -1509893"/>
                <a:gd name="G12" fmla="sin G10 -1509893"/>
                <a:gd name="G13" fmla="cos 13500 -1509893"/>
                <a:gd name="G14" fmla="sin 13500 -1509893"/>
                <a:gd name="G15" fmla="+- G11 10800 0"/>
                <a:gd name="G16" fmla="+- G12 10800 0"/>
                <a:gd name="G17" fmla="+- G13 10800 0"/>
                <a:gd name="G18" fmla="+- G14 10800 0"/>
                <a:gd name="G19" fmla="*/ 7926 1 2"/>
                <a:gd name="G20" fmla="+- G19 5400 0"/>
                <a:gd name="G21" fmla="cos G20 -1509893"/>
                <a:gd name="G22" fmla="sin G20 -1509893"/>
                <a:gd name="G23" fmla="+- G21 10800 0"/>
                <a:gd name="G24" fmla="+- G12 G23 G22"/>
                <a:gd name="G25" fmla="+- G22 G23 G11"/>
                <a:gd name="G26" fmla="cos 10800 -1509893"/>
                <a:gd name="G27" fmla="sin 10800 -1509893"/>
                <a:gd name="G28" fmla="cos 7926 -1509893"/>
                <a:gd name="G29" fmla="sin 7926 -1509893"/>
                <a:gd name="G30" fmla="+- G26 10800 0"/>
                <a:gd name="G31" fmla="+- G27 10800 0"/>
                <a:gd name="G32" fmla="+- G28 10800 0"/>
                <a:gd name="G33" fmla="+- G29 10800 0"/>
                <a:gd name="G34" fmla="+- G19 5400 0"/>
                <a:gd name="G35" fmla="cos G34 -5955455"/>
                <a:gd name="G36" fmla="sin G34 -5955455"/>
                <a:gd name="G37" fmla="+/ -5955455 -1509893 2"/>
                <a:gd name="T2" fmla="*/ 180 256 1"/>
                <a:gd name="T3" fmla="*/ 0 256 1"/>
                <a:gd name="G38" fmla="+- G37 T2 T3"/>
                <a:gd name="G39" fmla="?: G2 G37 G38"/>
                <a:gd name="G40" fmla="cos 10800 G39"/>
                <a:gd name="G41" fmla="sin 10800 G39"/>
                <a:gd name="G42" fmla="cos 7926 G39"/>
                <a:gd name="G43" fmla="sin 7926 G39"/>
                <a:gd name="G44" fmla="+- G40 10800 0"/>
                <a:gd name="G45" fmla="+- G41 10800 0"/>
                <a:gd name="G46" fmla="+- G42 10800 0"/>
                <a:gd name="G47" fmla="+- G43 10800 0"/>
                <a:gd name="G48" fmla="+- G35 10800 0"/>
                <a:gd name="G49" fmla="+- G36 10800 0"/>
                <a:gd name="T4" fmla="*/ 16689 w 21600"/>
                <a:gd name="T5" fmla="*/ 1746 h 21600"/>
                <a:gd name="T6" fmla="*/ 10657 w 21600"/>
                <a:gd name="T7" fmla="*/ 1438 h 21600"/>
                <a:gd name="T8" fmla="*/ 15121 w 21600"/>
                <a:gd name="T9" fmla="*/ 4156 h 21600"/>
                <a:gd name="T10" fmla="*/ 23223 w 21600"/>
                <a:gd name="T11" fmla="*/ 5516 h 21600"/>
                <a:gd name="T12" fmla="*/ 21035 w 21600"/>
                <a:gd name="T13" fmla="*/ 10942 h 21600"/>
                <a:gd name="T14" fmla="*/ 15609 w 21600"/>
                <a:gd name="T15" fmla="*/ 8754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18093" y="7698"/>
                  </a:moveTo>
                  <a:cubicBezTo>
                    <a:pt x="16849" y="4772"/>
                    <a:pt x="13978" y="2874"/>
                    <a:pt x="10800" y="2874"/>
                  </a:cubicBezTo>
                  <a:cubicBezTo>
                    <a:pt x="10759" y="2873"/>
                    <a:pt x="10719" y="2874"/>
                    <a:pt x="10679" y="2874"/>
                  </a:cubicBezTo>
                  <a:lnTo>
                    <a:pt x="10635" y="1"/>
                  </a:lnTo>
                  <a:cubicBezTo>
                    <a:pt x="10690" y="0"/>
                    <a:pt x="10745" y="-1"/>
                    <a:pt x="10800" y="0"/>
                  </a:cubicBezTo>
                  <a:cubicBezTo>
                    <a:pt x="15131" y="0"/>
                    <a:pt x="19043" y="2587"/>
                    <a:pt x="20738" y="6573"/>
                  </a:cubicBezTo>
                  <a:lnTo>
                    <a:pt x="23223" y="5516"/>
                  </a:lnTo>
                  <a:lnTo>
                    <a:pt x="21035" y="10942"/>
                  </a:lnTo>
                  <a:lnTo>
                    <a:pt x="15609" y="8754"/>
                  </a:lnTo>
                  <a:lnTo>
                    <a:pt x="18093" y="7698"/>
                  </a:lnTo>
                  <a:close/>
                </a:path>
              </a:pathLst>
            </a:custGeom>
            <a:gradFill rotWithShape="1">
              <a:gsLst>
                <a:gs pos="0">
                  <a:schemeClr val="accent2">
                    <a:gamma/>
                    <a:shade val="0"/>
                    <a:invGamma/>
                  </a:schemeClr>
                </a:gs>
                <a:gs pos="100000">
                  <a:schemeClr val="accent2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  <a:scene3d>
              <a:camera prst="legacyObliqueTopRight"/>
              <a:lightRig rig="legacyFlat3" dir="b"/>
            </a:scene3d>
            <a:sp3d extrusionH="176200" prstMaterial="legacyMatte">
              <a:bevelT w="13500" h="13500" prst="angle"/>
              <a:bevelB w="13500" h="13500" prst="angle"/>
              <a:extrusionClr>
                <a:schemeClr val="accent2"/>
              </a:extrusionClr>
            </a:sp3d>
          </p:spPr>
          <p:txBody>
            <a:bodyPr wrap="none" anchor="ctr">
              <a:flatTx/>
            </a:bodyPr>
            <a:lstStyle/>
            <a:p>
              <a:endParaRPr lang="uk-UA"/>
            </a:p>
          </p:txBody>
        </p:sp>
      </p:grpSp>
      <p:sp>
        <p:nvSpPr>
          <p:cNvPr id="27" name="Овал 26">
            <a:hlinkClick r:id="" action="ppaction://hlinkshowjump?jump=nextslide"/>
          </p:cNvPr>
          <p:cNvSpPr/>
          <p:nvPr/>
        </p:nvSpPr>
        <p:spPr>
          <a:xfrm>
            <a:off x="3929058" y="3357562"/>
            <a:ext cx="1257304" cy="1257304"/>
          </a:xfrm>
          <a:prstGeom prst="ellipse">
            <a:avLst/>
          </a:prstGeom>
          <a:blipFill rotWithShape="0">
            <a:blip r:embed="rId4" cstate="print"/>
            <a:stretch>
              <a:fillRect/>
            </a:stretch>
          </a:blip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3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34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34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3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34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34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634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34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34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634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35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35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635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635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635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635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634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634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635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635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634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634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634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634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634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2000"/>
                                        <p:tgtEl>
                                          <p:spTgt spid="634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635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635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63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635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635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2000"/>
                                        <p:tgtEl>
                                          <p:spTgt spid="635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634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634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634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634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635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635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635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635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90" grpId="0"/>
      <p:bldP spid="63491" grpId="0" animBg="1"/>
      <p:bldP spid="63493" grpId="0" animBg="1"/>
      <p:bldP spid="63494" grpId="0"/>
      <p:bldP spid="63495" grpId="0"/>
      <p:bldP spid="63496" grpId="0" animBg="1"/>
      <p:bldP spid="63497" grpId="0" animBg="1"/>
      <p:bldP spid="63498" grpId="0"/>
      <p:bldP spid="63499" grpId="0"/>
      <p:bldP spid="63500" grpId="0" animBg="1"/>
      <p:bldP spid="63501" grpId="0" animBg="1"/>
      <p:bldP spid="63502" grpId="0"/>
      <p:bldP spid="63503" grpId="0"/>
      <p:bldP spid="63504" grpId="0" animBg="1"/>
      <p:bldP spid="63505" grpId="0" animBg="1"/>
      <p:bldP spid="63506" grpId="0"/>
      <p:bldP spid="6350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ChangeArrowheads="1"/>
          </p:cNvSpPr>
          <p:nvPr>
            <p:ph type="title"/>
          </p:nvPr>
        </p:nvSpPr>
        <p:spPr>
          <a:xfrm>
            <a:off x="500034" y="357166"/>
            <a:ext cx="7848600" cy="1066800"/>
          </a:xfrm>
        </p:spPr>
        <p:txBody>
          <a:bodyPr/>
          <a:lstStyle/>
          <a:p>
            <a:pPr algn="ctr"/>
            <a:r>
              <a:rPr lang="en-US" dirty="0" smtClean="0"/>
              <a:t>A kind of computer memory is</a:t>
            </a:r>
            <a:br>
              <a:rPr lang="en-US" dirty="0" smtClean="0"/>
            </a:br>
            <a:endParaRPr lang="en-US" dirty="0"/>
          </a:p>
        </p:txBody>
      </p:sp>
      <p:sp>
        <p:nvSpPr>
          <p:cNvPr id="63491" name="AutoShape 3"/>
          <p:cNvSpPr>
            <a:spLocks noChangeArrowheads="1"/>
          </p:cNvSpPr>
          <p:nvPr/>
        </p:nvSpPr>
        <p:spPr bwMode="gray">
          <a:xfrm>
            <a:off x="609600" y="4419600"/>
            <a:ext cx="2543175" cy="1600200"/>
          </a:xfrm>
          <a:prstGeom prst="roundRect">
            <a:avLst>
              <a:gd name="adj" fmla="val 12699"/>
            </a:avLst>
          </a:prstGeom>
          <a:gradFill rotWithShape="1">
            <a:gsLst>
              <a:gs pos="0">
                <a:schemeClr val="accent1">
                  <a:gamma/>
                  <a:shade val="79216"/>
                  <a:invGamma/>
                </a:schemeClr>
              </a:gs>
              <a:gs pos="100000">
                <a:schemeClr val="accent1"/>
              </a:gs>
            </a:gsLst>
            <a:lin ang="540000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uk-UA"/>
          </a:p>
        </p:txBody>
      </p:sp>
      <p:sp>
        <p:nvSpPr>
          <p:cNvPr id="63493" name="AutoShape 5">
            <a:hlinkClick r:id="" action="ppaction://noaction">
              <a:snd r:embed="rId2" name="explode.wav"/>
            </a:hlinkClick>
          </p:cNvPr>
          <p:cNvSpPr>
            <a:spLocks noChangeArrowheads="1"/>
          </p:cNvSpPr>
          <p:nvPr/>
        </p:nvSpPr>
        <p:spPr bwMode="gray">
          <a:xfrm>
            <a:off x="663575" y="4848225"/>
            <a:ext cx="2408238" cy="1114425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  <a:effectLst>
            <a:prstShdw prst="shdw18" dist="17961" dir="13500000">
              <a:srgbClr val="FFFFFF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/>
          <a:p>
            <a:endParaRPr lang="uk-UA"/>
          </a:p>
        </p:txBody>
      </p:sp>
      <p:sp>
        <p:nvSpPr>
          <p:cNvPr id="63494" name="Text Box 18"/>
          <p:cNvSpPr txBox="1">
            <a:spLocks noChangeArrowheads="1"/>
          </p:cNvSpPr>
          <p:nvPr/>
        </p:nvSpPr>
        <p:spPr bwMode="white">
          <a:xfrm>
            <a:off x="1065213" y="4443413"/>
            <a:ext cx="1651000" cy="4616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dirty="0" smtClean="0">
                <a:solidFill>
                  <a:srgbClr val="FFFFFF"/>
                </a:solidFill>
                <a:cs typeface="Arial" charset="0"/>
              </a:rPr>
              <a:t>B</a:t>
            </a:r>
            <a:endParaRPr lang="en-US" sz="2400" dirty="0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3495" name="Text Box 9"/>
          <p:cNvSpPr txBox="1">
            <a:spLocks noChangeArrowheads="1"/>
          </p:cNvSpPr>
          <p:nvPr/>
        </p:nvSpPr>
        <p:spPr bwMode="gray">
          <a:xfrm>
            <a:off x="704850" y="4926013"/>
            <a:ext cx="2316163" cy="646331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n-US" sz="3600" dirty="0" smtClean="0">
                <a:solidFill>
                  <a:srgbClr val="000000"/>
                </a:solidFill>
                <a:cs typeface="Arial" charset="0"/>
              </a:rPr>
              <a:t>image</a:t>
            </a:r>
            <a:endParaRPr lang="en-US" sz="3600" dirty="0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63496" name="AutoShape 8"/>
          <p:cNvSpPr>
            <a:spLocks noChangeArrowheads="1"/>
          </p:cNvSpPr>
          <p:nvPr/>
        </p:nvSpPr>
        <p:spPr bwMode="gray">
          <a:xfrm>
            <a:off x="609600" y="2057400"/>
            <a:ext cx="2543175" cy="1600200"/>
          </a:xfrm>
          <a:prstGeom prst="roundRect">
            <a:avLst>
              <a:gd name="adj" fmla="val 12699"/>
            </a:avLst>
          </a:prstGeom>
          <a:gradFill rotWithShape="1">
            <a:gsLst>
              <a:gs pos="0">
                <a:schemeClr val="folHlink">
                  <a:gamma/>
                  <a:shade val="69804"/>
                  <a:invGamma/>
                </a:schemeClr>
              </a:gs>
              <a:gs pos="100000">
                <a:schemeClr val="folHlink"/>
              </a:gs>
            </a:gsLst>
            <a:lin ang="540000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uk-UA"/>
          </a:p>
        </p:txBody>
      </p:sp>
      <p:sp>
        <p:nvSpPr>
          <p:cNvPr id="63497" name="AutoShape 9">
            <a:hlinkClick r:id="" action="ppaction://noaction">
              <a:snd r:embed="rId2" name="explode.wav"/>
            </a:hlinkClick>
          </p:cNvPr>
          <p:cNvSpPr>
            <a:spLocks noChangeArrowheads="1"/>
          </p:cNvSpPr>
          <p:nvPr/>
        </p:nvSpPr>
        <p:spPr bwMode="gray">
          <a:xfrm>
            <a:off x="663575" y="2486025"/>
            <a:ext cx="2408238" cy="1114425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  <a:effectLst>
            <a:prstShdw prst="shdw18" dist="17961" dir="13500000">
              <a:srgbClr val="FFFFFF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/>
          <a:p>
            <a:endParaRPr lang="uk-UA"/>
          </a:p>
        </p:txBody>
      </p:sp>
      <p:sp>
        <p:nvSpPr>
          <p:cNvPr id="63498" name="Text Box 18"/>
          <p:cNvSpPr txBox="1">
            <a:spLocks noChangeArrowheads="1"/>
          </p:cNvSpPr>
          <p:nvPr/>
        </p:nvSpPr>
        <p:spPr bwMode="white">
          <a:xfrm>
            <a:off x="1065213" y="2081213"/>
            <a:ext cx="1651000" cy="4616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dirty="0" smtClean="0">
                <a:solidFill>
                  <a:srgbClr val="FFFFFF"/>
                </a:solidFill>
                <a:cs typeface="Arial" charset="0"/>
              </a:rPr>
              <a:t>A</a:t>
            </a:r>
            <a:endParaRPr lang="en-US" sz="2400" dirty="0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3499" name="Text Box 9"/>
          <p:cNvSpPr txBox="1">
            <a:spLocks noChangeArrowheads="1"/>
          </p:cNvSpPr>
          <p:nvPr/>
        </p:nvSpPr>
        <p:spPr bwMode="gray">
          <a:xfrm>
            <a:off x="642910" y="2571744"/>
            <a:ext cx="2509828" cy="646331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0" hangingPunct="0"/>
            <a:r>
              <a:rPr lang="en-US" sz="3600" dirty="0" smtClean="0">
                <a:solidFill>
                  <a:srgbClr val="000000"/>
                </a:solidFill>
                <a:cs typeface="Arial" charset="0"/>
              </a:rPr>
              <a:t>remember</a:t>
            </a:r>
            <a:endParaRPr lang="en-US" sz="3600" dirty="0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63500" name="AutoShape 12"/>
          <p:cNvSpPr>
            <a:spLocks noChangeArrowheads="1"/>
          </p:cNvSpPr>
          <p:nvPr/>
        </p:nvSpPr>
        <p:spPr bwMode="gray">
          <a:xfrm>
            <a:off x="5943600" y="4419600"/>
            <a:ext cx="2543175" cy="1600200"/>
          </a:xfrm>
          <a:prstGeom prst="roundRect">
            <a:avLst>
              <a:gd name="adj" fmla="val 12699"/>
            </a:avLst>
          </a:prstGeom>
          <a:gradFill rotWithShape="1">
            <a:gsLst>
              <a:gs pos="0">
                <a:schemeClr val="hlink">
                  <a:gamma/>
                  <a:shade val="79216"/>
                  <a:invGamma/>
                </a:schemeClr>
              </a:gs>
              <a:gs pos="100000">
                <a:schemeClr val="hlink"/>
              </a:gs>
            </a:gsLst>
            <a:lin ang="540000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uk-UA"/>
          </a:p>
        </p:txBody>
      </p:sp>
      <p:sp>
        <p:nvSpPr>
          <p:cNvPr id="63501" name="AutoShape 13">
            <a:hlinkClick r:id="" action="ppaction://noaction">
              <a:snd r:embed="rId2" name="explode.wav"/>
            </a:hlinkClick>
          </p:cNvPr>
          <p:cNvSpPr>
            <a:spLocks noChangeArrowheads="1"/>
          </p:cNvSpPr>
          <p:nvPr/>
        </p:nvSpPr>
        <p:spPr bwMode="gray">
          <a:xfrm>
            <a:off x="5997575" y="4848225"/>
            <a:ext cx="2408238" cy="1114425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  <a:effectLst>
            <a:prstShdw prst="shdw18" dist="17961" dir="13500000">
              <a:srgbClr val="FFFFFF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/>
          <a:p>
            <a:endParaRPr lang="uk-UA"/>
          </a:p>
        </p:txBody>
      </p:sp>
      <p:sp>
        <p:nvSpPr>
          <p:cNvPr id="63502" name="Text Box 18"/>
          <p:cNvSpPr txBox="1">
            <a:spLocks noChangeArrowheads="1"/>
          </p:cNvSpPr>
          <p:nvPr/>
        </p:nvSpPr>
        <p:spPr bwMode="white">
          <a:xfrm>
            <a:off x="6399213" y="4443413"/>
            <a:ext cx="1651000" cy="4616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dirty="0" smtClean="0">
                <a:solidFill>
                  <a:srgbClr val="FFFFFF"/>
                </a:solidFill>
                <a:cs typeface="Arial" charset="0"/>
              </a:rPr>
              <a:t>D</a:t>
            </a:r>
            <a:endParaRPr lang="en-US" sz="2400" dirty="0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3503" name="Text Box 9"/>
          <p:cNvSpPr txBox="1">
            <a:spLocks noChangeArrowheads="1"/>
          </p:cNvSpPr>
          <p:nvPr/>
        </p:nvSpPr>
        <p:spPr bwMode="gray">
          <a:xfrm>
            <a:off x="6038850" y="4926013"/>
            <a:ext cx="2316163" cy="646331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n-US" sz="3600" dirty="0" smtClean="0">
                <a:solidFill>
                  <a:srgbClr val="000000"/>
                </a:solidFill>
                <a:cs typeface="Arial" charset="0"/>
              </a:rPr>
              <a:t>file</a:t>
            </a:r>
            <a:endParaRPr lang="en-US" sz="3600" dirty="0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63504" name="AutoShape 16"/>
          <p:cNvSpPr>
            <a:spLocks noChangeArrowheads="1"/>
          </p:cNvSpPr>
          <p:nvPr/>
        </p:nvSpPr>
        <p:spPr bwMode="gray">
          <a:xfrm>
            <a:off x="5943600" y="2057400"/>
            <a:ext cx="2543175" cy="1600200"/>
          </a:xfrm>
          <a:prstGeom prst="roundRect">
            <a:avLst>
              <a:gd name="adj" fmla="val 12699"/>
            </a:avLst>
          </a:prstGeom>
          <a:gradFill rotWithShape="1">
            <a:gsLst>
              <a:gs pos="0">
                <a:schemeClr val="accent2">
                  <a:gamma/>
                  <a:shade val="79216"/>
                  <a:invGamma/>
                </a:schemeClr>
              </a:gs>
              <a:gs pos="100000">
                <a:schemeClr val="accent2"/>
              </a:gs>
            </a:gsLst>
            <a:lin ang="540000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uk-UA"/>
          </a:p>
        </p:txBody>
      </p:sp>
      <p:sp>
        <p:nvSpPr>
          <p:cNvPr id="63505" name="AutoShape 17">
            <a:hlinkClick r:id="rId3" action="ppaction://hlinksldjump">
              <a:snd r:embed="rId4" name="applause.wav"/>
            </a:hlinkClick>
          </p:cNvPr>
          <p:cNvSpPr>
            <a:spLocks noChangeArrowheads="1"/>
          </p:cNvSpPr>
          <p:nvPr/>
        </p:nvSpPr>
        <p:spPr bwMode="gray">
          <a:xfrm>
            <a:off x="5997575" y="2486025"/>
            <a:ext cx="2408238" cy="1114425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  <a:effectLst>
            <a:prstShdw prst="shdw18" dist="17961" dir="13500000">
              <a:srgbClr val="FFFFFF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/>
          <a:p>
            <a:endParaRPr lang="uk-UA"/>
          </a:p>
        </p:txBody>
      </p:sp>
      <p:sp>
        <p:nvSpPr>
          <p:cNvPr id="63506" name="Text Box 18"/>
          <p:cNvSpPr txBox="1">
            <a:spLocks noChangeArrowheads="1"/>
          </p:cNvSpPr>
          <p:nvPr/>
        </p:nvSpPr>
        <p:spPr bwMode="white">
          <a:xfrm>
            <a:off x="6399213" y="2081213"/>
            <a:ext cx="1651000" cy="4616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dirty="0" smtClean="0">
                <a:solidFill>
                  <a:srgbClr val="FFFFFF"/>
                </a:solidFill>
                <a:cs typeface="Arial" charset="0"/>
              </a:rPr>
              <a:t>C</a:t>
            </a:r>
            <a:endParaRPr lang="en-US" sz="2400" dirty="0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3507" name="Text Box 9"/>
          <p:cNvSpPr txBox="1">
            <a:spLocks noChangeArrowheads="1"/>
          </p:cNvSpPr>
          <p:nvPr/>
        </p:nvSpPr>
        <p:spPr bwMode="gray">
          <a:xfrm>
            <a:off x="6038850" y="2563813"/>
            <a:ext cx="2316163" cy="646331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n-US" sz="3600" dirty="0" smtClean="0">
                <a:solidFill>
                  <a:srgbClr val="000000"/>
                </a:solidFill>
                <a:cs typeface="Arial" charset="0"/>
              </a:rPr>
              <a:t>cache</a:t>
            </a:r>
            <a:endParaRPr lang="en-US" sz="3600" dirty="0">
              <a:solidFill>
                <a:srgbClr val="000000"/>
              </a:solidFill>
              <a:cs typeface="Arial" charset="0"/>
            </a:endParaRPr>
          </a:p>
        </p:txBody>
      </p:sp>
      <p:grpSp>
        <p:nvGrpSpPr>
          <p:cNvPr id="2" name="Group 20"/>
          <p:cNvGrpSpPr>
            <a:grpSpLocks/>
          </p:cNvGrpSpPr>
          <p:nvPr/>
        </p:nvGrpSpPr>
        <p:grpSpPr bwMode="auto">
          <a:xfrm>
            <a:off x="3095625" y="2667000"/>
            <a:ext cx="2819400" cy="2803525"/>
            <a:chOff x="1950" y="1680"/>
            <a:chExt cx="1776" cy="1766"/>
          </a:xfrm>
        </p:grpSpPr>
        <p:sp>
          <p:nvSpPr>
            <p:cNvPr id="63509" name="AutoShape 21"/>
            <p:cNvSpPr>
              <a:spLocks noChangeArrowheads="1"/>
            </p:cNvSpPr>
            <p:nvPr/>
          </p:nvSpPr>
          <p:spPr bwMode="gray">
            <a:xfrm rot="6774404">
              <a:off x="1986" y="1770"/>
              <a:ext cx="1688" cy="1664"/>
            </a:xfrm>
            <a:custGeom>
              <a:avLst/>
              <a:gdLst>
                <a:gd name="G0" fmla="+- -1509893 0 0"/>
                <a:gd name="G1" fmla="+- -5955455 0 0"/>
                <a:gd name="G2" fmla="+- -1509893 0 -5955455"/>
                <a:gd name="G3" fmla="+- 10800 0 0"/>
                <a:gd name="G4" fmla="+- 0 0 -1509893"/>
                <a:gd name="T0" fmla="*/ 360 256 1"/>
                <a:gd name="T1" fmla="*/ 0 256 1"/>
                <a:gd name="G5" fmla="+- G2 T0 T1"/>
                <a:gd name="G6" fmla="?: G2 G2 G5"/>
                <a:gd name="G7" fmla="+- 0 0 G6"/>
                <a:gd name="G8" fmla="+- 7926 0 0"/>
                <a:gd name="G9" fmla="+- 0 0 -5955455"/>
                <a:gd name="G10" fmla="+- 7926 0 2700"/>
                <a:gd name="G11" fmla="cos G10 -1509893"/>
                <a:gd name="G12" fmla="sin G10 -1509893"/>
                <a:gd name="G13" fmla="cos 13500 -1509893"/>
                <a:gd name="G14" fmla="sin 13500 -1509893"/>
                <a:gd name="G15" fmla="+- G11 10800 0"/>
                <a:gd name="G16" fmla="+- G12 10800 0"/>
                <a:gd name="G17" fmla="+- G13 10800 0"/>
                <a:gd name="G18" fmla="+- G14 10800 0"/>
                <a:gd name="G19" fmla="*/ 7926 1 2"/>
                <a:gd name="G20" fmla="+- G19 5400 0"/>
                <a:gd name="G21" fmla="cos G20 -1509893"/>
                <a:gd name="G22" fmla="sin G20 -1509893"/>
                <a:gd name="G23" fmla="+- G21 10800 0"/>
                <a:gd name="G24" fmla="+- G12 G23 G22"/>
                <a:gd name="G25" fmla="+- G22 G23 G11"/>
                <a:gd name="G26" fmla="cos 10800 -1509893"/>
                <a:gd name="G27" fmla="sin 10800 -1509893"/>
                <a:gd name="G28" fmla="cos 7926 -1509893"/>
                <a:gd name="G29" fmla="sin 7926 -1509893"/>
                <a:gd name="G30" fmla="+- G26 10800 0"/>
                <a:gd name="G31" fmla="+- G27 10800 0"/>
                <a:gd name="G32" fmla="+- G28 10800 0"/>
                <a:gd name="G33" fmla="+- G29 10800 0"/>
                <a:gd name="G34" fmla="+- G19 5400 0"/>
                <a:gd name="G35" fmla="cos G34 -5955455"/>
                <a:gd name="G36" fmla="sin G34 -5955455"/>
                <a:gd name="G37" fmla="+/ -5955455 -1509893 2"/>
                <a:gd name="T2" fmla="*/ 180 256 1"/>
                <a:gd name="T3" fmla="*/ 0 256 1"/>
                <a:gd name="G38" fmla="+- G37 T2 T3"/>
                <a:gd name="G39" fmla="?: G2 G37 G38"/>
                <a:gd name="G40" fmla="cos 10800 G39"/>
                <a:gd name="G41" fmla="sin 10800 G39"/>
                <a:gd name="G42" fmla="cos 7926 G39"/>
                <a:gd name="G43" fmla="sin 7926 G39"/>
                <a:gd name="G44" fmla="+- G40 10800 0"/>
                <a:gd name="G45" fmla="+- G41 10800 0"/>
                <a:gd name="G46" fmla="+- G42 10800 0"/>
                <a:gd name="G47" fmla="+- G43 10800 0"/>
                <a:gd name="G48" fmla="+- G35 10800 0"/>
                <a:gd name="G49" fmla="+- G36 10800 0"/>
                <a:gd name="T4" fmla="*/ 16689 w 21600"/>
                <a:gd name="T5" fmla="*/ 1746 h 21600"/>
                <a:gd name="T6" fmla="*/ 10657 w 21600"/>
                <a:gd name="T7" fmla="*/ 1438 h 21600"/>
                <a:gd name="T8" fmla="*/ 15121 w 21600"/>
                <a:gd name="T9" fmla="*/ 4156 h 21600"/>
                <a:gd name="T10" fmla="*/ 23223 w 21600"/>
                <a:gd name="T11" fmla="*/ 5516 h 21600"/>
                <a:gd name="T12" fmla="*/ 21035 w 21600"/>
                <a:gd name="T13" fmla="*/ 10942 h 21600"/>
                <a:gd name="T14" fmla="*/ 15609 w 21600"/>
                <a:gd name="T15" fmla="*/ 8754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18093" y="7698"/>
                  </a:moveTo>
                  <a:cubicBezTo>
                    <a:pt x="16849" y="4772"/>
                    <a:pt x="13978" y="2874"/>
                    <a:pt x="10800" y="2874"/>
                  </a:cubicBezTo>
                  <a:cubicBezTo>
                    <a:pt x="10759" y="2873"/>
                    <a:pt x="10719" y="2874"/>
                    <a:pt x="10679" y="2874"/>
                  </a:cubicBezTo>
                  <a:lnTo>
                    <a:pt x="10635" y="1"/>
                  </a:lnTo>
                  <a:cubicBezTo>
                    <a:pt x="10690" y="0"/>
                    <a:pt x="10745" y="-1"/>
                    <a:pt x="10800" y="0"/>
                  </a:cubicBezTo>
                  <a:cubicBezTo>
                    <a:pt x="15131" y="0"/>
                    <a:pt x="19043" y="2587"/>
                    <a:pt x="20738" y="6573"/>
                  </a:cubicBezTo>
                  <a:lnTo>
                    <a:pt x="23223" y="5516"/>
                  </a:lnTo>
                  <a:lnTo>
                    <a:pt x="21035" y="10942"/>
                  </a:lnTo>
                  <a:lnTo>
                    <a:pt x="15609" y="8754"/>
                  </a:lnTo>
                  <a:lnTo>
                    <a:pt x="18093" y="7698"/>
                  </a:lnTo>
                  <a:close/>
                </a:path>
              </a:pathLst>
            </a:custGeom>
            <a:gradFill rotWithShape="1">
              <a:gsLst>
                <a:gs pos="0">
                  <a:schemeClr val="hlink">
                    <a:gamma/>
                    <a:shade val="0"/>
                    <a:invGamma/>
                  </a:schemeClr>
                </a:gs>
                <a:gs pos="100000">
                  <a:schemeClr val="hlink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  <a:scene3d>
              <a:camera prst="legacyObliqueTopRight"/>
              <a:lightRig rig="legacyFlat3" dir="b"/>
            </a:scene3d>
            <a:sp3d extrusionH="176200" prstMaterial="legacyMatte">
              <a:bevelT w="13500" h="13500" prst="angle"/>
              <a:bevelB w="13500" h="13500" prst="angle"/>
              <a:extrusionClr>
                <a:schemeClr val="hlink"/>
              </a:extrusionClr>
            </a:sp3d>
          </p:spPr>
          <p:txBody>
            <a:bodyPr wrap="none" anchor="ctr">
              <a:flatTx/>
            </a:bodyPr>
            <a:lstStyle/>
            <a:p>
              <a:endParaRPr lang="uk-UA"/>
            </a:p>
          </p:txBody>
        </p:sp>
        <p:sp>
          <p:nvSpPr>
            <p:cNvPr id="63510" name="AutoShape 22"/>
            <p:cNvSpPr>
              <a:spLocks noChangeArrowheads="1"/>
            </p:cNvSpPr>
            <p:nvPr/>
          </p:nvSpPr>
          <p:spPr bwMode="gray">
            <a:xfrm rot="12174404">
              <a:off x="1950" y="1759"/>
              <a:ext cx="1688" cy="1664"/>
            </a:xfrm>
            <a:custGeom>
              <a:avLst/>
              <a:gdLst>
                <a:gd name="G0" fmla="+- -1509893 0 0"/>
                <a:gd name="G1" fmla="+- -5955455 0 0"/>
                <a:gd name="G2" fmla="+- -1509893 0 -5955455"/>
                <a:gd name="G3" fmla="+- 10800 0 0"/>
                <a:gd name="G4" fmla="+- 0 0 -1509893"/>
                <a:gd name="T0" fmla="*/ 360 256 1"/>
                <a:gd name="T1" fmla="*/ 0 256 1"/>
                <a:gd name="G5" fmla="+- G2 T0 T1"/>
                <a:gd name="G6" fmla="?: G2 G2 G5"/>
                <a:gd name="G7" fmla="+- 0 0 G6"/>
                <a:gd name="G8" fmla="+- 7926 0 0"/>
                <a:gd name="G9" fmla="+- 0 0 -5955455"/>
                <a:gd name="G10" fmla="+- 7926 0 2700"/>
                <a:gd name="G11" fmla="cos G10 -1509893"/>
                <a:gd name="G12" fmla="sin G10 -1509893"/>
                <a:gd name="G13" fmla="cos 13500 -1509893"/>
                <a:gd name="G14" fmla="sin 13500 -1509893"/>
                <a:gd name="G15" fmla="+- G11 10800 0"/>
                <a:gd name="G16" fmla="+- G12 10800 0"/>
                <a:gd name="G17" fmla="+- G13 10800 0"/>
                <a:gd name="G18" fmla="+- G14 10800 0"/>
                <a:gd name="G19" fmla="*/ 7926 1 2"/>
                <a:gd name="G20" fmla="+- G19 5400 0"/>
                <a:gd name="G21" fmla="cos G20 -1509893"/>
                <a:gd name="G22" fmla="sin G20 -1509893"/>
                <a:gd name="G23" fmla="+- G21 10800 0"/>
                <a:gd name="G24" fmla="+- G12 G23 G22"/>
                <a:gd name="G25" fmla="+- G22 G23 G11"/>
                <a:gd name="G26" fmla="cos 10800 -1509893"/>
                <a:gd name="G27" fmla="sin 10800 -1509893"/>
                <a:gd name="G28" fmla="cos 7926 -1509893"/>
                <a:gd name="G29" fmla="sin 7926 -1509893"/>
                <a:gd name="G30" fmla="+- G26 10800 0"/>
                <a:gd name="G31" fmla="+- G27 10800 0"/>
                <a:gd name="G32" fmla="+- G28 10800 0"/>
                <a:gd name="G33" fmla="+- G29 10800 0"/>
                <a:gd name="G34" fmla="+- G19 5400 0"/>
                <a:gd name="G35" fmla="cos G34 -5955455"/>
                <a:gd name="G36" fmla="sin G34 -5955455"/>
                <a:gd name="G37" fmla="+/ -5955455 -1509893 2"/>
                <a:gd name="T2" fmla="*/ 180 256 1"/>
                <a:gd name="T3" fmla="*/ 0 256 1"/>
                <a:gd name="G38" fmla="+- G37 T2 T3"/>
                <a:gd name="G39" fmla="?: G2 G37 G38"/>
                <a:gd name="G40" fmla="cos 10800 G39"/>
                <a:gd name="G41" fmla="sin 10800 G39"/>
                <a:gd name="G42" fmla="cos 7926 G39"/>
                <a:gd name="G43" fmla="sin 7926 G39"/>
                <a:gd name="G44" fmla="+- G40 10800 0"/>
                <a:gd name="G45" fmla="+- G41 10800 0"/>
                <a:gd name="G46" fmla="+- G42 10800 0"/>
                <a:gd name="G47" fmla="+- G43 10800 0"/>
                <a:gd name="G48" fmla="+- G35 10800 0"/>
                <a:gd name="G49" fmla="+- G36 10800 0"/>
                <a:gd name="T4" fmla="*/ 16689 w 21600"/>
                <a:gd name="T5" fmla="*/ 1746 h 21600"/>
                <a:gd name="T6" fmla="*/ 10657 w 21600"/>
                <a:gd name="T7" fmla="*/ 1438 h 21600"/>
                <a:gd name="T8" fmla="*/ 15121 w 21600"/>
                <a:gd name="T9" fmla="*/ 4156 h 21600"/>
                <a:gd name="T10" fmla="*/ 23223 w 21600"/>
                <a:gd name="T11" fmla="*/ 5516 h 21600"/>
                <a:gd name="T12" fmla="*/ 21035 w 21600"/>
                <a:gd name="T13" fmla="*/ 10942 h 21600"/>
                <a:gd name="T14" fmla="*/ 15609 w 21600"/>
                <a:gd name="T15" fmla="*/ 8754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18093" y="7698"/>
                  </a:moveTo>
                  <a:cubicBezTo>
                    <a:pt x="16849" y="4772"/>
                    <a:pt x="13978" y="2874"/>
                    <a:pt x="10800" y="2874"/>
                  </a:cubicBezTo>
                  <a:cubicBezTo>
                    <a:pt x="10759" y="2873"/>
                    <a:pt x="10719" y="2874"/>
                    <a:pt x="10679" y="2874"/>
                  </a:cubicBezTo>
                  <a:lnTo>
                    <a:pt x="10635" y="1"/>
                  </a:lnTo>
                  <a:cubicBezTo>
                    <a:pt x="10690" y="0"/>
                    <a:pt x="10745" y="-1"/>
                    <a:pt x="10800" y="0"/>
                  </a:cubicBezTo>
                  <a:cubicBezTo>
                    <a:pt x="15131" y="0"/>
                    <a:pt x="19043" y="2587"/>
                    <a:pt x="20738" y="6573"/>
                  </a:cubicBezTo>
                  <a:lnTo>
                    <a:pt x="23223" y="5516"/>
                  </a:lnTo>
                  <a:lnTo>
                    <a:pt x="21035" y="10942"/>
                  </a:lnTo>
                  <a:lnTo>
                    <a:pt x="15609" y="8754"/>
                  </a:lnTo>
                  <a:lnTo>
                    <a:pt x="18093" y="7698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>
                    <a:gamma/>
                    <a:shade val="0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  <a:scene3d>
              <a:camera prst="legacyObliqueTopRight"/>
              <a:lightRig rig="legacyFlat3" dir="b"/>
            </a:scene3d>
            <a:sp3d extrusionH="176200" prstMaterial="legacyMatte">
              <a:bevelT w="13500" h="13500" prst="angle"/>
              <a:bevelB w="13500" h="13500" prst="angle"/>
              <a:extrusionClr>
                <a:schemeClr val="accent1"/>
              </a:extrusionClr>
            </a:sp3d>
          </p:spPr>
          <p:txBody>
            <a:bodyPr wrap="none" anchor="ctr">
              <a:flatTx/>
            </a:bodyPr>
            <a:lstStyle/>
            <a:p>
              <a:endParaRPr lang="uk-UA"/>
            </a:p>
          </p:txBody>
        </p:sp>
        <p:sp>
          <p:nvSpPr>
            <p:cNvPr id="63511" name="AutoShape 23"/>
            <p:cNvSpPr>
              <a:spLocks noChangeArrowheads="1"/>
            </p:cNvSpPr>
            <p:nvPr/>
          </p:nvSpPr>
          <p:spPr bwMode="gray">
            <a:xfrm rot="17574404">
              <a:off x="2011" y="1692"/>
              <a:ext cx="1688" cy="1664"/>
            </a:xfrm>
            <a:custGeom>
              <a:avLst/>
              <a:gdLst>
                <a:gd name="G0" fmla="+- -1509893 0 0"/>
                <a:gd name="G1" fmla="+- -5955455 0 0"/>
                <a:gd name="G2" fmla="+- -1509893 0 -5955455"/>
                <a:gd name="G3" fmla="+- 10800 0 0"/>
                <a:gd name="G4" fmla="+- 0 0 -1509893"/>
                <a:gd name="T0" fmla="*/ 360 256 1"/>
                <a:gd name="T1" fmla="*/ 0 256 1"/>
                <a:gd name="G5" fmla="+- G2 T0 T1"/>
                <a:gd name="G6" fmla="?: G2 G2 G5"/>
                <a:gd name="G7" fmla="+- 0 0 G6"/>
                <a:gd name="G8" fmla="+- 7926 0 0"/>
                <a:gd name="G9" fmla="+- 0 0 -5955455"/>
                <a:gd name="G10" fmla="+- 7926 0 2700"/>
                <a:gd name="G11" fmla="cos G10 -1509893"/>
                <a:gd name="G12" fmla="sin G10 -1509893"/>
                <a:gd name="G13" fmla="cos 13500 -1509893"/>
                <a:gd name="G14" fmla="sin 13500 -1509893"/>
                <a:gd name="G15" fmla="+- G11 10800 0"/>
                <a:gd name="G16" fmla="+- G12 10800 0"/>
                <a:gd name="G17" fmla="+- G13 10800 0"/>
                <a:gd name="G18" fmla="+- G14 10800 0"/>
                <a:gd name="G19" fmla="*/ 7926 1 2"/>
                <a:gd name="G20" fmla="+- G19 5400 0"/>
                <a:gd name="G21" fmla="cos G20 -1509893"/>
                <a:gd name="G22" fmla="sin G20 -1509893"/>
                <a:gd name="G23" fmla="+- G21 10800 0"/>
                <a:gd name="G24" fmla="+- G12 G23 G22"/>
                <a:gd name="G25" fmla="+- G22 G23 G11"/>
                <a:gd name="G26" fmla="cos 10800 -1509893"/>
                <a:gd name="G27" fmla="sin 10800 -1509893"/>
                <a:gd name="G28" fmla="cos 7926 -1509893"/>
                <a:gd name="G29" fmla="sin 7926 -1509893"/>
                <a:gd name="G30" fmla="+- G26 10800 0"/>
                <a:gd name="G31" fmla="+- G27 10800 0"/>
                <a:gd name="G32" fmla="+- G28 10800 0"/>
                <a:gd name="G33" fmla="+- G29 10800 0"/>
                <a:gd name="G34" fmla="+- G19 5400 0"/>
                <a:gd name="G35" fmla="cos G34 -5955455"/>
                <a:gd name="G36" fmla="sin G34 -5955455"/>
                <a:gd name="G37" fmla="+/ -5955455 -1509893 2"/>
                <a:gd name="T2" fmla="*/ 180 256 1"/>
                <a:gd name="T3" fmla="*/ 0 256 1"/>
                <a:gd name="G38" fmla="+- G37 T2 T3"/>
                <a:gd name="G39" fmla="?: G2 G37 G38"/>
                <a:gd name="G40" fmla="cos 10800 G39"/>
                <a:gd name="G41" fmla="sin 10800 G39"/>
                <a:gd name="G42" fmla="cos 7926 G39"/>
                <a:gd name="G43" fmla="sin 7926 G39"/>
                <a:gd name="G44" fmla="+- G40 10800 0"/>
                <a:gd name="G45" fmla="+- G41 10800 0"/>
                <a:gd name="G46" fmla="+- G42 10800 0"/>
                <a:gd name="G47" fmla="+- G43 10800 0"/>
                <a:gd name="G48" fmla="+- G35 10800 0"/>
                <a:gd name="G49" fmla="+- G36 10800 0"/>
                <a:gd name="T4" fmla="*/ 16689 w 21600"/>
                <a:gd name="T5" fmla="*/ 1746 h 21600"/>
                <a:gd name="T6" fmla="*/ 10657 w 21600"/>
                <a:gd name="T7" fmla="*/ 1438 h 21600"/>
                <a:gd name="T8" fmla="*/ 15121 w 21600"/>
                <a:gd name="T9" fmla="*/ 4156 h 21600"/>
                <a:gd name="T10" fmla="*/ 23223 w 21600"/>
                <a:gd name="T11" fmla="*/ 5516 h 21600"/>
                <a:gd name="T12" fmla="*/ 21035 w 21600"/>
                <a:gd name="T13" fmla="*/ 10942 h 21600"/>
                <a:gd name="T14" fmla="*/ 15609 w 21600"/>
                <a:gd name="T15" fmla="*/ 8754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18093" y="7698"/>
                  </a:moveTo>
                  <a:cubicBezTo>
                    <a:pt x="16849" y="4772"/>
                    <a:pt x="13978" y="2874"/>
                    <a:pt x="10800" y="2874"/>
                  </a:cubicBezTo>
                  <a:cubicBezTo>
                    <a:pt x="10759" y="2873"/>
                    <a:pt x="10719" y="2874"/>
                    <a:pt x="10679" y="2874"/>
                  </a:cubicBezTo>
                  <a:lnTo>
                    <a:pt x="10635" y="1"/>
                  </a:lnTo>
                  <a:cubicBezTo>
                    <a:pt x="10690" y="0"/>
                    <a:pt x="10745" y="-1"/>
                    <a:pt x="10800" y="0"/>
                  </a:cubicBezTo>
                  <a:cubicBezTo>
                    <a:pt x="15131" y="0"/>
                    <a:pt x="19043" y="2587"/>
                    <a:pt x="20738" y="6573"/>
                  </a:cubicBezTo>
                  <a:lnTo>
                    <a:pt x="23223" y="5516"/>
                  </a:lnTo>
                  <a:lnTo>
                    <a:pt x="21035" y="10942"/>
                  </a:lnTo>
                  <a:lnTo>
                    <a:pt x="15609" y="8754"/>
                  </a:lnTo>
                  <a:lnTo>
                    <a:pt x="18093" y="7698"/>
                  </a:lnTo>
                  <a:close/>
                </a:path>
              </a:pathLst>
            </a:custGeom>
            <a:gradFill rotWithShape="1">
              <a:gsLst>
                <a:gs pos="0">
                  <a:schemeClr val="folHlink">
                    <a:gamma/>
                    <a:shade val="6275"/>
                    <a:invGamma/>
                  </a:schemeClr>
                </a:gs>
                <a:gs pos="100000">
                  <a:schemeClr val="folHlink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  <a:scene3d>
              <a:camera prst="legacyObliqueTopRight"/>
              <a:lightRig rig="legacyFlat3" dir="b"/>
            </a:scene3d>
            <a:sp3d extrusionH="176200" prstMaterial="legacyMatte">
              <a:bevelT w="13500" h="13500" prst="angle"/>
              <a:bevelB w="13500" h="13500" prst="angle"/>
              <a:extrusionClr>
                <a:schemeClr val="folHlink"/>
              </a:extrusionClr>
            </a:sp3d>
          </p:spPr>
          <p:txBody>
            <a:bodyPr wrap="none" anchor="ctr">
              <a:flatTx/>
            </a:bodyPr>
            <a:lstStyle/>
            <a:p>
              <a:endParaRPr lang="uk-UA"/>
            </a:p>
          </p:txBody>
        </p:sp>
        <p:sp>
          <p:nvSpPr>
            <p:cNvPr id="63512" name="AutoShape 24"/>
            <p:cNvSpPr>
              <a:spLocks noChangeArrowheads="1"/>
            </p:cNvSpPr>
            <p:nvPr/>
          </p:nvSpPr>
          <p:spPr bwMode="gray">
            <a:xfrm rot="22974404">
              <a:off x="2038" y="1728"/>
              <a:ext cx="1688" cy="1664"/>
            </a:xfrm>
            <a:custGeom>
              <a:avLst/>
              <a:gdLst>
                <a:gd name="G0" fmla="+- -1509893 0 0"/>
                <a:gd name="G1" fmla="+- -5955455 0 0"/>
                <a:gd name="G2" fmla="+- -1509893 0 -5955455"/>
                <a:gd name="G3" fmla="+- 10800 0 0"/>
                <a:gd name="G4" fmla="+- 0 0 -1509893"/>
                <a:gd name="T0" fmla="*/ 360 256 1"/>
                <a:gd name="T1" fmla="*/ 0 256 1"/>
                <a:gd name="G5" fmla="+- G2 T0 T1"/>
                <a:gd name="G6" fmla="?: G2 G2 G5"/>
                <a:gd name="G7" fmla="+- 0 0 G6"/>
                <a:gd name="G8" fmla="+- 7926 0 0"/>
                <a:gd name="G9" fmla="+- 0 0 -5955455"/>
                <a:gd name="G10" fmla="+- 7926 0 2700"/>
                <a:gd name="G11" fmla="cos G10 -1509893"/>
                <a:gd name="G12" fmla="sin G10 -1509893"/>
                <a:gd name="G13" fmla="cos 13500 -1509893"/>
                <a:gd name="G14" fmla="sin 13500 -1509893"/>
                <a:gd name="G15" fmla="+- G11 10800 0"/>
                <a:gd name="G16" fmla="+- G12 10800 0"/>
                <a:gd name="G17" fmla="+- G13 10800 0"/>
                <a:gd name="G18" fmla="+- G14 10800 0"/>
                <a:gd name="G19" fmla="*/ 7926 1 2"/>
                <a:gd name="G20" fmla="+- G19 5400 0"/>
                <a:gd name="G21" fmla="cos G20 -1509893"/>
                <a:gd name="G22" fmla="sin G20 -1509893"/>
                <a:gd name="G23" fmla="+- G21 10800 0"/>
                <a:gd name="G24" fmla="+- G12 G23 G22"/>
                <a:gd name="G25" fmla="+- G22 G23 G11"/>
                <a:gd name="G26" fmla="cos 10800 -1509893"/>
                <a:gd name="G27" fmla="sin 10800 -1509893"/>
                <a:gd name="G28" fmla="cos 7926 -1509893"/>
                <a:gd name="G29" fmla="sin 7926 -1509893"/>
                <a:gd name="G30" fmla="+- G26 10800 0"/>
                <a:gd name="G31" fmla="+- G27 10800 0"/>
                <a:gd name="G32" fmla="+- G28 10800 0"/>
                <a:gd name="G33" fmla="+- G29 10800 0"/>
                <a:gd name="G34" fmla="+- G19 5400 0"/>
                <a:gd name="G35" fmla="cos G34 -5955455"/>
                <a:gd name="G36" fmla="sin G34 -5955455"/>
                <a:gd name="G37" fmla="+/ -5955455 -1509893 2"/>
                <a:gd name="T2" fmla="*/ 180 256 1"/>
                <a:gd name="T3" fmla="*/ 0 256 1"/>
                <a:gd name="G38" fmla="+- G37 T2 T3"/>
                <a:gd name="G39" fmla="?: G2 G37 G38"/>
                <a:gd name="G40" fmla="cos 10800 G39"/>
                <a:gd name="G41" fmla="sin 10800 G39"/>
                <a:gd name="G42" fmla="cos 7926 G39"/>
                <a:gd name="G43" fmla="sin 7926 G39"/>
                <a:gd name="G44" fmla="+- G40 10800 0"/>
                <a:gd name="G45" fmla="+- G41 10800 0"/>
                <a:gd name="G46" fmla="+- G42 10800 0"/>
                <a:gd name="G47" fmla="+- G43 10800 0"/>
                <a:gd name="G48" fmla="+- G35 10800 0"/>
                <a:gd name="G49" fmla="+- G36 10800 0"/>
                <a:gd name="T4" fmla="*/ 16689 w 21600"/>
                <a:gd name="T5" fmla="*/ 1746 h 21600"/>
                <a:gd name="T6" fmla="*/ 10657 w 21600"/>
                <a:gd name="T7" fmla="*/ 1438 h 21600"/>
                <a:gd name="T8" fmla="*/ 15121 w 21600"/>
                <a:gd name="T9" fmla="*/ 4156 h 21600"/>
                <a:gd name="T10" fmla="*/ 23223 w 21600"/>
                <a:gd name="T11" fmla="*/ 5516 h 21600"/>
                <a:gd name="T12" fmla="*/ 21035 w 21600"/>
                <a:gd name="T13" fmla="*/ 10942 h 21600"/>
                <a:gd name="T14" fmla="*/ 15609 w 21600"/>
                <a:gd name="T15" fmla="*/ 8754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18093" y="7698"/>
                  </a:moveTo>
                  <a:cubicBezTo>
                    <a:pt x="16849" y="4772"/>
                    <a:pt x="13978" y="2874"/>
                    <a:pt x="10800" y="2874"/>
                  </a:cubicBezTo>
                  <a:cubicBezTo>
                    <a:pt x="10759" y="2873"/>
                    <a:pt x="10719" y="2874"/>
                    <a:pt x="10679" y="2874"/>
                  </a:cubicBezTo>
                  <a:lnTo>
                    <a:pt x="10635" y="1"/>
                  </a:lnTo>
                  <a:cubicBezTo>
                    <a:pt x="10690" y="0"/>
                    <a:pt x="10745" y="-1"/>
                    <a:pt x="10800" y="0"/>
                  </a:cubicBezTo>
                  <a:cubicBezTo>
                    <a:pt x="15131" y="0"/>
                    <a:pt x="19043" y="2587"/>
                    <a:pt x="20738" y="6573"/>
                  </a:cubicBezTo>
                  <a:lnTo>
                    <a:pt x="23223" y="5516"/>
                  </a:lnTo>
                  <a:lnTo>
                    <a:pt x="21035" y="10942"/>
                  </a:lnTo>
                  <a:lnTo>
                    <a:pt x="15609" y="8754"/>
                  </a:lnTo>
                  <a:lnTo>
                    <a:pt x="18093" y="7698"/>
                  </a:lnTo>
                  <a:close/>
                </a:path>
              </a:pathLst>
            </a:custGeom>
            <a:gradFill rotWithShape="1">
              <a:gsLst>
                <a:gs pos="0">
                  <a:schemeClr val="accent2">
                    <a:gamma/>
                    <a:shade val="0"/>
                    <a:invGamma/>
                  </a:schemeClr>
                </a:gs>
                <a:gs pos="100000">
                  <a:schemeClr val="accent2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  <a:scene3d>
              <a:camera prst="legacyObliqueTopRight"/>
              <a:lightRig rig="legacyFlat3" dir="b"/>
            </a:scene3d>
            <a:sp3d extrusionH="176200" prstMaterial="legacyMatte">
              <a:bevelT w="13500" h="13500" prst="angle"/>
              <a:bevelB w="13500" h="13500" prst="angle"/>
              <a:extrusionClr>
                <a:schemeClr val="accent2"/>
              </a:extrusionClr>
            </a:sp3d>
          </p:spPr>
          <p:txBody>
            <a:bodyPr wrap="none" anchor="ctr">
              <a:flatTx/>
            </a:bodyPr>
            <a:lstStyle/>
            <a:p>
              <a:endParaRPr lang="uk-UA"/>
            </a:p>
          </p:txBody>
        </p:sp>
      </p:grpSp>
      <p:sp>
        <p:nvSpPr>
          <p:cNvPr id="27" name="Овал 26">
            <a:hlinkClick r:id="" action="ppaction://hlinkshowjump?jump=nextslide"/>
          </p:cNvPr>
          <p:cNvSpPr/>
          <p:nvPr/>
        </p:nvSpPr>
        <p:spPr>
          <a:xfrm>
            <a:off x="3929058" y="3357562"/>
            <a:ext cx="1257304" cy="1257304"/>
          </a:xfrm>
          <a:prstGeom prst="ellipse">
            <a:avLst/>
          </a:prstGeom>
          <a:blipFill rotWithShape="0">
            <a:blip r:embed="rId5" cstate="print"/>
            <a:stretch>
              <a:fillRect/>
            </a:stretch>
          </a:blip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3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34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34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3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34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34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634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34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34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634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35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35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635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635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635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635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634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634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635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635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634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634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634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634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634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2000"/>
                                        <p:tgtEl>
                                          <p:spTgt spid="634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635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635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63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635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635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2000"/>
                                        <p:tgtEl>
                                          <p:spTgt spid="635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634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634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634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634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635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635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635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635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90" grpId="0"/>
      <p:bldP spid="63491" grpId="0" animBg="1"/>
      <p:bldP spid="63493" grpId="0" animBg="1"/>
      <p:bldP spid="63494" grpId="0"/>
      <p:bldP spid="63495" grpId="0"/>
      <p:bldP spid="63496" grpId="0" animBg="1"/>
      <p:bldP spid="63497" grpId="0" animBg="1"/>
      <p:bldP spid="63498" grpId="0"/>
      <p:bldP spid="63499" grpId="0"/>
      <p:bldP spid="63500" grpId="0" animBg="1"/>
      <p:bldP spid="63501" grpId="0" animBg="1"/>
      <p:bldP spid="63502" grpId="0"/>
      <p:bldP spid="63503" grpId="0"/>
      <p:bldP spid="63504" grpId="0" animBg="1"/>
      <p:bldP spid="63505" grpId="0" animBg="1"/>
      <p:bldP spid="63506" grpId="0"/>
      <p:bldP spid="6350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ChangeArrowheads="1"/>
          </p:cNvSpPr>
          <p:nvPr>
            <p:ph type="title"/>
          </p:nvPr>
        </p:nvSpPr>
        <p:spPr>
          <a:xfrm>
            <a:off x="428596" y="285728"/>
            <a:ext cx="7848600" cy="1066800"/>
          </a:xfrm>
        </p:spPr>
        <p:txBody>
          <a:bodyPr/>
          <a:lstStyle/>
          <a:p>
            <a:pPr algn="ctr"/>
            <a:r>
              <a:rPr lang="en-US" dirty="0" smtClean="0"/>
              <a:t>Connection for attaching devices to computers is</a:t>
            </a:r>
            <a:r>
              <a:rPr lang="es-VE" dirty="0" smtClean="0">
                <a:solidFill>
                  <a:srgbClr val="000099"/>
                </a:solidFill>
              </a:rPr>
              <a:t/>
            </a:r>
            <a:br>
              <a:rPr lang="es-VE" dirty="0" smtClean="0">
                <a:solidFill>
                  <a:srgbClr val="000099"/>
                </a:solidFill>
              </a:rPr>
            </a:br>
            <a:endParaRPr lang="en-US" dirty="0"/>
          </a:p>
        </p:txBody>
      </p:sp>
      <p:sp>
        <p:nvSpPr>
          <p:cNvPr id="63491" name="AutoShape 3"/>
          <p:cNvSpPr>
            <a:spLocks noChangeArrowheads="1"/>
          </p:cNvSpPr>
          <p:nvPr/>
        </p:nvSpPr>
        <p:spPr bwMode="gray">
          <a:xfrm>
            <a:off x="609600" y="4419600"/>
            <a:ext cx="2543175" cy="1600200"/>
          </a:xfrm>
          <a:prstGeom prst="roundRect">
            <a:avLst>
              <a:gd name="adj" fmla="val 12699"/>
            </a:avLst>
          </a:prstGeom>
          <a:gradFill rotWithShape="1">
            <a:gsLst>
              <a:gs pos="0">
                <a:schemeClr val="accent1">
                  <a:gamma/>
                  <a:shade val="79216"/>
                  <a:invGamma/>
                </a:schemeClr>
              </a:gs>
              <a:gs pos="100000">
                <a:schemeClr val="accent1"/>
              </a:gs>
            </a:gsLst>
            <a:lin ang="540000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uk-UA"/>
          </a:p>
        </p:txBody>
      </p:sp>
      <p:sp>
        <p:nvSpPr>
          <p:cNvPr id="63493" name="AutoShape 5">
            <a:hlinkClick r:id="rId2" action="ppaction://hlinksldjump">
              <a:snd r:embed="rId3" name="explode.wav"/>
            </a:hlinkClick>
          </p:cNvPr>
          <p:cNvSpPr>
            <a:spLocks noChangeArrowheads="1"/>
          </p:cNvSpPr>
          <p:nvPr/>
        </p:nvSpPr>
        <p:spPr bwMode="gray">
          <a:xfrm>
            <a:off x="663575" y="4848225"/>
            <a:ext cx="2408238" cy="1114425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  <a:effectLst>
            <a:prstShdw prst="shdw18" dist="17961" dir="13500000">
              <a:srgbClr val="FFFFFF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/>
          <a:p>
            <a:endParaRPr lang="uk-UA"/>
          </a:p>
        </p:txBody>
      </p:sp>
      <p:sp>
        <p:nvSpPr>
          <p:cNvPr id="63494" name="Text Box 18"/>
          <p:cNvSpPr txBox="1">
            <a:spLocks noChangeArrowheads="1"/>
          </p:cNvSpPr>
          <p:nvPr/>
        </p:nvSpPr>
        <p:spPr bwMode="white">
          <a:xfrm>
            <a:off x="1065213" y="4443413"/>
            <a:ext cx="1651000" cy="4616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dirty="0" smtClean="0">
                <a:solidFill>
                  <a:srgbClr val="FFFFFF"/>
                </a:solidFill>
                <a:cs typeface="Arial" charset="0"/>
              </a:rPr>
              <a:t>B</a:t>
            </a:r>
            <a:endParaRPr lang="en-US" sz="2400" dirty="0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3495" name="Text Box 9"/>
          <p:cNvSpPr txBox="1">
            <a:spLocks noChangeArrowheads="1"/>
          </p:cNvSpPr>
          <p:nvPr/>
        </p:nvSpPr>
        <p:spPr bwMode="gray">
          <a:xfrm>
            <a:off x="704850" y="4926013"/>
            <a:ext cx="2316163" cy="646331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n-US" sz="3600" dirty="0" smtClean="0">
                <a:solidFill>
                  <a:srgbClr val="000000"/>
                </a:solidFill>
                <a:cs typeface="Arial" charset="0"/>
              </a:rPr>
              <a:t>modem</a:t>
            </a:r>
            <a:endParaRPr lang="en-US" sz="3600" dirty="0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63496" name="AutoShape 8"/>
          <p:cNvSpPr>
            <a:spLocks noChangeArrowheads="1"/>
          </p:cNvSpPr>
          <p:nvPr/>
        </p:nvSpPr>
        <p:spPr bwMode="gray">
          <a:xfrm>
            <a:off x="609600" y="2057400"/>
            <a:ext cx="2543175" cy="1600200"/>
          </a:xfrm>
          <a:prstGeom prst="roundRect">
            <a:avLst>
              <a:gd name="adj" fmla="val 12699"/>
            </a:avLst>
          </a:prstGeom>
          <a:gradFill rotWithShape="1">
            <a:gsLst>
              <a:gs pos="0">
                <a:schemeClr val="folHlink">
                  <a:gamma/>
                  <a:shade val="69804"/>
                  <a:invGamma/>
                </a:schemeClr>
              </a:gs>
              <a:gs pos="100000">
                <a:schemeClr val="folHlink"/>
              </a:gs>
            </a:gsLst>
            <a:lin ang="540000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uk-UA"/>
          </a:p>
        </p:txBody>
      </p:sp>
      <p:sp>
        <p:nvSpPr>
          <p:cNvPr id="63497" name="AutoShape 9">
            <a:hlinkClick r:id="rId2" action="ppaction://hlinksldjump">
              <a:snd r:embed="rId3" name="explode.wav"/>
            </a:hlinkClick>
          </p:cNvPr>
          <p:cNvSpPr>
            <a:spLocks noChangeArrowheads="1"/>
          </p:cNvSpPr>
          <p:nvPr/>
        </p:nvSpPr>
        <p:spPr bwMode="gray">
          <a:xfrm>
            <a:off x="663575" y="2486025"/>
            <a:ext cx="2408238" cy="1114425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  <a:effectLst>
            <a:prstShdw prst="shdw18" dist="17961" dir="13500000">
              <a:srgbClr val="FFFFFF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/>
          <a:p>
            <a:endParaRPr lang="uk-UA"/>
          </a:p>
        </p:txBody>
      </p:sp>
      <p:sp>
        <p:nvSpPr>
          <p:cNvPr id="63498" name="Text Box 18"/>
          <p:cNvSpPr txBox="1">
            <a:spLocks noChangeArrowheads="1"/>
          </p:cNvSpPr>
          <p:nvPr/>
        </p:nvSpPr>
        <p:spPr bwMode="white">
          <a:xfrm>
            <a:off x="1065213" y="2081213"/>
            <a:ext cx="1651000" cy="4616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dirty="0" smtClean="0">
                <a:solidFill>
                  <a:srgbClr val="FFFFFF"/>
                </a:solidFill>
                <a:cs typeface="Arial" charset="0"/>
              </a:rPr>
              <a:t>A</a:t>
            </a:r>
            <a:endParaRPr lang="en-US" sz="2400" dirty="0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3499" name="Text Box 9"/>
          <p:cNvSpPr txBox="1">
            <a:spLocks noChangeArrowheads="1"/>
          </p:cNvSpPr>
          <p:nvPr/>
        </p:nvSpPr>
        <p:spPr bwMode="gray">
          <a:xfrm>
            <a:off x="704850" y="2563813"/>
            <a:ext cx="2316163" cy="646331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n-US" sz="3600" dirty="0" smtClean="0">
                <a:solidFill>
                  <a:srgbClr val="000000"/>
                </a:solidFill>
                <a:cs typeface="Arial" charset="0"/>
              </a:rPr>
              <a:t>screen</a:t>
            </a:r>
            <a:endParaRPr lang="en-US" sz="3600" dirty="0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63500" name="AutoShape 12"/>
          <p:cNvSpPr>
            <a:spLocks noChangeArrowheads="1"/>
          </p:cNvSpPr>
          <p:nvPr/>
        </p:nvSpPr>
        <p:spPr bwMode="gray">
          <a:xfrm>
            <a:off x="5943600" y="4419600"/>
            <a:ext cx="2543175" cy="1600200"/>
          </a:xfrm>
          <a:prstGeom prst="roundRect">
            <a:avLst>
              <a:gd name="adj" fmla="val 12699"/>
            </a:avLst>
          </a:prstGeom>
          <a:gradFill rotWithShape="1">
            <a:gsLst>
              <a:gs pos="0">
                <a:schemeClr val="hlink">
                  <a:gamma/>
                  <a:shade val="79216"/>
                  <a:invGamma/>
                </a:schemeClr>
              </a:gs>
              <a:gs pos="100000">
                <a:schemeClr val="hlink"/>
              </a:gs>
            </a:gsLst>
            <a:lin ang="540000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uk-UA"/>
          </a:p>
        </p:txBody>
      </p:sp>
      <p:sp>
        <p:nvSpPr>
          <p:cNvPr id="63501" name="AutoShape 13">
            <a:hlinkClick r:id="" action="ppaction://noaction">
              <a:snd r:embed="rId4" name="applause.wav"/>
            </a:hlinkClick>
          </p:cNvPr>
          <p:cNvSpPr>
            <a:spLocks noChangeArrowheads="1"/>
          </p:cNvSpPr>
          <p:nvPr/>
        </p:nvSpPr>
        <p:spPr bwMode="gray">
          <a:xfrm>
            <a:off x="5997575" y="4848225"/>
            <a:ext cx="2408238" cy="1114425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  <a:effectLst>
            <a:prstShdw prst="shdw18" dist="17961" dir="13500000">
              <a:srgbClr val="FFFFFF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/>
          <a:p>
            <a:endParaRPr lang="uk-UA"/>
          </a:p>
        </p:txBody>
      </p:sp>
      <p:sp>
        <p:nvSpPr>
          <p:cNvPr id="63502" name="Text Box 18"/>
          <p:cNvSpPr txBox="1">
            <a:spLocks noChangeArrowheads="1"/>
          </p:cNvSpPr>
          <p:nvPr/>
        </p:nvSpPr>
        <p:spPr bwMode="white">
          <a:xfrm>
            <a:off x="6399213" y="4443413"/>
            <a:ext cx="1651000" cy="4616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dirty="0" smtClean="0">
                <a:solidFill>
                  <a:srgbClr val="FFFFFF"/>
                </a:solidFill>
                <a:cs typeface="Arial" charset="0"/>
              </a:rPr>
              <a:t>D</a:t>
            </a:r>
            <a:endParaRPr lang="en-US" sz="2400" dirty="0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3503" name="Text Box 9"/>
          <p:cNvSpPr txBox="1">
            <a:spLocks noChangeArrowheads="1"/>
          </p:cNvSpPr>
          <p:nvPr/>
        </p:nvSpPr>
        <p:spPr bwMode="gray">
          <a:xfrm>
            <a:off x="6038850" y="4926013"/>
            <a:ext cx="2316163" cy="646331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n-US" sz="3600" dirty="0" smtClean="0">
                <a:solidFill>
                  <a:srgbClr val="000000"/>
                </a:solidFill>
                <a:cs typeface="Arial" charset="0"/>
              </a:rPr>
              <a:t>USB</a:t>
            </a:r>
            <a:endParaRPr lang="en-US" sz="3600" dirty="0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63504" name="AutoShape 16"/>
          <p:cNvSpPr>
            <a:spLocks noChangeArrowheads="1"/>
          </p:cNvSpPr>
          <p:nvPr/>
        </p:nvSpPr>
        <p:spPr bwMode="gray">
          <a:xfrm>
            <a:off x="5943600" y="2057400"/>
            <a:ext cx="2543175" cy="1600200"/>
          </a:xfrm>
          <a:prstGeom prst="roundRect">
            <a:avLst>
              <a:gd name="adj" fmla="val 12699"/>
            </a:avLst>
          </a:prstGeom>
          <a:gradFill rotWithShape="1">
            <a:gsLst>
              <a:gs pos="0">
                <a:schemeClr val="accent2">
                  <a:gamma/>
                  <a:shade val="79216"/>
                  <a:invGamma/>
                </a:schemeClr>
              </a:gs>
              <a:gs pos="100000">
                <a:schemeClr val="accent2"/>
              </a:gs>
            </a:gsLst>
            <a:lin ang="540000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uk-UA"/>
          </a:p>
        </p:txBody>
      </p:sp>
      <p:sp>
        <p:nvSpPr>
          <p:cNvPr id="63505" name="AutoShape 17">
            <a:hlinkClick r:id="rId2" action="ppaction://hlinksldjump">
              <a:snd r:embed="rId3" name="explode.wav"/>
            </a:hlinkClick>
          </p:cNvPr>
          <p:cNvSpPr>
            <a:spLocks noChangeArrowheads="1"/>
          </p:cNvSpPr>
          <p:nvPr/>
        </p:nvSpPr>
        <p:spPr bwMode="gray">
          <a:xfrm>
            <a:off x="5997575" y="2486025"/>
            <a:ext cx="2408238" cy="1114425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  <a:effectLst>
            <a:prstShdw prst="shdw18" dist="17961" dir="13500000">
              <a:srgbClr val="FFFFFF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/>
          <a:p>
            <a:endParaRPr lang="uk-UA"/>
          </a:p>
        </p:txBody>
      </p:sp>
      <p:sp>
        <p:nvSpPr>
          <p:cNvPr id="63506" name="Text Box 18"/>
          <p:cNvSpPr txBox="1">
            <a:spLocks noChangeArrowheads="1"/>
          </p:cNvSpPr>
          <p:nvPr/>
        </p:nvSpPr>
        <p:spPr bwMode="white">
          <a:xfrm>
            <a:off x="6399213" y="2081213"/>
            <a:ext cx="1651000" cy="4616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dirty="0" smtClean="0">
                <a:solidFill>
                  <a:srgbClr val="FFFFFF"/>
                </a:solidFill>
                <a:cs typeface="Arial" charset="0"/>
              </a:rPr>
              <a:t>C</a:t>
            </a:r>
            <a:endParaRPr lang="en-US" sz="2400" dirty="0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3507" name="Text Box 9"/>
          <p:cNvSpPr txBox="1">
            <a:spLocks noChangeArrowheads="1"/>
          </p:cNvSpPr>
          <p:nvPr/>
        </p:nvSpPr>
        <p:spPr bwMode="gray">
          <a:xfrm>
            <a:off x="6038850" y="2563813"/>
            <a:ext cx="2316163" cy="646331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n-US" sz="3600" dirty="0" smtClean="0">
                <a:solidFill>
                  <a:srgbClr val="000000"/>
                </a:solidFill>
                <a:cs typeface="Arial" charset="0"/>
              </a:rPr>
              <a:t>Wi-Fi</a:t>
            </a:r>
            <a:endParaRPr lang="en-US" sz="3600" dirty="0">
              <a:solidFill>
                <a:srgbClr val="000000"/>
              </a:solidFill>
              <a:cs typeface="Arial" charset="0"/>
            </a:endParaRPr>
          </a:p>
        </p:txBody>
      </p:sp>
      <p:grpSp>
        <p:nvGrpSpPr>
          <p:cNvPr id="2" name="Group 20"/>
          <p:cNvGrpSpPr>
            <a:grpSpLocks/>
          </p:cNvGrpSpPr>
          <p:nvPr/>
        </p:nvGrpSpPr>
        <p:grpSpPr bwMode="auto">
          <a:xfrm>
            <a:off x="3095625" y="2667000"/>
            <a:ext cx="2819400" cy="2803525"/>
            <a:chOff x="1950" y="1680"/>
            <a:chExt cx="1776" cy="1766"/>
          </a:xfrm>
        </p:grpSpPr>
        <p:sp>
          <p:nvSpPr>
            <p:cNvPr id="63509" name="AutoShape 21"/>
            <p:cNvSpPr>
              <a:spLocks noChangeArrowheads="1"/>
            </p:cNvSpPr>
            <p:nvPr/>
          </p:nvSpPr>
          <p:spPr bwMode="gray">
            <a:xfrm rot="6774404">
              <a:off x="1986" y="1770"/>
              <a:ext cx="1688" cy="1664"/>
            </a:xfrm>
            <a:custGeom>
              <a:avLst/>
              <a:gdLst>
                <a:gd name="G0" fmla="+- -1509893 0 0"/>
                <a:gd name="G1" fmla="+- -5955455 0 0"/>
                <a:gd name="G2" fmla="+- -1509893 0 -5955455"/>
                <a:gd name="G3" fmla="+- 10800 0 0"/>
                <a:gd name="G4" fmla="+- 0 0 -1509893"/>
                <a:gd name="T0" fmla="*/ 360 256 1"/>
                <a:gd name="T1" fmla="*/ 0 256 1"/>
                <a:gd name="G5" fmla="+- G2 T0 T1"/>
                <a:gd name="G6" fmla="?: G2 G2 G5"/>
                <a:gd name="G7" fmla="+- 0 0 G6"/>
                <a:gd name="G8" fmla="+- 7926 0 0"/>
                <a:gd name="G9" fmla="+- 0 0 -5955455"/>
                <a:gd name="G10" fmla="+- 7926 0 2700"/>
                <a:gd name="G11" fmla="cos G10 -1509893"/>
                <a:gd name="G12" fmla="sin G10 -1509893"/>
                <a:gd name="G13" fmla="cos 13500 -1509893"/>
                <a:gd name="G14" fmla="sin 13500 -1509893"/>
                <a:gd name="G15" fmla="+- G11 10800 0"/>
                <a:gd name="G16" fmla="+- G12 10800 0"/>
                <a:gd name="G17" fmla="+- G13 10800 0"/>
                <a:gd name="G18" fmla="+- G14 10800 0"/>
                <a:gd name="G19" fmla="*/ 7926 1 2"/>
                <a:gd name="G20" fmla="+- G19 5400 0"/>
                <a:gd name="G21" fmla="cos G20 -1509893"/>
                <a:gd name="G22" fmla="sin G20 -1509893"/>
                <a:gd name="G23" fmla="+- G21 10800 0"/>
                <a:gd name="G24" fmla="+- G12 G23 G22"/>
                <a:gd name="G25" fmla="+- G22 G23 G11"/>
                <a:gd name="G26" fmla="cos 10800 -1509893"/>
                <a:gd name="G27" fmla="sin 10800 -1509893"/>
                <a:gd name="G28" fmla="cos 7926 -1509893"/>
                <a:gd name="G29" fmla="sin 7926 -1509893"/>
                <a:gd name="G30" fmla="+- G26 10800 0"/>
                <a:gd name="G31" fmla="+- G27 10800 0"/>
                <a:gd name="G32" fmla="+- G28 10800 0"/>
                <a:gd name="G33" fmla="+- G29 10800 0"/>
                <a:gd name="G34" fmla="+- G19 5400 0"/>
                <a:gd name="G35" fmla="cos G34 -5955455"/>
                <a:gd name="G36" fmla="sin G34 -5955455"/>
                <a:gd name="G37" fmla="+/ -5955455 -1509893 2"/>
                <a:gd name="T2" fmla="*/ 180 256 1"/>
                <a:gd name="T3" fmla="*/ 0 256 1"/>
                <a:gd name="G38" fmla="+- G37 T2 T3"/>
                <a:gd name="G39" fmla="?: G2 G37 G38"/>
                <a:gd name="G40" fmla="cos 10800 G39"/>
                <a:gd name="G41" fmla="sin 10800 G39"/>
                <a:gd name="G42" fmla="cos 7926 G39"/>
                <a:gd name="G43" fmla="sin 7926 G39"/>
                <a:gd name="G44" fmla="+- G40 10800 0"/>
                <a:gd name="G45" fmla="+- G41 10800 0"/>
                <a:gd name="G46" fmla="+- G42 10800 0"/>
                <a:gd name="G47" fmla="+- G43 10800 0"/>
                <a:gd name="G48" fmla="+- G35 10800 0"/>
                <a:gd name="G49" fmla="+- G36 10800 0"/>
                <a:gd name="T4" fmla="*/ 16689 w 21600"/>
                <a:gd name="T5" fmla="*/ 1746 h 21600"/>
                <a:gd name="T6" fmla="*/ 10657 w 21600"/>
                <a:gd name="T7" fmla="*/ 1438 h 21600"/>
                <a:gd name="T8" fmla="*/ 15121 w 21600"/>
                <a:gd name="T9" fmla="*/ 4156 h 21600"/>
                <a:gd name="T10" fmla="*/ 23223 w 21600"/>
                <a:gd name="T11" fmla="*/ 5516 h 21600"/>
                <a:gd name="T12" fmla="*/ 21035 w 21600"/>
                <a:gd name="T13" fmla="*/ 10942 h 21600"/>
                <a:gd name="T14" fmla="*/ 15609 w 21600"/>
                <a:gd name="T15" fmla="*/ 8754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18093" y="7698"/>
                  </a:moveTo>
                  <a:cubicBezTo>
                    <a:pt x="16849" y="4772"/>
                    <a:pt x="13978" y="2874"/>
                    <a:pt x="10800" y="2874"/>
                  </a:cubicBezTo>
                  <a:cubicBezTo>
                    <a:pt x="10759" y="2873"/>
                    <a:pt x="10719" y="2874"/>
                    <a:pt x="10679" y="2874"/>
                  </a:cubicBezTo>
                  <a:lnTo>
                    <a:pt x="10635" y="1"/>
                  </a:lnTo>
                  <a:cubicBezTo>
                    <a:pt x="10690" y="0"/>
                    <a:pt x="10745" y="-1"/>
                    <a:pt x="10800" y="0"/>
                  </a:cubicBezTo>
                  <a:cubicBezTo>
                    <a:pt x="15131" y="0"/>
                    <a:pt x="19043" y="2587"/>
                    <a:pt x="20738" y="6573"/>
                  </a:cubicBezTo>
                  <a:lnTo>
                    <a:pt x="23223" y="5516"/>
                  </a:lnTo>
                  <a:lnTo>
                    <a:pt x="21035" y="10942"/>
                  </a:lnTo>
                  <a:lnTo>
                    <a:pt x="15609" y="8754"/>
                  </a:lnTo>
                  <a:lnTo>
                    <a:pt x="18093" y="7698"/>
                  </a:lnTo>
                  <a:close/>
                </a:path>
              </a:pathLst>
            </a:custGeom>
            <a:gradFill rotWithShape="1">
              <a:gsLst>
                <a:gs pos="0">
                  <a:schemeClr val="hlink">
                    <a:gamma/>
                    <a:shade val="0"/>
                    <a:invGamma/>
                  </a:schemeClr>
                </a:gs>
                <a:gs pos="100000">
                  <a:schemeClr val="hlink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  <a:scene3d>
              <a:camera prst="legacyObliqueTopRight"/>
              <a:lightRig rig="legacyFlat3" dir="b"/>
            </a:scene3d>
            <a:sp3d extrusionH="176200" prstMaterial="legacyMatte">
              <a:bevelT w="13500" h="13500" prst="angle"/>
              <a:bevelB w="13500" h="13500" prst="angle"/>
              <a:extrusionClr>
                <a:schemeClr val="hlink"/>
              </a:extrusionClr>
            </a:sp3d>
          </p:spPr>
          <p:txBody>
            <a:bodyPr wrap="none" anchor="ctr">
              <a:flatTx/>
            </a:bodyPr>
            <a:lstStyle/>
            <a:p>
              <a:endParaRPr lang="uk-UA"/>
            </a:p>
          </p:txBody>
        </p:sp>
        <p:sp>
          <p:nvSpPr>
            <p:cNvPr id="63510" name="AutoShape 22"/>
            <p:cNvSpPr>
              <a:spLocks noChangeArrowheads="1"/>
            </p:cNvSpPr>
            <p:nvPr/>
          </p:nvSpPr>
          <p:spPr bwMode="gray">
            <a:xfrm rot="12174404">
              <a:off x="1950" y="1759"/>
              <a:ext cx="1688" cy="1664"/>
            </a:xfrm>
            <a:custGeom>
              <a:avLst/>
              <a:gdLst>
                <a:gd name="G0" fmla="+- -1509893 0 0"/>
                <a:gd name="G1" fmla="+- -5955455 0 0"/>
                <a:gd name="G2" fmla="+- -1509893 0 -5955455"/>
                <a:gd name="G3" fmla="+- 10800 0 0"/>
                <a:gd name="G4" fmla="+- 0 0 -1509893"/>
                <a:gd name="T0" fmla="*/ 360 256 1"/>
                <a:gd name="T1" fmla="*/ 0 256 1"/>
                <a:gd name="G5" fmla="+- G2 T0 T1"/>
                <a:gd name="G6" fmla="?: G2 G2 G5"/>
                <a:gd name="G7" fmla="+- 0 0 G6"/>
                <a:gd name="G8" fmla="+- 7926 0 0"/>
                <a:gd name="G9" fmla="+- 0 0 -5955455"/>
                <a:gd name="G10" fmla="+- 7926 0 2700"/>
                <a:gd name="G11" fmla="cos G10 -1509893"/>
                <a:gd name="G12" fmla="sin G10 -1509893"/>
                <a:gd name="G13" fmla="cos 13500 -1509893"/>
                <a:gd name="G14" fmla="sin 13500 -1509893"/>
                <a:gd name="G15" fmla="+- G11 10800 0"/>
                <a:gd name="G16" fmla="+- G12 10800 0"/>
                <a:gd name="G17" fmla="+- G13 10800 0"/>
                <a:gd name="G18" fmla="+- G14 10800 0"/>
                <a:gd name="G19" fmla="*/ 7926 1 2"/>
                <a:gd name="G20" fmla="+- G19 5400 0"/>
                <a:gd name="G21" fmla="cos G20 -1509893"/>
                <a:gd name="G22" fmla="sin G20 -1509893"/>
                <a:gd name="G23" fmla="+- G21 10800 0"/>
                <a:gd name="G24" fmla="+- G12 G23 G22"/>
                <a:gd name="G25" fmla="+- G22 G23 G11"/>
                <a:gd name="G26" fmla="cos 10800 -1509893"/>
                <a:gd name="G27" fmla="sin 10800 -1509893"/>
                <a:gd name="G28" fmla="cos 7926 -1509893"/>
                <a:gd name="G29" fmla="sin 7926 -1509893"/>
                <a:gd name="G30" fmla="+- G26 10800 0"/>
                <a:gd name="G31" fmla="+- G27 10800 0"/>
                <a:gd name="G32" fmla="+- G28 10800 0"/>
                <a:gd name="G33" fmla="+- G29 10800 0"/>
                <a:gd name="G34" fmla="+- G19 5400 0"/>
                <a:gd name="G35" fmla="cos G34 -5955455"/>
                <a:gd name="G36" fmla="sin G34 -5955455"/>
                <a:gd name="G37" fmla="+/ -5955455 -1509893 2"/>
                <a:gd name="T2" fmla="*/ 180 256 1"/>
                <a:gd name="T3" fmla="*/ 0 256 1"/>
                <a:gd name="G38" fmla="+- G37 T2 T3"/>
                <a:gd name="G39" fmla="?: G2 G37 G38"/>
                <a:gd name="G40" fmla="cos 10800 G39"/>
                <a:gd name="G41" fmla="sin 10800 G39"/>
                <a:gd name="G42" fmla="cos 7926 G39"/>
                <a:gd name="G43" fmla="sin 7926 G39"/>
                <a:gd name="G44" fmla="+- G40 10800 0"/>
                <a:gd name="G45" fmla="+- G41 10800 0"/>
                <a:gd name="G46" fmla="+- G42 10800 0"/>
                <a:gd name="G47" fmla="+- G43 10800 0"/>
                <a:gd name="G48" fmla="+- G35 10800 0"/>
                <a:gd name="G49" fmla="+- G36 10800 0"/>
                <a:gd name="T4" fmla="*/ 16689 w 21600"/>
                <a:gd name="T5" fmla="*/ 1746 h 21600"/>
                <a:gd name="T6" fmla="*/ 10657 w 21600"/>
                <a:gd name="T7" fmla="*/ 1438 h 21600"/>
                <a:gd name="T8" fmla="*/ 15121 w 21600"/>
                <a:gd name="T9" fmla="*/ 4156 h 21600"/>
                <a:gd name="T10" fmla="*/ 23223 w 21600"/>
                <a:gd name="T11" fmla="*/ 5516 h 21600"/>
                <a:gd name="T12" fmla="*/ 21035 w 21600"/>
                <a:gd name="T13" fmla="*/ 10942 h 21600"/>
                <a:gd name="T14" fmla="*/ 15609 w 21600"/>
                <a:gd name="T15" fmla="*/ 8754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18093" y="7698"/>
                  </a:moveTo>
                  <a:cubicBezTo>
                    <a:pt x="16849" y="4772"/>
                    <a:pt x="13978" y="2874"/>
                    <a:pt x="10800" y="2874"/>
                  </a:cubicBezTo>
                  <a:cubicBezTo>
                    <a:pt x="10759" y="2873"/>
                    <a:pt x="10719" y="2874"/>
                    <a:pt x="10679" y="2874"/>
                  </a:cubicBezTo>
                  <a:lnTo>
                    <a:pt x="10635" y="1"/>
                  </a:lnTo>
                  <a:cubicBezTo>
                    <a:pt x="10690" y="0"/>
                    <a:pt x="10745" y="-1"/>
                    <a:pt x="10800" y="0"/>
                  </a:cubicBezTo>
                  <a:cubicBezTo>
                    <a:pt x="15131" y="0"/>
                    <a:pt x="19043" y="2587"/>
                    <a:pt x="20738" y="6573"/>
                  </a:cubicBezTo>
                  <a:lnTo>
                    <a:pt x="23223" y="5516"/>
                  </a:lnTo>
                  <a:lnTo>
                    <a:pt x="21035" y="10942"/>
                  </a:lnTo>
                  <a:lnTo>
                    <a:pt x="15609" y="8754"/>
                  </a:lnTo>
                  <a:lnTo>
                    <a:pt x="18093" y="7698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>
                    <a:gamma/>
                    <a:shade val="0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  <a:scene3d>
              <a:camera prst="legacyObliqueTopRight"/>
              <a:lightRig rig="legacyFlat3" dir="b"/>
            </a:scene3d>
            <a:sp3d extrusionH="176200" prstMaterial="legacyMatte">
              <a:bevelT w="13500" h="13500" prst="angle"/>
              <a:bevelB w="13500" h="13500" prst="angle"/>
              <a:extrusionClr>
                <a:schemeClr val="accent1"/>
              </a:extrusionClr>
            </a:sp3d>
          </p:spPr>
          <p:txBody>
            <a:bodyPr wrap="none" anchor="ctr">
              <a:flatTx/>
            </a:bodyPr>
            <a:lstStyle/>
            <a:p>
              <a:endParaRPr lang="uk-UA"/>
            </a:p>
          </p:txBody>
        </p:sp>
        <p:sp>
          <p:nvSpPr>
            <p:cNvPr id="63511" name="AutoShape 23"/>
            <p:cNvSpPr>
              <a:spLocks noChangeArrowheads="1"/>
            </p:cNvSpPr>
            <p:nvPr/>
          </p:nvSpPr>
          <p:spPr bwMode="gray">
            <a:xfrm rot="17574404">
              <a:off x="2011" y="1692"/>
              <a:ext cx="1688" cy="1664"/>
            </a:xfrm>
            <a:custGeom>
              <a:avLst/>
              <a:gdLst>
                <a:gd name="G0" fmla="+- -1509893 0 0"/>
                <a:gd name="G1" fmla="+- -5955455 0 0"/>
                <a:gd name="G2" fmla="+- -1509893 0 -5955455"/>
                <a:gd name="G3" fmla="+- 10800 0 0"/>
                <a:gd name="G4" fmla="+- 0 0 -1509893"/>
                <a:gd name="T0" fmla="*/ 360 256 1"/>
                <a:gd name="T1" fmla="*/ 0 256 1"/>
                <a:gd name="G5" fmla="+- G2 T0 T1"/>
                <a:gd name="G6" fmla="?: G2 G2 G5"/>
                <a:gd name="G7" fmla="+- 0 0 G6"/>
                <a:gd name="G8" fmla="+- 7926 0 0"/>
                <a:gd name="G9" fmla="+- 0 0 -5955455"/>
                <a:gd name="G10" fmla="+- 7926 0 2700"/>
                <a:gd name="G11" fmla="cos G10 -1509893"/>
                <a:gd name="G12" fmla="sin G10 -1509893"/>
                <a:gd name="G13" fmla="cos 13500 -1509893"/>
                <a:gd name="G14" fmla="sin 13500 -1509893"/>
                <a:gd name="G15" fmla="+- G11 10800 0"/>
                <a:gd name="G16" fmla="+- G12 10800 0"/>
                <a:gd name="G17" fmla="+- G13 10800 0"/>
                <a:gd name="G18" fmla="+- G14 10800 0"/>
                <a:gd name="G19" fmla="*/ 7926 1 2"/>
                <a:gd name="G20" fmla="+- G19 5400 0"/>
                <a:gd name="G21" fmla="cos G20 -1509893"/>
                <a:gd name="G22" fmla="sin G20 -1509893"/>
                <a:gd name="G23" fmla="+- G21 10800 0"/>
                <a:gd name="G24" fmla="+- G12 G23 G22"/>
                <a:gd name="G25" fmla="+- G22 G23 G11"/>
                <a:gd name="G26" fmla="cos 10800 -1509893"/>
                <a:gd name="G27" fmla="sin 10800 -1509893"/>
                <a:gd name="G28" fmla="cos 7926 -1509893"/>
                <a:gd name="G29" fmla="sin 7926 -1509893"/>
                <a:gd name="G30" fmla="+- G26 10800 0"/>
                <a:gd name="G31" fmla="+- G27 10800 0"/>
                <a:gd name="G32" fmla="+- G28 10800 0"/>
                <a:gd name="G33" fmla="+- G29 10800 0"/>
                <a:gd name="G34" fmla="+- G19 5400 0"/>
                <a:gd name="G35" fmla="cos G34 -5955455"/>
                <a:gd name="G36" fmla="sin G34 -5955455"/>
                <a:gd name="G37" fmla="+/ -5955455 -1509893 2"/>
                <a:gd name="T2" fmla="*/ 180 256 1"/>
                <a:gd name="T3" fmla="*/ 0 256 1"/>
                <a:gd name="G38" fmla="+- G37 T2 T3"/>
                <a:gd name="G39" fmla="?: G2 G37 G38"/>
                <a:gd name="G40" fmla="cos 10800 G39"/>
                <a:gd name="G41" fmla="sin 10800 G39"/>
                <a:gd name="G42" fmla="cos 7926 G39"/>
                <a:gd name="G43" fmla="sin 7926 G39"/>
                <a:gd name="G44" fmla="+- G40 10800 0"/>
                <a:gd name="G45" fmla="+- G41 10800 0"/>
                <a:gd name="G46" fmla="+- G42 10800 0"/>
                <a:gd name="G47" fmla="+- G43 10800 0"/>
                <a:gd name="G48" fmla="+- G35 10800 0"/>
                <a:gd name="G49" fmla="+- G36 10800 0"/>
                <a:gd name="T4" fmla="*/ 16689 w 21600"/>
                <a:gd name="T5" fmla="*/ 1746 h 21600"/>
                <a:gd name="T6" fmla="*/ 10657 w 21600"/>
                <a:gd name="T7" fmla="*/ 1438 h 21600"/>
                <a:gd name="T8" fmla="*/ 15121 w 21600"/>
                <a:gd name="T9" fmla="*/ 4156 h 21600"/>
                <a:gd name="T10" fmla="*/ 23223 w 21600"/>
                <a:gd name="T11" fmla="*/ 5516 h 21600"/>
                <a:gd name="T12" fmla="*/ 21035 w 21600"/>
                <a:gd name="T13" fmla="*/ 10942 h 21600"/>
                <a:gd name="T14" fmla="*/ 15609 w 21600"/>
                <a:gd name="T15" fmla="*/ 8754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18093" y="7698"/>
                  </a:moveTo>
                  <a:cubicBezTo>
                    <a:pt x="16849" y="4772"/>
                    <a:pt x="13978" y="2874"/>
                    <a:pt x="10800" y="2874"/>
                  </a:cubicBezTo>
                  <a:cubicBezTo>
                    <a:pt x="10759" y="2873"/>
                    <a:pt x="10719" y="2874"/>
                    <a:pt x="10679" y="2874"/>
                  </a:cubicBezTo>
                  <a:lnTo>
                    <a:pt x="10635" y="1"/>
                  </a:lnTo>
                  <a:cubicBezTo>
                    <a:pt x="10690" y="0"/>
                    <a:pt x="10745" y="-1"/>
                    <a:pt x="10800" y="0"/>
                  </a:cubicBezTo>
                  <a:cubicBezTo>
                    <a:pt x="15131" y="0"/>
                    <a:pt x="19043" y="2587"/>
                    <a:pt x="20738" y="6573"/>
                  </a:cubicBezTo>
                  <a:lnTo>
                    <a:pt x="23223" y="5516"/>
                  </a:lnTo>
                  <a:lnTo>
                    <a:pt x="21035" y="10942"/>
                  </a:lnTo>
                  <a:lnTo>
                    <a:pt x="15609" y="8754"/>
                  </a:lnTo>
                  <a:lnTo>
                    <a:pt x="18093" y="7698"/>
                  </a:lnTo>
                  <a:close/>
                </a:path>
              </a:pathLst>
            </a:custGeom>
            <a:gradFill rotWithShape="1">
              <a:gsLst>
                <a:gs pos="0">
                  <a:schemeClr val="folHlink">
                    <a:gamma/>
                    <a:shade val="6275"/>
                    <a:invGamma/>
                  </a:schemeClr>
                </a:gs>
                <a:gs pos="100000">
                  <a:schemeClr val="folHlink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  <a:scene3d>
              <a:camera prst="legacyObliqueTopRight"/>
              <a:lightRig rig="legacyFlat3" dir="b"/>
            </a:scene3d>
            <a:sp3d extrusionH="176200" prstMaterial="legacyMatte">
              <a:bevelT w="13500" h="13500" prst="angle"/>
              <a:bevelB w="13500" h="13500" prst="angle"/>
              <a:extrusionClr>
                <a:schemeClr val="folHlink"/>
              </a:extrusionClr>
            </a:sp3d>
          </p:spPr>
          <p:txBody>
            <a:bodyPr wrap="none" anchor="ctr">
              <a:flatTx/>
            </a:bodyPr>
            <a:lstStyle/>
            <a:p>
              <a:endParaRPr lang="uk-UA"/>
            </a:p>
          </p:txBody>
        </p:sp>
        <p:sp>
          <p:nvSpPr>
            <p:cNvPr id="63512" name="AutoShape 24"/>
            <p:cNvSpPr>
              <a:spLocks noChangeArrowheads="1"/>
            </p:cNvSpPr>
            <p:nvPr/>
          </p:nvSpPr>
          <p:spPr bwMode="gray">
            <a:xfrm rot="22974404">
              <a:off x="2038" y="1728"/>
              <a:ext cx="1688" cy="1664"/>
            </a:xfrm>
            <a:custGeom>
              <a:avLst/>
              <a:gdLst>
                <a:gd name="G0" fmla="+- -1509893 0 0"/>
                <a:gd name="G1" fmla="+- -5955455 0 0"/>
                <a:gd name="G2" fmla="+- -1509893 0 -5955455"/>
                <a:gd name="G3" fmla="+- 10800 0 0"/>
                <a:gd name="G4" fmla="+- 0 0 -1509893"/>
                <a:gd name="T0" fmla="*/ 360 256 1"/>
                <a:gd name="T1" fmla="*/ 0 256 1"/>
                <a:gd name="G5" fmla="+- G2 T0 T1"/>
                <a:gd name="G6" fmla="?: G2 G2 G5"/>
                <a:gd name="G7" fmla="+- 0 0 G6"/>
                <a:gd name="G8" fmla="+- 7926 0 0"/>
                <a:gd name="G9" fmla="+- 0 0 -5955455"/>
                <a:gd name="G10" fmla="+- 7926 0 2700"/>
                <a:gd name="G11" fmla="cos G10 -1509893"/>
                <a:gd name="G12" fmla="sin G10 -1509893"/>
                <a:gd name="G13" fmla="cos 13500 -1509893"/>
                <a:gd name="G14" fmla="sin 13500 -1509893"/>
                <a:gd name="G15" fmla="+- G11 10800 0"/>
                <a:gd name="G16" fmla="+- G12 10800 0"/>
                <a:gd name="G17" fmla="+- G13 10800 0"/>
                <a:gd name="G18" fmla="+- G14 10800 0"/>
                <a:gd name="G19" fmla="*/ 7926 1 2"/>
                <a:gd name="G20" fmla="+- G19 5400 0"/>
                <a:gd name="G21" fmla="cos G20 -1509893"/>
                <a:gd name="G22" fmla="sin G20 -1509893"/>
                <a:gd name="G23" fmla="+- G21 10800 0"/>
                <a:gd name="G24" fmla="+- G12 G23 G22"/>
                <a:gd name="G25" fmla="+- G22 G23 G11"/>
                <a:gd name="G26" fmla="cos 10800 -1509893"/>
                <a:gd name="G27" fmla="sin 10800 -1509893"/>
                <a:gd name="G28" fmla="cos 7926 -1509893"/>
                <a:gd name="G29" fmla="sin 7926 -1509893"/>
                <a:gd name="G30" fmla="+- G26 10800 0"/>
                <a:gd name="G31" fmla="+- G27 10800 0"/>
                <a:gd name="G32" fmla="+- G28 10800 0"/>
                <a:gd name="G33" fmla="+- G29 10800 0"/>
                <a:gd name="G34" fmla="+- G19 5400 0"/>
                <a:gd name="G35" fmla="cos G34 -5955455"/>
                <a:gd name="G36" fmla="sin G34 -5955455"/>
                <a:gd name="G37" fmla="+/ -5955455 -1509893 2"/>
                <a:gd name="T2" fmla="*/ 180 256 1"/>
                <a:gd name="T3" fmla="*/ 0 256 1"/>
                <a:gd name="G38" fmla="+- G37 T2 T3"/>
                <a:gd name="G39" fmla="?: G2 G37 G38"/>
                <a:gd name="G40" fmla="cos 10800 G39"/>
                <a:gd name="G41" fmla="sin 10800 G39"/>
                <a:gd name="G42" fmla="cos 7926 G39"/>
                <a:gd name="G43" fmla="sin 7926 G39"/>
                <a:gd name="G44" fmla="+- G40 10800 0"/>
                <a:gd name="G45" fmla="+- G41 10800 0"/>
                <a:gd name="G46" fmla="+- G42 10800 0"/>
                <a:gd name="G47" fmla="+- G43 10800 0"/>
                <a:gd name="G48" fmla="+- G35 10800 0"/>
                <a:gd name="G49" fmla="+- G36 10800 0"/>
                <a:gd name="T4" fmla="*/ 16689 w 21600"/>
                <a:gd name="T5" fmla="*/ 1746 h 21600"/>
                <a:gd name="T6" fmla="*/ 10657 w 21600"/>
                <a:gd name="T7" fmla="*/ 1438 h 21600"/>
                <a:gd name="T8" fmla="*/ 15121 w 21600"/>
                <a:gd name="T9" fmla="*/ 4156 h 21600"/>
                <a:gd name="T10" fmla="*/ 23223 w 21600"/>
                <a:gd name="T11" fmla="*/ 5516 h 21600"/>
                <a:gd name="T12" fmla="*/ 21035 w 21600"/>
                <a:gd name="T13" fmla="*/ 10942 h 21600"/>
                <a:gd name="T14" fmla="*/ 15609 w 21600"/>
                <a:gd name="T15" fmla="*/ 8754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18093" y="7698"/>
                  </a:moveTo>
                  <a:cubicBezTo>
                    <a:pt x="16849" y="4772"/>
                    <a:pt x="13978" y="2874"/>
                    <a:pt x="10800" y="2874"/>
                  </a:cubicBezTo>
                  <a:cubicBezTo>
                    <a:pt x="10759" y="2873"/>
                    <a:pt x="10719" y="2874"/>
                    <a:pt x="10679" y="2874"/>
                  </a:cubicBezTo>
                  <a:lnTo>
                    <a:pt x="10635" y="1"/>
                  </a:lnTo>
                  <a:cubicBezTo>
                    <a:pt x="10690" y="0"/>
                    <a:pt x="10745" y="-1"/>
                    <a:pt x="10800" y="0"/>
                  </a:cubicBezTo>
                  <a:cubicBezTo>
                    <a:pt x="15131" y="0"/>
                    <a:pt x="19043" y="2587"/>
                    <a:pt x="20738" y="6573"/>
                  </a:cubicBezTo>
                  <a:lnTo>
                    <a:pt x="23223" y="5516"/>
                  </a:lnTo>
                  <a:lnTo>
                    <a:pt x="21035" y="10942"/>
                  </a:lnTo>
                  <a:lnTo>
                    <a:pt x="15609" y="8754"/>
                  </a:lnTo>
                  <a:lnTo>
                    <a:pt x="18093" y="7698"/>
                  </a:lnTo>
                  <a:close/>
                </a:path>
              </a:pathLst>
            </a:custGeom>
            <a:gradFill rotWithShape="1">
              <a:gsLst>
                <a:gs pos="0">
                  <a:schemeClr val="accent2">
                    <a:gamma/>
                    <a:shade val="0"/>
                    <a:invGamma/>
                  </a:schemeClr>
                </a:gs>
                <a:gs pos="100000">
                  <a:schemeClr val="accent2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  <a:scene3d>
              <a:camera prst="legacyObliqueTopRight"/>
              <a:lightRig rig="legacyFlat3" dir="b"/>
            </a:scene3d>
            <a:sp3d extrusionH="176200" prstMaterial="legacyMatte">
              <a:bevelT w="13500" h="13500" prst="angle"/>
              <a:bevelB w="13500" h="13500" prst="angle"/>
              <a:extrusionClr>
                <a:schemeClr val="accent2"/>
              </a:extrusionClr>
            </a:sp3d>
          </p:spPr>
          <p:txBody>
            <a:bodyPr wrap="none" anchor="ctr">
              <a:flatTx/>
            </a:bodyPr>
            <a:lstStyle/>
            <a:p>
              <a:endParaRPr lang="uk-UA"/>
            </a:p>
          </p:txBody>
        </p:sp>
      </p:grpSp>
      <p:sp>
        <p:nvSpPr>
          <p:cNvPr id="27" name="Овал 26">
            <a:hlinkClick r:id="" action="ppaction://hlinkshowjump?jump=nextslide"/>
          </p:cNvPr>
          <p:cNvSpPr/>
          <p:nvPr/>
        </p:nvSpPr>
        <p:spPr>
          <a:xfrm>
            <a:off x="3929058" y="3357562"/>
            <a:ext cx="1257304" cy="1257304"/>
          </a:xfrm>
          <a:prstGeom prst="ellipse">
            <a:avLst/>
          </a:prstGeom>
          <a:blipFill rotWithShape="0">
            <a:blip r:embed="rId5" cstate="print"/>
            <a:stretch>
              <a:fillRect/>
            </a:stretch>
          </a:blip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3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34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34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3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34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34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634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34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34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634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35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35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635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635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635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635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634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634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635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635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634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634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634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634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634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2000"/>
                                        <p:tgtEl>
                                          <p:spTgt spid="634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635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635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63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635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635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2000"/>
                                        <p:tgtEl>
                                          <p:spTgt spid="635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634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634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634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634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635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635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635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635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90" grpId="0"/>
      <p:bldP spid="63491" grpId="0" animBg="1"/>
      <p:bldP spid="63493" grpId="0" animBg="1"/>
      <p:bldP spid="63494" grpId="0"/>
      <p:bldP spid="63495" grpId="0"/>
      <p:bldP spid="63496" grpId="0" animBg="1"/>
      <p:bldP spid="63497" grpId="0" animBg="1"/>
      <p:bldP spid="63498" grpId="0"/>
      <p:bldP spid="63499" grpId="0"/>
      <p:bldP spid="63500" grpId="0" animBg="1"/>
      <p:bldP spid="63501" grpId="0" animBg="1"/>
      <p:bldP spid="63502" grpId="0"/>
      <p:bldP spid="63503" grpId="0"/>
      <p:bldP spid="63504" grpId="0" animBg="1"/>
      <p:bldP spid="63505" grpId="0" animBg="1"/>
      <p:bldP spid="63506" grpId="0"/>
      <p:bldP spid="6350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ChangeArrowheads="1"/>
          </p:cNvSpPr>
          <p:nvPr>
            <p:ph type="title"/>
          </p:nvPr>
        </p:nvSpPr>
        <p:spPr>
          <a:xfrm>
            <a:off x="428596" y="285728"/>
            <a:ext cx="7848600" cy="1066800"/>
          </a:xfrm>
        </p:spPr>
        <p:txBody>
          <a:bodyPr/>
          <a:lstStyle/>
          <a:p>
            <a:pPr algn="ctr"/>
            <a:r>
              <a:rPr lang="en-US" dirty="0" smtClean="0"/>
              <a:t>Information that you create and share on a computer is</a:t>
            </a:r>
            <a:r>
              <a:rPr lang="es-CL" dirty="0" smtClean="0">
                <a:latin typeface="Arial" charset="0"/>
                <a:cs typeface="Arial" charset="0"/>
              </a:rPr>
              <a:t/>
            </a:r>
            <a:br>
              <a:rPr lang="es-CL" dirty="0" smtClean="0">
                <a:latin typeface="Arial" charset="0"/>
                <a:cs typeface="Arial" charset="0"/>
              </a:rPr>
            </a:br>
            <a:endParaRPr lang="en-US" dirty="0"/>
          </a:p>
        </p:txBody>
      </p:sp>
      <p:sp>
        <p:nvSpPr>
          <p:cNvPr id="63491" name="AutoShape 3"/>
          <p:cNvSpPr>
            <a:spLocks noChangeArrowheads="1"/>
          </p:cNvSpPr>
          <p:nvPr/>
        </p:nvSpPr>
        <p:spPr bwMode="gray">
          <a:xfrm>
            <a:off x="609600" y="4419600"/>
            <a:ext cx="2543175" cy="1600200"/>
          </a:xfrm>
          <a:prstGeom prst="roundRect">
            <a:avLst>
              <a:gd name="adj" fmla="val 12699"/>
            </a:avLst>
          </a:prstGeom>
          <a:gradFill rotWithShape="1">
            <a:gsLst>
              <a:gs pos="0">
                <a:schemeClr val="accent1">
                  <a:gamma/>
                  <a:shade val="79216"/>
                  <a:invGamma/>
                </a:schemeClr>
              </a:gs>
              <a:gs pos="100000">
                <a:schemeClr val="accent1"/>
              </a:gs>
            </a:gsLst>
            <a:lin ang="540000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uk-UA"/>
          </a:p>
        </p:txBody>
      </p:sp>
      <p:sp>
        <p:nvSpPr>
          <p:cNvPr id="63493" name="AutoShape 5">
            <a:hlinkClick r:id="" action="ppaction://noaction">
              <a:snd r:embed="rId2" name="explode.wav"/>
            </a:hlinkClick>
          </p:cNvPr>
          <p:cNvSpPr>
            <a:spLocks noChangeArrowheads="1"/>
          </p:cNvSpPr>
          <p:nvPr/>
        </p:nvSpPr>
        <p:spPr bwMode="gray">
          <a:xfrm>
            <a:off x="663575" y="4848225"/>
            <a:ext cx="2408238" cy="1114425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  <a:effectLst>
            <a:prstShdw prst="shdw18" dist="17961" dir="13500000">
              <a:srgbClr val="FFFFFF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/>
          <a:p>
            <a:endParaRPr lang="uk-UA"/>
          </a:p>
        </p:txBody>
      </p:sp>
      <p:sp>
        <p:nvSpPr>
          <p:cNvPr id="63494" name="Text Box 18"/>
          <p:cNvSpPr txBox="1">
            <a:spLocks noChangeArrowheads="1"/>
          </p:cNvSpPr>
          <p:nvPr/>
        </p:nvSpPr>
        <p:spPr bwMode="white">
          <a:xfrm>
            <a:off x="1065213" y="4443413"/>
            <a:ext cx="1651000" cy="4616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dirty="0" smtClean="0">
                <a:solidFill>
                  <a:srgbClr val="FFFFFF"/>
                </a:solidFill>
                <a:cs typeface="Arial" charset="0"/>
              </a:rPr>
              <a:t>B</a:t>
            </a:r>
            <a:endParaRPr lang="en-US" sz="2400" dirty="0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3495" name="Text Box 9"/>
          <p:cNvSpPr txBox="1">
            <a:spLocks noChangeArrowheads="1"/>
          </p:cNvSpPr>
          <p:nvPr/>
        </p:nvSpPr>
        <p:spPr bwMode="gray">
          <a:xfrm>
            <a:off x="704850" y="4926013"/>
            <a:ext cx="2316163" cy="646331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n-US" sz="3600" dirty="0" smtClean="0">
                <a:solidFill>
                  <a:srgbClr val="000000"/>
                </a:solidFill>
                <a:cs typeface="Arial" charset="0"/>
              </a:rPr>
              <a:t>CD</a:t>
            </a:r>
            <a:endParaRPr lang="en-US" sz="3600" dirty="0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63496" name="AutoShape 8"/>
          <p:cNvSpPr>
            <a:spLocks noChangeArrowheads="1"/>
          </p:cNvSpPr>
          <p:nvPr/>
        </p:nvSpPr>
        <p:spPr bwMode="gray">
          <a:xfrm>
            <a:off x="609600" y="2057400"/>
            <a:ext cx="2543175" cy="1600200"/>
          </a:xfrm>
          <a:prstGeom prst="roundRect">
            <a:avLst>
              <a:gd name="adj" fmla="val 12699"/>
            </a:avLst>
          </a:prstGeom>
          <a:gradFill rotWithShape="1">
            <a:gsLst>
              <a:gs pos="0">
                <a:schemeClr val="folHlink">
                  <a:gamma/>
                  <a:shade val="69804"/>
                  <a:invGamma/>
                </a:schemeClr>
              </a:gs>
              <a:gs pos="100000">
                <a:schemeClr val="folHlink"/>
              </a:gs>
            </a:gsLst>
            <a:lin ang="540000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uk-UA"/>
          </a:p>
        </p:txBody>
      </p:sp>
      <p:sp>
        <p:nvSpPr>
          <p:cNvPr id="63497" name="AutoShape 9">
            <a:hlinkClick r:id="" action="ppaction://noaction">
              <a:snd r:embed="rId2" name="explode.wav"/>
            </a:hlinkClick>
          </p:cNvPr>
          <p:cNvSpPr>
            <a:spLocks noChangeArrowheads="1"/>
          </p:cNvSpPr>
          <p:nvPr/>
        </p:nvSpPr>
        <p:spPr bwMode="gray">
          <a:xfrm>
            <a:off x="663575" y="2486025"/>
            <a:ext cx="2408238" cy="1114425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  <a:effectLst>
            <a:prstShdw prst="shdw18" dist="17961" dir="13500000">
              <a:srgbClr val="FFFFFF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/>
          <a:p>
            <a:endParaRPr lang="uk-UA"/>
          </a:p>
        </p:txBody>
      </p:sp>
      <p:sp>
        <p:nvSpPr>
          <p:cNvPr id="63498" name="Text Box 18"/>
          <p:cNvSpPr txBox="1">
            <a:spLocks noChangeArrowheads="1"/>
          </p:cNvSpPr>
          <p:nvPr/>
        </p:nvSpPr>
        <p:spPr bwMode="white">
          <a:xfrm>
            <a:off x="1065213" y="2081213"/>
            <a:ext cx="1651000" cy="4616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dirty="0" smtClean="0">
                <a:solidFill>
                  <a:srgbClr val="FFFFFF"/>
                </a:solidFill>
                <a:cs typeface="Arial" charset="0"/>
              </a:rPr>
              <a:t>A</a:t>
            </a:r>
            <a:endParaRPr lang="en-US" sz="2400" dirty="0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3499" name="Text Box 9"/>
          <p:cNvSpPr txBox="1">
            <a:spLocks noChangeArrowheads="1"/>
          </p:cNvSpPr>
          <p:nvPr/>
        </p:nvSpPr>
        <p:spPr bwMode="gray">
          <a:xfrm>
            <a:off x="714348" y="2428868"/>
            <a:ext cx="2316163" cy="120032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n-US" sz="3600" dirty="0" smtClean="0">
                <a:solidFill>
                  <a:srgbClr val="000000"/>
                </a:solidFill>
                <a:cs typeface="Arial" charset="0"/>
              </a:rPr>
              <a:t>flash card</a:t>
            </a:r>
            <a:endParaRPr lang="en-US" sz="3600" dirty="0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63500" name="AutoShape 12"/>
          <p:cNvSpPr>
            <a:spLocks noChangeArrowheads="1"/>
          </p:cNvSpPr>
          <p:nvPr/>
        </p:nvSpPr>
        <p:spPr bwMode="gray">
          <a:xfrm>
            <a:off x="5943600" y="4419600"/>
            <a:ext cx="2543175" cy="1600200"/>
          </a:xfrm>
          <a:prstGeom prst="roundRect">
            <a:avLst>
              <a:gd name="adj" fmla="val 12699"/>
            </a:avLst>
          </a:prstGeom>
          <a:gradFill rotWithShape="1">
            <a:gsLst>
              <a:gs pos="0">
                <a:schemeClr val="hlink">
                  <a:gamma/>
                  <a:shade val="79216"/>
                  <a:invGamma/>
                </a:schemeClr>
              </a:gs>
              <a:gs pos="100000">
                <a:schemeClr val="hlink"/>
              </a:gs>
            </a:gsLst>
            <a:lin ang="540000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uk-UA"/>
          </a:p>
        </p:txBody>
      </p:sp>
      <p:sp>
        <p:nvSpPr>
          <p:cNvPr id="63501" name="AutoShape 13">
            <a:hlinkClick r:id="" action="ppaction://noaction">
              <a:snd r:embed="rId2" name="explode.wav"/>
            </a:hlinkClick>
          </p:cNvPr>
          <p:cNvSpPr>
            <a:spLocks noChangeArrowheads="1"/>
          </p:cNvSpPr>
          <p:nvPr/>
        </p:nvSpPr>
        <p:spPr bwMode="gray">
          <a:xfrm>
            <a:off x="5997575" y="4848225"/>
            <a:ext cx="2408238" cy="1114425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  <a:effectLst>
            <a:prstShdw prst="shdw18" dist="17961" dir="13500000">
              <a:srgbClr val="FFFFFF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/>
          <a:p>
            <a:endParaRPr lang="uk-UA"/>
          </a:p>
        </p:txBody>
      </p:sp>
      <p:sp>
        <p:nvSpPr>
          <p:cNvPr id="63502" name="Text Box 18"/>
          <p:cNvSpPr txBox="1">
            <a:spLocks noChangeArrowheads="1"/>
          </p:cNvSpPr>
          <p:nvPr/>
        </p:nvSpPr>
        <p:spPr bwMode="white">
          <a:xfrm>
            <a:off x="6399213" y="4443413"/>
            <a:ext cx="1651000" cy="4616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dirty="0" smtClean="0">
                <a:solidFill>
                  <a:srgbClr val="FFFFFF"/>
                </a:solidFill>
                <a:cs typeface="Arial" charset="0"/>
              </a:rPr>
              <a:t>D</a:t>
            </a:r>
            <a:endParaRPr lang="en-US" sz="2400" dirty="0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3503" name="Text Box 9"/>
          <p:cNvSpPr txBox="1">
            <a:spLocks noChangeArrowheads="1"/>
          </p:cNvSpPr>
          <p:nvPr/>
        </p:nvSpPr>
        <p:spPr bwMode="gray">
          <a:xfrm>
            <a:off x="5929322" y="4929198"/>
            <a:ext cx="2533678" cy="646331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0" hangingPunct="0"/>
            <a:r>
              <a:rPr lang="en-US" sz="3600" dirty="0" smtClean="0">
                <a:solidFill>
                  <a:srgbClr val="000000"/>
                </a:solidFill>
                <a:cs typeface="Arial" charset="0"/>
              </a:rPr>
              <a:t>document</a:t>
            </a:r>
            <a:endParaRPr lang="en-US" sz="3600" dirty="0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63504" name="AutoShape 16"/>
          <p:cNvSpPr>
            <a:spLocks noChangeArrowheads="1"/>
          </p:cNvSpPr>
          <p:nvPr/>
        </p:nvSpPr>
        <p:spPr bwMode="gray">
          <a:xfrm>
            <a:off x="5943600" y="2057400"/>
            <a:ext cx="2543175" cy="1600200"/>
          </a:xfrm>
          <a:prstGeom prst="roundRect">
            <a:avLst>
              <a:gd name="adj" fmla="val 12699"/>
            </a:avLst>
          </a:prstGeom>
          <a:gradFill rotWithShape="1">
            <a:gsLst>
              <a:gs pos="0">
                <a:schemeClr val="accent2">
                  <a:gamma/>
                  <a:shade val="79216"/>
                  <a:invGamma/>
                </a:schemeClr>
              </a:gs>
              <a:gs pos="100000">
                <a:schemeClr val="accent2"/>
              </a:gs>
            </a:gsLst>
            <a:lin ang="540000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uk-UA"/>
          </a:p>
        </p:txBody>
      </p:sp>
      <p:sp>
        <p:nvSpPr>
          <p:cNvPr id="63505" name="AutoShape 17">
            <a:hlinkClick r:id="" action="ppaction://noaction">
              <a:snd r:embed="rId3" name="applause.wav"/>
            </a:hlinkClick>
          </p:cNvPr>
          <p:cNvSpPr>
            <a:spLocks noChangeArrowheads="1"/>
          </p:cNvSpPr>
          <p:nvPr/>
        </p:nvSpPr>
        <p:spPr bwMode="gray">
          <a:xfrm>
            <a:off x="5997575" y="2486025"/>
            <a:ext cx="2408238" cy="1114425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  <a:effectLst>
            <a:prstShdw prst="shdw18" dist="17961" dir="13500000">
              <a:srgbClr val="FFFFFF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/>
          <a:p>
            <a:endParaRPr lang="uk-UA"/>
          </a:p>
        </p:txBody>
      </p:sp>
      <p:sp>
        <p:nvSpPr>
          <p:cNvPr id="63506" name="Text Box 18"/>
          <p:cNvSpPr txBox="1">
            <a:spLocks noChangeArrowheads="1"/>
          </p:cNvSpPr>
          <p:nvPr/>
        </p:nvSpPr>
        <p:spPr bwMode="white">
          <a:xfrm>
            <a:off x="6399213" y="2081213"/>
            <a:ext cx="1651000" cy="4616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dirty="0" smtClean="0">
                <a:solidFill>
                  <a:srgbClr val="FFFFFF"/>
                </a:solidFill>
                <a:cs typeface="Arial" charset="0"/>
              </a:rPr>
              <a:t>C</a:t>
            </a:r>
            <a:endParaRPr lang="en-US" sz="2400" dirty="0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3507" name="Text Box 9"/>
          <p:cNvSpPr txBox="1">
            <a:spLocks noChangeArrowheads="1"/>
          </p:cNvSpPr>
          <p:nvPr/>
        </p:nvSpPr>
        <p:spPr bwMode="gray">
          <a:xfrm>
            <a:off x="6038850" y="2563813"/>
            <a:ext cx="2316163" cy="646331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n-US" sz="3600" dirty="0" smtClean="0">
                <a:solidFill>
                  <a:srgbClr val="000000"/>
                </a:solidFill>
                <a:cs typeface="Arial" charset="0"/>
              </a:rPr>
              <a:t>data</a:t>
            </a:r>
            <a:endParaRPr lang="en-US" sz="3600" dirty="0">
              <a:solidFill>
                <a:srgbClr val="000000"/>
              </a:solidFill>
              <a:cs typeface="Arial" charset="0"/>
            </a:endParaRPr>
          </a:p>
        </p:txBody>
      </p:sp>
      <p:grpSp>
        <p:nvGrpSpPr>
          <p:cNvPr id="2" name="Group 20"/>
          <p:cNvGrpSpPr>
            <a:grpSpLocks/>
          </p:cNvGrpSpPr>
          <p:nvPr/>
        </p:nvGrpSpPr>
        <p:grpSpPr bwMode="auto">
          <a:xfrm>
            <a:off x="3095625" y="2667000"/>
            <a:ext cx="2819400" cy="2803525"/>
            <a:chOff x="1950" y="1680"/>
            <a:chExt cx="1776" cy="1766"/>
          </a:xfrm>
        </p:grpSpPr>
        <p:sp>
          <p:nvSpPr>
            <p:cNvPr id="63509" name="AutoShape 21"/>
            <p:cNvSpPr>
              <a:spLocks noChangeArrowheads="1"/>
            </p:cNvSpPr>
            <p:nvPr/>
          </p:nvSpPr>
          <p:spPr bwMode="gray">
            <a:xfrm rot="6774404">
              <a:off x="1986" y="1770"/>
              <a:ext cx="1688" cy="1664"/>
            </a:xfrm>
            <a:custGeom>
              <a:avLst/>
              <a:gdLst>
                <a:gd name="G0" fmla="+- -1509893 0 0"/>
                <a:gd name="G1" fmla="+- -5955455 0 0"/>
                <a:gd name="G2" fmla="+- -1509893 0 -5955455"/>
                <a:gd name="G3" fmla="+- 10800 0 0"/>
                <a:gd name="G4" fmla="+- 0 0 -1509893"/>
                <a:gd name="T0" fmla="*/ 360 256 1"/>
                <a:gd name="T1" fmla="*/ 0 256 1"/>
                <a:gd name="G5" fmla="+- G2 T0 T1"/>
                <a:gd name="G6" fmla="?: G2 G2 G5"/>
                <a:gd name="G7" fmla="+- 0 0 G6"/>
                <a:gd name="G8" fmla="+- 7926 0 0"/>
                <a:gd name="G9" fmla="+- 0 0 -5955455"/>
                <a:gd name="G10" fmla="+- 7926 0 2700"/>
                <a:gd name="G11" fmla="cos G10 -1509893"/>
                <a:gd name="G12" fmla="sin G10 -1509893"/>
                <a:gd name="G13" fmla="cos 13500 -1509893"/>
                <a:gd name="G14" fmla="sin 13500 -1509893"/>
                <a:gd name="G15" fmla="+- G11 10800 0"/>
                <a:gd name="G16" fmla="+- G12 10800 0"/>
                <a:gd name="G17" fmla="+- G13 10800 0"/>
                <a:gd name="G18" fmla="+- G14 10800 0"/>
                <a:gd name="G19" fmla="*/ 7926 1 2"/>
                <a:gd name="G20" fmla="+- G19 5400 0"/>
                <a:gd name="G21" fmla="cos G20 -1509893"/>
                <a:gd name="G22" fmla="sin G20 -1509893"/>
                <a:gd name="G23" fmla="+- G21 10800 0"/>
                <a:gd name="G24" fmla="+- G12 G23 G22"/>
                <a:gd name="G25" fmla="+- G22 G23 G11"/>
                <a:gd name="G26" fmla="cos 10800 -1509893"/>
                <a:gd name="G27" fmla="sin 10800 -1509893"/>
                <a:gd name="G28" fmla="cos 7926 -1509893"/>
                <a:gd name="G29" fmla="sin 7926 -1509893"/>
                <a:gd name="G30" fmla="+- G26 10800 0"/>
                <a:gd name="G31" fmla="+- G27 10800 0"/>
                <a:gd name="G32" fmla="+- G28 10800 0"/>
                <a:gd name="G33" fmla="+- G29 10800 0"/>
                <a:gd name="G34" fmla="+- G19 5400 0"/>
                <a:gd name="G35" fmla="cos G34 -5955455"/>
                <a:gd name="G36" fmla="sin G34 -5955455"/>
                <a:gd name="G37" fmla="+/ -5955455 -1509893 2"/>
                <a:gd name="T2" fmla="*/ 180 256 1"/>
                <a:gd name="T3" fmla="*/ 0 256 1"/>
                <a:gd name="G38" fmla="+- G37 T2 T3"/>
                <a:gd name="G39" fmla="?: G2 G37 G38"/>
                <a:gd name="G40" fmla="cos 10800 G39"/>
                <a:gd name="G41" fmla="sin 10800 G39"/>
                <a:gd name="G42" fmla="cos 7926 G39"/>
                <a:gd name="G43" fmla="sin 7926 G39"/>
                <a:gd name="G44" fmla="+- G40 10800 0"/>
                <a:gd name="G45" fmla="+- G41 10800 0"/>
                <a:gd name="G46" fmla="+- G42 10800 0"/>
                <a:gd name="G47" fmla="+- G43 10800 0"/>
                <a:gd name="G48" fmla="+- G35 10800 0"/>
                <a:gd name="G49" fmla="+- G36 10800 0"/>
                <a:gd name="T4" fmla="*/ 16689 w 21600"/>
                <a:gd name="T5" fmla="*/ 1746 h 21600"/>
                <a:gd name="T6" fmla="*/ 10657 w 21600"/>
                <a:gd name="T7" fmla="*/ 1438 h 21600"/>
                <a:gd name="T8" fmla="*/ 15121 w 21600"/>
                <a:gd name="T9" fmla="*/ 4156 h 21600"/>
                <a:gd name="T10" fmla="*/ 23223 w 21600"/>
                <a:gd name="T11" fmla="*/ 5516 h 21600"/>
                <a:gd name="T12" fmla="*/ 21035 w 21600"/>
                <a:gd name="T13" fmla="*/ 10942 h 21600"/>
                <a:gd name="T14" fmla="*/ 15609 w 21600"/>
                <a:gd name="T15" fmla="*/ 8754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18093" y="7698"/>
                  </a:moveTo>
                  <a:cubicBezTo>
                    <a:pt x="16849" y="4772"/>
                    <a:pt x="13978" y="2874"/>
                    <a:pt x="10800" y="2874"/>
                  </a:cubicBezTo>
                  <a:cubicBezTo>
                    <a:pt x="10759" y="2873"/>
                    <a:pt x="10719" y="2874"/>
                    <a:pt x="10679" y="2874"/>
                  </a:cubicBezTo>
                  <a:lnTo>
                    <a:pt x="10635" y="1"/>
                  </a:lnTo>
                  <a:cubicBezTo>
                    <a:pt x="10690" y="0"/>
                    <a:pt x="10745" y="-1"/>
                    <a:pt x="10800" y="0"/>
                  </a:cubicBezTo>
                  <a:cubicBezTo>
                    <a:pt x="15131" y="0"/>
                    <a:pt x="19043" y="2587"/>
                    <a:pt x="20738" y="6573"/>
                  </a:cubicBezTo>
                  <a:lnTo>
                    <a:pt x="23223" y="5516"/>
                  </a:lnTo>
                  <a:lnTo>
                    <a:pt x="21035" y="10942"/>
                  </a:lnTo>
                  <a:lnTo>
                    <a:pt x="15609" y="8754"/>
                  </a:lnTo>
                  <a:lnTo>
                    <a:pt x="18093" y="7698"/>
                  </a:lnTo>
                  <a:close/>
                </a:path>
              </a:pathLst>
            </a:custGeom>
            <a:gradFill rotWithShape="1">
              <a:gsLst>
                <a:gs pos="0">
                  <a:schemeClr val="hlink">
                    <a:gamma/>
                    <a:shade val="0"/>
                    <a:invGamma/>
                  </a:schemeClr>
                </a:gs>
                <a:gs pos="100000">
                  <a:schemeClr val="hlink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  <a:scene3d>
              <a:camera prst="legacyObliqueTopRight"/>
              <a:lightRig rig="legacyFlat3" dir="b"/>
            </a:scene3d>
            <a:sp3d extrusionH="176200" prstMaterial="legacyMatte">
              <a:bevelT w="13500" h="13500" prst="angle"/>
              <a:bevelB w="13500" h="13500" prst="angle"/>
              <a:extrusionClr>
                <a:schemeClr val="hlink"/>
              </a:extrusionClr>
            </a:sp3d>
          </p:spPr>
          <p:txBody>
            <a:bodyPr wrap="none" anchor="ctr">
              <a:flatTx/>
            </a:bodyPr>
            <a:lstStyle/>
            <a:p>
              <a:endParaRPr lang="uk-UA"/>
            </a:p>
          </p:txBody>
        </p:sp>
        <p:sp>
          <p:nvSpPr>
            <p:cNvPr id="63510" name="AutoShape 22"/>
            <p:cNvSpPr>
              <a:spLocks noChangeArrowheads="1"/>
            </p:cNvSpPr>
            <p:nvPr/>
          </p:nvSpPr>
          <p:spPr bwMode="gray">
            <a:xfrm rot="12174404">
              <a:off x="1950" y="1759"/>
              <a:ext cx="1688" cy="1664"/>
            </a:xfrm>
            <a:custGeom>
              <a:avLst/>
              <a:gdLst>
                <a:gd name="G0" fmla="+- -1509893 0 0"/>
                <a:gd name="G1" fmla="+- -5955455 0 0"/>
                <a:gd name="G2" fmla="+- -1509893 0 -5955455"/>
                <a:gd name="G3" fmla="+- 10800 0 0"/>
                <a:gd name="G4" fmla="+- 0 0 -1509893"/>
                <a:gd name="T0" fmla="*/ 360 256 1"/>
                <a:gd name="T1" fmla="*/ 0 256 1"/>
                <a:gd name="G5" fmla="+- G2 T0 T1"/>
                <a:gd name="G6" fmla="?: G2 G2 G5"/>
                <a:gd name="G7" fmla="+- 0 0 G6"/>
                <a:gd name="G8" fmla="+- 7926 0 0"/>
                <a:gd name="G9" fmla="+- 0 0 -5955455"/>
                <a:gd name="G10" fmla="+- 7926 0 2700"/>
                <a:gd name="G11" fmla="cos G10 -1509893"/>
                <a:gd name="G12" fmla="sin G10 -1509893"/>
                <a:gd name="G13" fmla="cos 13500 -1509893"/>
                <a:gd name="G14" fmla="sin 13500 -1509893"/>
                <a:gd name="G15" fmla="+- G11 10800 0"/>
                <a:gd name="G16" fmla="+- G12 10800 0"/>
                <a:gd name="G17" fmla="+- G13 10800 0"/>
                <a:gd name="G18" fmla="+- G14 10800 0"/>
                <a:gd name="G19" fmla="*/ 7926 1 2"/>
                <a:gd name="G20" fmla="+- G19 5400 0"/>
                <a:gd name="G21" fmla="cos G20 -1509893"/>
                <a:gd name="G22" fmla="sin G20 -1509893"/>
                <a:gd name="G23" fmla="+- G21 10800 0"/>
                <a:gd name="G24" fmla="+- G12 G23 G22"/>
                <a:gd name="G25" fmla="+- G22 G23 G11"/>
                <a:gd name="G26" fmla="cos 10800 -1509893"/>
                <a:gd name="G27" fmla="sin 10800 -1509893"/>
                <a:gd name="G28" fmla="cos 7926 -1509893"/>
                <a:gd name="G29" fmla="sin 7926 -1509893"/>
                <a:gd name="G30" fmla="+- G26 10800 0"/>
                <a:gd name="G31" fmla="+- G27 10800 0"/>
                <a:gd name="G32" fmla="+- G28 10800 0"/>
                <a:gd name="G33" fmla="+- G29 10800 0"/>
                <a:gd name="G34" fmla="+- G19 5400 0"/>
                <a:gd name="G35" fmla="cos G34 -5955455"/>
                <a:gd name="G36" fmla="sin G34 -5955455"/>
                <a:gd name="G37" fmla="+/ -5955455 -1509893 2"/>
                <a:gd name="T2" fmla="*/ 180 256 1"/>
                <a:gd name="T3" fmla="*/ 0 256 1"/>
                <a:gd name="G38" fmla="+- G37 T2 T3"/>
                <a:gd name="G39" fmla="?: G2 G37 G38"/>
                <a:gd name="G40" fmla="cos 10800 G39"/>
                <a:gd name="G41" fmla="sin 10800 G39"/>
                <a:gd name="G42" fmla="cos 7926 G39"/>
                <a:gd name="G43" fmla="sin 7926 G39"/>
                <a:gd name="G44" fmla="+- G40 10800 0"/>
                <a:gd name="G45" fmla="+- G41 10800 0"/>
                <a:gd name="G46" fmla="+- G42 10800 0"/>
                <a:gd name="G47" fmla="+- G43 10800 0"/>
                <a:gd name="G48" fmla="+- G35 10800 0"/>
                <a:gd name="G49" fmla="+- G36 10800 0"/>
                <a:gd name="T4" fmla="*/ 16689 w 21600"/>
                <a:gd name="T5" fmla="*/ 1746 h 21600"/>
                <a:gd name="T6" fmla="*/ 10657 w 21600"/>
                <a:gd name="T7" fmla="*/ 1438 h 21600"/>
                <a:gd name="T8" fmla="*/ 15121 w 21600"/>
                <a:gd name="T9" fmla="*/ 4156 h 21600"/>
                <a:gd name="T10" fmla="*/ 23223 w 21600"/>
                <a:gd name="T11" fmla="*/ 5516 h 21600"/>
                <a:gd name="T12" fmla="*/ 21035 w 21600"/>
                <a:gd name="T13" fmla="*/ 10942 h 21600"/>
                <a:gd name="T14" fmla="*/ 15609 w 21600"/>
                <a:gd name="T15" fmla="*/ 8754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18093" y="7698"/>
                  </a:moveTo>
                  <a:cubicBezTo>
                    <a:pt x="16849" y="4772"/>
                    <a:pt x="13978" y="2874"/>
                    <a:pt x="10800" y="2874"/>
                  </a:cubicBezTo>
                  <a:cubicBezTo>
                    <a:pt x="10759" y="2873"/>
                    <a:pt x="10719" y="2874"/>
                    <a:pt x="10679" y="2874"/>
                  </a:cubicBezTo>
                  <a:lnTo>
                    <a:pt x="10635" y="1"/>
                  </a:lnTo>
                  <a:cubicBezTo>
                    <a:pt x="10690" y="0"/>
                    <a:pt x="10745" y="-1"/>
                    <a:pt x="10800" y="0"/>
                  </a:cubicBezTo>
                  <a:cubicBezTo>
                    <a:pt x="15131" y="0"/>
                    <a:pt x="19043" y="2587"/>
                    <a:pt x="20738" y="6573"/>
                  </a:cubicBezTo>
                  <a:lnTo>
                    <a:pt x="23223" y="5516"/>
                  </a:lnTo>
                  <a:lnTo>
                    <a:pt x="21035" y="10942"/>
                  </a:lnTo>
                  <a:lnTo>
                    <a:pt x="15609" y="8754"/>
                  </a:lnTo>
                  <a:lnTo>
                    <a:pt x="18093" y="7698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>
                    <a:gamma/>
                    <a:shade val="0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  <a:scene3d>
              <a:camera prst="legacyObliqueTopRight"/>
              <a:lightRig rig="legacyFlat3" dir="b"/>
            </a:scene3d>
            <a:sp3d extrusionH="176200" prstMaterial="legacyMatte">
              <a:bevelT w="13500" h="13500" prst="angle"/>
              <a:bevelB w="13500" h="13500" prst="angle"/>
              <a:extrusionClr>
                <a:schemeClr val="accent1"/>
              </a:extrusionClr>
            </a:sp3d>
          </p:spPr>
          <p:txBody>
            <a:bodyPr wrap="none" anchor="ctr">
              <a:flatTx/>
            </a:bodyPr>
            <a:lstStyle/>
            <a:p>
              <a:endParaRPr lang="uk-UA"/>
            </a:p>
          </p:txBody>
        </p:sp>
        <p:sp>
          <p:nvSpPr>
            <p:cNvPr id="63511" name="AutoShape 23"/>
            <p:cNvSpPr>
              <a:spLocks noChangeArrowheads="1"/>
            </p:cNvSpPr>
            <p:nvPr/>
          </p:nvSpPr>
          <p:spPr bwMode="gray">
            <a:xfrm rot="17574404">
              <a:off x="2011" y="1692"/>
              <a:ext cx="1688" cy="1664"/>
            </a:xfrm>
            <a:custGeom>
              <a:avLst/>
              <a:gdLst>
                <a:gd name="G0" fmla="+- -1509893 0 0"/>
                <a:gd name="G1" fmla="+- -5955455 0 0"/>
                <a:gd name="G2" fmla="+- -1509893 0 -5955455"/>
                <a:gd name="G3" fmla="+- 10800 0 0"/>
                <a:gd name="G4" fmla="+- 0 0 -1509893"/>
                <a:gd name="T0" fmla="*/ 360 256 1"/>
                <a:gd name="T1" fmla="*/ 0 256 1"/>
                <a:gd name="G5" fmla="+- G2 T0 T1"/>
                <a:gd name="G6" fmla="?: G2 G2 G5"/>
                <a:gd name="G7" fmla="+- 0 0 G6"/>
                <a:gd name="G8" fmla="+- 7926 0 0"/>
                <a:gd name="G9" fmla="+- 0 0 -5955455"/>
                <a:gd name="G10" fmla="+- 7926 0 2700"/>
                <a:gd name="G11" fmla="cos G10 -1509893"/>
                <a:gd name="G12" fmla="sin G10 -1509893"/>
                <a:gd name="G13" fmla="cos 13500 -1509893"/>
                <a:gd name="G14" fmla="sin 13500 -1509893"/>
                <a:gd name="G15" fmla="+- G11 10800 0"/>
                <a:gd name="G16" fmla="+- G12 10800 0"/>
                <a:gd name="G17" fmla="+- G13 10800 0"/>
                <a:gd name="G18" fmla="+- G14 10800 0"/>
                <a:gd name="G19" fmla="*/ 7926 1 2"/>
                <a:gd name="G20" fmla="+- G19 5400 0"/>
                <a:gd name="G21" fmla="cos G20 -1509893"/>
                <a:gd name="G22" fmla="sin G20 -1509893"/>
                <a:gd name="G23" fmla="+- G21 10800 0"/>
                <a:gd name="G24" fmla="+- G12 G23 G22"/>
                <a:gd name="G25" fmla="+- G22 G23 G11"/>
                <a:gd name="G26" fmla="cos 10800 -1509893"/>
                <a:gd name="G27" fmla="sin 10800 -1509893"/>
                <a:gd name="G28" fmla="cos 7926 -1509893"/>
                <a:gd name="G29" fmla="sin 7926 -1509893"/>
                <a:gd name="G30" fmla="+- G26 10800 0"/>
                <a:gd name="G31" fmla="+- G27 10800 0"/>
                <a:gd name="G32" fmla="+- G28 10800 0"/>
                <a:gd name="G33" fmla="+- G29 10800 0"/>
                <a:gd name="G34" fmla="+- G19 5400 0"/>
                <a:gd name="G35" fmla="cos G34 -5955455"/>
                <a:gd name="G36" fmla="sin G34 -5955455"/>
                <a:gd name="G37" fmla="+/ -5955455 -1509893 2"/>
                <a:gd name="T2" fmla="*/ 180 256 1"/>
                <a:gd name="T3" fmla="*/ 0 256 1"/>
                <a:gd name="G38" fmla="+- G37 T2 T3"/>
                <a:gd name="G39" fmla="?: G2 G37 G38"/>
                <a:gd name="G40" fmla="cos 10800 G39"/>
                <a:gd name="G41" fmla="sin 10800 G39"/>
                <a:gd name="G42" fmla="cos 7926 G39"/>
                <a:gd name="G43" fmla="sin 7926 G39"/>
                <a:gd name="G44" fmla="+- G40 10800 0"/>
                <a:gd name="G45" fmla="+- G41 10800 0"/>
                <a:gd name="G46" fmla="+- G42 10800 0"/>
                <a:gd name="G47" fmla="+- G43 10800 0"/>
                <a:gd name="G48" fmla="+- G35 10800 0"/>
                <a:gd name="G49" fmla="+- G36 10800 0"/>
                <a:gd name="T4" fmla="*/ 16689 w 21600"/>
                <a:gd name="T5" fmla="*/ 1746 h 21600"/>
                <a:gd name="T6" fmla="*/ 10657 w 21600"/>
                <a:gd name="T7" fmla="*/ 1438 h 21600"/>
                <a:gd name="T8" fmla="*/ 15121 w 21600"/>
                <a:gd name="T9" fmla="*/ 4156 h 21600"/>
                <a:gd name="T10" fmla="*/ 23223 w 21600"/>
                <a:gd name="T11" fmla="*/ 5516 h 21600"/>
                <a:gd name="T12" fmla="*/ 21035 w 21600"/>
                <a:gd name="T13" fmla="*/ 10942 h 21600"/>
                <a:gd name="T14" fmla="*/ 15609 w 21600"/>
                <a:gd name="T15" fmla="*/ 8754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18093" y="7698"/>
                  </a:moveTo>
                  <a:cubicBezTo>
                    <a:pt x="16849" y="4772"/>
                    <a:pt x="13978" y="2874"/>
                    <a:pt x="10800" y="2874"/>
                  </a:cubicBezTo>
                  <a:cubicBezTo>
                    <a:pt x="10759" y="2873"/>
                    <a:pt x="10719" y="2874"/>
                    <a:pt x="10679" y="2874"/>
                  </a:cubicBezTo>
                  <a:lnTo>
                    <a:pt x="10635" y="1"/>
                  </a:lnTo>
                  <a:cubicBezTo>
                    <a:pt x="10690" y="0"/>
                    <a:pt x="10745" y="-1"/>
                    <a:pt x="10800" y="0"/>
                  </a:cubicBezTo>
                  <a:cubicBezTo>
                    <a:pt x="15131" y="0"/>
                    <a:pt x="19043" y="2587"/>
                    <a:pt x="20738" y="6573"/>
                  </a:cubicBezTo>
                  <a:lnTo>
                    <a:pt x="23223" y="5516"/>
                  </a:lnTo>
                  <a:lnTo>
                    <a:pt x="21035" y="10942"/>
                  </a:lnTo>
                  <a:lnTo>
                    <a:pt x="15609" y="8754"/>
                  </a:lnTo>
                  <a:lnTo>
                    <a:pt x="18093" y="7698"/>
                  </a:lnTo>
                  <a:close/>
                </a:path>
              </a:pathLst>
            </a:custGeom>
            <a:gradFill rotWithShape="1">
              <a:gsLst>
                <a:gs pos="0">
                  <a:schemeClr val="folHlink">
                    <a:gamma/>
                    <a:shade val="6275"/>
                    <a:invGamma/>
                  </a:schemeClr>
                </a:gs>
                <a:gs pos="100000">
                  <a:schemeClr val="folHlink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  <a:scene3d>
              <a:camera prst="legacyObliqueTopRight"/>
              <a:lightRig rig="legacyFlat3" dir="b"/>
            </a:scene3d>
            <a:sp3d extrusionH="176200" prstMaterial="legacyMatte">
              <a:bevelT w="13500" h="13500" prst="angle"/>
              <a:bevelB w="13500" h="13500" prst="angle"/>
              <a:extrusionClr>
                <a:schemeClr val="folHlink"/>
              </a:extrusionClr>
            </a:sp3d>
          </p:spPr>
          <p:txBody>
            <a:bodyPr wrap="none" anchor="ctr">
              <a:flatTx/>
            </a:bodyPr>
            <a:lstStyle/>
            <a:p>
              <a:endParaRPr lang="uk-UA"/>
            </a:p>
          </p:txBody>
        </p:sp>
        <p:sp>
          <p:nvSpPr>
            <p:cNvPr id="63512" name="AutoShape 24"/>
            <p:cNvSpPr>
              <a:spLocks noChangeArrowheads="1"/>
            </p:cNvSpPr>
            <p:nvPr/>
          </p:nvSpPr>
          <p:spPr bwMode="gray">
            <a:xfrm rot="22974404">
              <a:off x="2038" y="1728"/>
              <a:ext cx="1688" cy="1664"/>
            </a:xfrm>
            <a:custGeom>
              <a:avLst/>
              <a:gdLst>
                <a:gd name="G0" fmla="+- -1509893 0 0"/>
                <a:gd name="G1" fmla="+- -5955455 0 0"/>
                <a:gd name="G2" fmla="+- -1509893 0 -5955455"/>
                <a:gd name="G3" fmla="+- 10800 0 0"/>
                <a:gd name="G4" fmla="+- 0 0 -1509893"/>
                <a:gd name="T0" fmla="*/ 360 256 1"/>
                <a:gd name="T1" fmla="*/ 0 256 1"/>
                <a:gd name="G5" fmla="+- G2 T0 T1"/>
                <a:gd name="G6" fmla="?: G2 G2 G5"/>
                <a:gd name="G7" fmla="+- 0 0 G6"/>
                <a:gd name="G8" fmla="+- 7926 0 0"/>
                <a:gd name="G9" fmla="+- 0 0 -5955455"/>
                <a:gd name="G10" fmla="+- 7926 0 2700"/>
                <a:gd name="G11" fmla="cos G10 -1509893"/>
                <a:gd name="G12" fmla="sin G10 -1509893"/>
                <a:gd name="G13" fmla="cos 13500 -1509893"/>
                <a:gd name="G14" fmla="sin 13500 -1509893"/>
                <a:gd name="G15" fmla="+- G11 10800 0"/>
                <a:gd name="G16" fmla="+- G12 10800 0"/>
                <a:gd name="G17" fmla="+- G13 10800 0"/>
                <a:gd name="G18" fmla="+- G14 10800 0"/>
                <a:gd name="G19" fmla="*/ 7926 1 2"/>
                <a:gd name="G20" fmla="+- G19 5400 0"/>
                <a:gd name="G21" fmla="cos G20 -1509893"/>
                <a:gd name="G22" fmla="sin G20 -1509893"/>
                <a:gd name="G23" fmla="+- G21 10800 0"/>
                <a:gd name="G24" fmla="+- G12 G23 G22"/>
                <a:gd name="G25" fmla="+- G22 G23 G11"/>
                <a:gd name="G26" fmla="cos 10800 -1509893"/>
                <a:gd name="G27" fmla="sin 10800 -1509893"/>
                <a:gd name="G28" fmla="cos 7926 -1509893"/>
                <a:gd name="G29" fmla="sin 7926 -1509893"/>
                <a:gd name="G30" fmla="+- G26 10800 0"/>
                <a:gd name="G31" fmla="+- G27 10800 0"/>
                <a:gd name="G32" fmla="+- G28 10800 0"/>
                <a:gd name="G33" fmla="+- G29 10800 0"/>
                <a:gd name="G34" fmla="+- G19 5400 0"/>
                <a:gd name="G35" fmla="cos G34 -5955455"/>
                <a:gd name="G36" fmla="sin G34 -5955455"/>
                <a:gd name="G37" fmla="+/ -5955455 -1509893 2"/>
                <a:gd name="T2" fmla="*/ 180 256 1"/>
                <a:gd name="T3" fmla="*/ 0 256 1"/>
                <a:gd name="G38" fmla="+- G37 T2 T3"/>
                <a:gd name="G39" fmla="?: G2 G37 G38"/>
                <a:gd name="G40" fmla="cos 10800 G39"/>
                <a:gd name="G41" fmla="sin 10800 G39"/>
                <a:gd name="G42" fmla="cos 7926 G39"/>
                <a:gd name="G43" fmla="sin 7926 G39"/>
                <a:gd name="G44" fmla="+- G40 10800 0"/>
                <a:gd name="G45" fmla="+- G41 10800 0"/>
                <a:gd name="G46" fmla="+- G42 10800 0"/>
                <a:gd name="G47" fmla="+- G43 10800 0"/>
                <a:gd name="G48" fmla="+- G35 10800 0"/>
                <a:gd name="G49" fmla="+- G36 10800 0"/>
                <a:gd name="T4" fmla="*/ 16689 w 21600"/>
                <a:gd name="T5" fmla="*/ 1746 h 21600"/>
                <a:gd name="T6" fmla="*/ 10657 w 21600"/>
                <a:gd name="T7" fmla="*/ 1438 h 21600"/>
                <a:gd name="T8" fmla="*/ 15121 w 21600"/>
                <a:gd name="T9" fmla="*/ 4156 h 21600"/>
                <a:gd name="T10" fmla="*/ 23223 w 21600"/>
                <a:gd name="T11" fmla="*/ 5516 h 21600"/>
                <a:gd name="T12" fmla="*/ 21035 w 21600"/>
                <a:gd name="T13" fmla="*/ 10942 h 21600"/>
                <a:gd name="T14" fmla="*/ 15609 w 21600"/>
                <a:gd name="T15" fmla="*/ 8754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18093" y="7698"/>
                  </a:moveTo>
                  <a:cubicBezTo>
                    <a:pt x="16849" y="4772"/>
                    <a:pt x="13978" y="2874"/>
                    <a:pt x="10800" y="2874"/>
                  </a:cubicBezTo>
                  <a:cubicBezTo>
                    <a:pt x="10759" y="2873"/>
                    <a:pt x="10719" y="2874"/>
                    <a:pt x="10679" y="2874"/>
                  </a:cubicBezTo>
                  <a:lnTo>
                    <a:pt x="10635" y="1"/>
                  </a:lnTo>
                  <a:cubicBezTo>
                    <a:pt x="10690" y="0"/>
                    <a:pt x="10745" y="-1"/>
                    <a:pt x="10800" y="0"/>
                  </a:cubicBezTo>
                  <a:cubicBezTo>
                    <a:pt x="15131" y="0"/>
                    <a:pt x="19043" y="2587"/>
                    <a:pt x="20738" y="6573"/>
                  </a:cubicBezTo>
                  <a:lnTo>
                    <a:pt x="23223" y="5516"/>
                  </a:lnTo>
                  <a:lnTo>
                    <a:pt x="21035" y="10942"/>
                  </a:lnTo>
                  <a:lnTo>
                    <a:pt x="15609" y="8754"/>
                  </a:lnTo>
                  <a:lnTo>
                    <a:pt x="18093" y="7698"/>
                  </a:lnTo>
                  <a:close/>
                </a:path>
              </a:pathLst>
            </a:custGeom>
            <a:gradFill rotWithShape="1">
              <a:gsLst>
                <a:gs pos="0">
                  <a:schemeClr val="accent2">
                    <a:gamma/>
                    <a:shade val="0"/>
                    <a:invGamma/>
                  </a:schemeClr>
                </a:gs>
                <a:gs pos="100000">
                  <a:schemeClr val="accent2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  <a:scene3d>
              <a:camera prst="legacyObliqueTopRight"/>
              <a:lightRig rig="legacyFlat3" dir="b"/>
            </a:scene3d>
            <a:sp3d extrusionH="176200" prstMaterial="legacyMatte">
              <a:bevelT w="13500" h="13500" prst="angle"/>
              <a:bevelB w="13500" h="13500" prst="angle"/>
              <a:extrusionClr>
                <a:schemeClr val="accent2"/>
              </a:extrusionClr>
            </a:sp3d>
          </p:spPr>
          <p:txBody>
            <a:bodyPr wrap="none" anchor="ctr">
              <a:flatTx/>
            </a:bodyPr>
            <a:lstStyle/>
            <a:p>
              <a:endParaRPr lang="uk-UA"/>
            </a:p>
          </p:txBody>
        </p:sp>
      </p:grpSp>
      <p:sp>
        <p:nvSpPr>
          <p:cNvPr id="27" name="Овал 26">
            <a:hlinkClick r:id="" action="ppaction://hlinkshowjump?jump=nextslide"/>
          </p:cNvPr>
          <p:cNvSpPr/>
          <p:nvPr/>
        </p:nvSpPr>
        <p:spPr>
          <a:xfrm>
            <a:off x="3929058" y="3357562"/>
            <a:ext cx="1257304" cy="1257304"/>
          </a:xfrm>
          <a:prstGeom prst="ellipse">
            <a:avLst/>
          </a:prstGeom>
          <a:blipFill rotWithShape="0">
            <a:blip r:embed="rId4" cstate="print"/>
            <a:stretch>
              <a:fillRect/>
            </a:stretch>
          </a:blip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3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34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34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3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34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34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634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34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34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634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35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35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635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635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635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635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634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634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635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635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634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634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634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634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634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2000"/>
                                        <p:tgtEl>
                                          <p:spTgt spid="634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635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635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63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635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635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2000"/>
                                        <p:tgtEl>
                                          <p:spTgt spid="635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634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634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634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634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635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635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635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635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90" grpId="0"/>
      <p:bldP spid="63491" grpId="0" animBg="1"/>
      <p:bldP spid="63493" grpId="0" animBg="1"/>
      <p:bldP spid="63494" grpId="0"/>
      <p:bldP spid="63495" grpId="0"/>
      <p:bldP spid="63496" grpId="0" animBg="1"/>
      <p:bldP spid="63497" grpId="0" animBg="1"/>
      <p:bldP spid="63498" grpId="0"/>
      <p:bldP spid="63499" grpId="0"/>
      <p:bldP spid="63500" grpId="0" animBg="1"/>
      <p:bldP spid="63501" grpId="0" animBg="1"/>
      <p:bldP spid="63502" grpId="0"/>
      <p:bldP spid="63503" grpId="0"/>
      <p:bldP spid="63504" grpId="0" animBg="1"/>
      <p:bldP spid="63505" grpId="0" animBg="1"/>
      <p:bldP spid="63506" grpId="0"/>
      <p:bldP spid="6350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ChangeArrowheads="1"/>
          </p:cNvSpPr>
          <p:nvPr>
            <p:ph type="title"/>
          </p:nvPr>
        </p:nvSpPr>
        <p:spPr>
          <a:xfrm>
            <a:off x="428596" y="285728"/>
            <a:ext cx="7848600" cy="1066800"/>
          </a:xfrm>
        </p:spPr>
        <p:txBody>
          <a:bodyPr/>
          <a:lstStyle/>
          <a:p>
            <a:pPr algn="ctr"/>
            <a:r>
              <a:rPr lang="en-US" dirty="0" smtClean="0"/>
              <a:t>The main storage device inside a computer is</a:t>
            </a:r>
            <a:r>
              <a:rPr lang="en-GB" dirty="0" smtClean="0">
                <a:latin typeface="Arial" charset="0"/>
                <a:cs typeface="Arial" charset="0"/>
              </a:rPr>
              <a:t/>
            </a:r>
            <a:br>
              <a:rPr lang="en-GB" dirty="0" smtClean="0">
                <a:latin typeface="Arial" charset="0"/>
                <a:cs typeface="Arial" charset="0"/>
              </a:rPr>
            </a:br>
            <a:endParaRPr lang="en-US" dirty="0"/>
          </a:p>
        </p:txBody>
      </p:sp>
      <p:sp>
        <p:nvSpPr>
          <p:cNvPr id="63491" name="AutoShape 3"/>
          <p:cNvSpPr>
            <a:spLocks noChangeArrowheads="1"/>
          </p:cNvSpPr>
          <p:nvPr/>
        </p:nvSpPr>
        <p:spPr bwMode="gray">
          <a:xfrm>
            <a:off x="609600" y="4419600"/>
            <a:ext cx="2543175" cy="1600200"/>
          </a:xfrm>
          <a:prstGeom prst="roundRect">
            <a:avLst>
              <a:gd name="adj" fmla="val 12699"/>
            </a:avLst>
          </a:prstGeom>
          <a:gradFill rotWithShape="1">
            <a:gsLst>
              <a:gs pos="0">
                <a:schemeClr val="accent1">
                  <a:gamma/>
                  <a:shade val="79216"/>
                  <a:invGamma/>
                </a:schemeClr>
              </a:gs>
              <a:gs pos="100000">
                <a:schemeClr val="accent1"/>
              </a:gs>
            </a:gsLst>
            <a:lin ang="540000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uk-UA"/>
          </a:p>
        </p:txBody>
      </p:sp>
      <p:sp>
        <p:nvSpPr>
          <p:cNvPr id="63493" name="AutoShape 5">
            <a:hlinkClick r:id="rId2" action="ppaction://hlinksldjump">
              <a:snd r:embed="rId3" name="applause.wav"/>
            </a:hlinkClick>
          </p:cNvPr>
          <p:cNvSpPr>
            <a:spLocks noChangeArrowheads="1"/>
          </p:cNvSpPr>
          <p:nvPr/>
        </p:nvSpPr>
        <p:spPr bwMode="gray">
          <a:xfrm>
            <a:off x="663575" y="4848225"/>
            <a:ext cx="2408238" cy="1114425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  <a:effectLst>
            <a:prstShdw prst="shdw18" dist="17961" dir="13500000">
              <a:srgbClr val="FFFFFF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/>
          <a:p>
            <a:endParaRPr lang="uk-UA"/>
          </a:p>
        </p:txBody>
      </p:sp>
      <p:sp>
        <p:nvSpPr>
          <p:cNvPr id="63494" name="Text Box 18"/>
          <p:cNvSpPr txBox="1">
            <a:spLocks noChangeArrowheads="1"/>
          </p:cNvSpPr>
          <p:nvPr/>
        </p:nvSpPr>
        <p:spPr bwMode="white">
          <a:xfrm>
            <a:off x="1065213" y="4443413"/>
            <a:ext cx="1651000" cy="4616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dirty="0" smtClean="0">
                <a:solidFill>
                  <a:srgbClr val="FFFFFF"/>
                </a:solidFill>
                <a:cs typeface="Arial" charset="0"/>
              </a:rPr>
              <a:t>B</a:t>
            </a:r>
            <a:endParaRPr lang="en-US" sz="2400" dirty="0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3495" name="Text Box 9"/>
          <p:cNvSpPr txBox="1">
            <a:spLocks noChangeArrowheads="1"/>
          </p:cNvSpPr>
          <p:nvPr/>
        </p:nvSpPr>
        <p:spPr bwMode="gray">
          <a:xfrm>
            <a:off x="704850" y="4926013"/>
            <a:ext cx="2316163" cy="646331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n-US" sz="3600" dirty="0" smtClean="0">
                <a:solidFill>
                  <a:srgbClr val="000000"/>
                </a:solidFill>
                <a:cs typeface="Arial" charset="0"/>
              </a:rPr>
              <a:t>hard disk</a:t>
            </a:r>
            <a:endParaRPr lang="en-US" sz="3600" dirty="0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63496" name="AutoShape 8"/>
          <p:cNvSpPr>
            <a:spLocks noChangeArrowheads="1"/>
          </p:cNvSpPr>
          <p:nvPr/>
        </p:nvSpPr>
        <p:spPr bwMode="gray">
          <a:xfrm>
            <a:off x="609600" y="2057400"/>
            <a:ext cx="2543175" cy="1600200"/>
          </a:xfrm>
          <a:prstGeom prst="roundRect">
            <a:avLst>
              <a:gd name="adj" fmla="val 12699"/>
            </a:avLst>
          </a:prstGeom>
          <a:gradFill rotWithShape="1">
            <a:gsLst>
              <a:gs pos="0">
                <a:schemeClr val="folHlink">
                  <a:gamma/>
                  <a:shade val="69804"/>
                  <a:invGamma/>
                </a:schemeClr>
              </a:gs>
              <a:gs pos="100000">
                <a:schemeClr val="folHlink"/>
              </a:gs>
            </a:gsLst>
            <a:lin ang="540000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uk-UA"/>
          </a:p>
        </p:txBody>
      </p:sp>
      <p:sp>
        <p:nvSpPr>
          <p:cNvPr id="63497" name="AutoShape 9">
            <a:hlinkClick r:id="" action="ppaction://noaction">
              <a:snd r:embed="rId4" name="explode.wav"/>
            </a:hlinkClick>
          </p:cNvPr>
          <p:cNvSpPr>
            <a:spLocks noChangeArrowheads="1"/>
          </p:cNvSpPr>
          <p:nvPr/>
        </p:nvSpPr>
        <p:spPr bwMode="gray">
          <a:xfrm>
            <a:off x="663575" y="2486025"/>
            <a:ext cx="2408238" cy="1114425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  <a:effectLst>
            <a:prstShdw prst="shdw18" dist="17961" dir="13500000">
              <a:srgbClr val="FFFFFF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/>
          <a:p>
            <a:endParaRPr lang="uk-UA"/>
          </a:p>
        </p:txBody>
      </p:sp>
      <p:sp>
        <p:nvSpPr>
          <p:cNvPr id="63498" name="Text Box 18"/>
          <p:cNvSpPr txBox="1">
            <a:spLocks noChangeArrowheads="1"/>
          </p:cNvSpPr>
          <p:nvPr/>
        </p:nvSpPr>
        <p:spPr bwMode="white">
          <a:xfrm>
            <a:off x="1065213" y="2081213"/>
            <a:ext cx="1651000" cy="4616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dirty="0" smtClean="0">
                <a:solidFill>
                  <a:srgbClr val="FFFFFF"/>
                </a:solidFill>
                <a:cs typeface="Arial" charset="0"/>
              </a:rPr>
              <a:t>A</a:t>
            </a:r>
            <a:endParaRPr lang="en-US" sz="2400" dirty="0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3499" name="Text Box 9"/>
          <p:cNvSpPr txBox="1">
            <a:spLocks noChangeArrowheads="1"/>
          </p:cNvSpPr>
          <p:nvPr/>
        </p:nvSpPr>
        <p:spPr bwMode="gray">
          <a:xfrm>
            <a:off x="714348" y="2428868"/>
            <a:ext cx="2316163" cy="120032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n-US" sz="3600" dirty="0" smtClean="0">
                <a:solidFill>
                  <a:srgbClr val="000000"/>
                </a:solidFill>
                <a:cs typeface="Arial" charset="0"/>
              </a:rPr>
              <a:t>floppy disk</a:t>
            </a:r>
            <a:endParaRPr lang="en-US" sz="3600" dirty="0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63500" name="AutoShape 12"/>
          <p:cNvSpPr>
            <a:spLocks noChangeArrowheads="1"/>
          </p:cNvSpPr>
          <p:nvPr/>
        </p:nvSpPr>
        <p:spPr bwMode="gray">
          <a:xfrm>
            <a:off x="5943600" y="4419600"/>
            <a:ext cx="2543175" cy="1600200"/>
          </a:xfrm>
          <a:prstGeom prst="roundRect">
            <a:avLst>
              <a:gd name="adj" fmla="val 12699"/>
            </a:avLst>
          </a:prstGeom>
          <a:gradFill rotWithShape="1">
            <a:gsLst>
              <a:gs pos="0">
                <a:schemeClr val="hlink">
                  <a:gamma/>
                  <a:shade val="79216"/>
                  <a:invGamma/>
                </a:schemeClr>
              </a:gs>
              <a:gs pos="100000">
                <a:schemeClr val="hlink"/>
              </a:gs>
            </a:gsLst>
            <a:lin ang="540000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uk-UA"/>
          </a:p>
        </p:txBody>
      </p:sp>
      <p:sp>
        <p:nvSpPr>
          <p:cNvPr id="63501" name="AutoShape 13">
            <a:hlinkClick r:id="" action="ppaction://noaction">
              <a:snd r:embed="rId4" name="explode.wav"/>
            </a:hlinkClick>
          </p:cNvPr>
          <p:cNvSpPr>
            <a:spLocks noChangeArrowheads="1"/>
          </p:cNvSpPr>
          <p:nvPr/>
        </p:nvSpPr>
        <p:spPr bwMode="gray">
          <a:xfrm>
            <a:off x="5997575" y="4848225"/>
            <a:ext cx="2408238" cy="1114425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  <a:effectLst>
            <a:prstShdw prst="shdw18" dist="17961" dir="13500000">
              <a:srgbClr val="FFFFFF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/>
          <a:p>
            <a:endParaRPr lang="uk-UA"/>
          </a:p>
        </p:txBody>
      </p:sp>
      <p:sp>
        <p:nvSpPr>
          <p:cNvPr id="63502" name="Text Box 18"/>
          <p:cNvSpPr txBox="1">
            <a:spLocks noChangeArrowheads="1"/>
          </p:cNvSpPr>
          <p:nvPr/>
        </p:nvSpPr>
        <p:spPr bwMode="white">
          <a:xfrm>
            <a:off x="6399213" y="4443413"/>
            <a:ext cx="1651000" cy="4616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dirty="0" smtClean="0">
                <a:solidFill>
                  <a:srgbClr val="FFFFFF"/>
                </a:solidFill>
                <a:cs typeface="Arial" charset="0"/>
              </a:rPr>
              <a:t>D</a:t>
            </a:r>
            <a:endParaRPr lang="en-US" sz="2400" dirty="0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3503" name="Text Box 9"/>
          <p:cNvSpPr txBox="1">
            <a:spLocks noChangeArrowheads="1"/>
          </p:cNvSpPr>
          <p:nvPr/>
        </p:nvSpPr>
        <p:spPr bwMode="gray">
          <a:xfrm>
            <a:off x="5929322" y="4929198"/>
            <a:ext cx="2533678" cy="646331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0" hangingPunct="0"/>
            <a:r>
              <a:rPr lang="en-US" sz="3600" dirty="0" smtClean="0">
                <a:solidFill>
                  <a:srgbClr val="000000"/>
                </a:solidFill>
                <a:cs typeface="Arial" charset="0"/>
              </a:rPr>
              <a:t>DVD</a:t>
            </a:r>
            <a:endParaRPr lang="en-US" sz="3600" dirty="0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63504" name="AutoShape 16"/>
          <p:cNvSpPr>
            <a:spLocks noChangeArrowheads="1"/>
          </p:cNvSpPr>
          <p:nvPr/>
        </p:nvSpPr>
        <p:spPr bwMode="gray">
          <a:xfrm>
            <a:off x="5943600" y="2057400"/>
            <a:ext cx="2543175" cy="1600200"/>
          </a:xfrm>
          <a:prstGeom prst="roundRect">
            <a:avLst>
              <a:gd name="adj" fmla="val 12699"/>
            </a:avLst>
          </a:prstGeom>
          <a:gradFill rotWithShape="1">
            <a:gsLst>
              <a:gs pos="0">
                <a:schemeClr val="accent2">
                  <a:gamma/>
                  <a:shade val="79216"/>
                  <a:invGamma/>
                </a:schemeClr>
              </a:gs>
              <a:gs pos="100000">
                <a:schemeClr val="accent2"/>
              </a:gs>
            </a:gsLst>
            <a:lin ang="540000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uk-UA"/>
          </a:p>
        </p:txBody>
      </p:sp>
      <p:sp>
        <p:nvSpPr>
          <p:cNvPr id="63505" name="AutoShape 17">
            <a:hlinkClick r:id="" action="ppaction://noaction">
              <a:snd r:embed="rId4" name="explode.wav"/>
            </a:hlinkClick>
          </p:cNvPr>
          <p:cNvSpPr>
            <a:spLocks noChangeArrowheads="1"/>
          </p:cNvSpPr>
          <p:nvPr/>
        </p:nvSpPr>
        <p:spPr bwMode="gray">
          <a:xfrm>
            <a:off x="5997575" y="2486025"/>
            <a:ext cx="2408238" cy="1114425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  <a:effectLst>
            <a:prstShdw prst="shdw18" dist="17961" dir="13500000">
              <a:srgbClr val="FFFFFF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/>
          <a:p>
            <a:endParaRPr lang="uk-UA"/>
          </a:p>
        </p:txBody>
      </p:sp>
      <p:sp>
        <p:nvSpPr>
          <p:cNvPr id="63506" name="Text Box 18"/>
          <p:cNvSpPr txBox="1">
            <a:spLocks noChangeArrowheads="1"/>
          </p:cNvSpPr>
          <p:nvPr/>
        </p:nvSpPr>
        <p:spPr bwMode="white">
          <a:xfrm>
            <a:off x="6399213" y="2081213"/>
            <a:ext cx="1651000" cy="4616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dirty="0" smtClean="0">
                <a:solidFill>
                  <a:srgbClr val="FFFFFF"/>
                </a:solidFill>
                <a:cs typeface="Arial" charset="0"/>
              </a:rPr>
              <a:t>C</a:t>
            </a:r>
            <a:endParaRPr lang="en-US" sz="2400" dirty="0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3507" name="Text Box 9"/>
          <p:cNvSpPr txBox="1">
            <a:spLocks noChangeArrowheads="1"/>
          </p:cNvSpPr>
          <p:nvPr/>
        </p:nvSpPr>
        <p:spPr bwMode="gray">
          <a:xfrm>
            <a:off x="6038850" y="2563813"/>
            <a:ext cx="2316163" cy="646331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n-US" sz="3600" dirty="0" smtClean="0">
                <a:solidFill>
                  <a:srgbClr val="000000"/>
                </a:solidFill>
                <a:cs typeface="Arial" charset="0"/>
              </a:rPr>
              <a:t>folder</a:t>
            </a:r>
            <a:endParaRPr lang="en-US" sz="3600" dirty="0">
              <a:solidFill>
                <a:srgbClr val="000000"/>
              </a:solidFill>
              <a:cs typeface="Arial" charset="0"/>
            </a:endParaRPr>
          </a:p>
        </p:txBody>
      </p:sp>
      <p:grpSp>
        <p:nvGrpSpPr>
          <p:cNvPr id="2" name="Group 20"/>
          <p:cNvGrpSpPr>
            <a:grpSpLocks/>
          </p:cNvGrpSpPr>
          <p:nvPr/>
        </p:nvGrpSpPr>
        <p:grpSpPr bwMode="auto">
          <a:xfrm>
            <a:off x="3095625" y="2667000"/>
            <a:ext cx="2819400" cy="2803525"/>
            <a:chOff x="1950" y="1680"/>
            <a:chExt cx="1776" cy="1766"/>
          </a:xfrm>
        </p:grpSpPr>
        <p:sp>
          <p:nvSpPr>
            <p:cNvPr id="63509" name="AutoShape 21"/>
            <p:cNvSpPr>
              <a:spLocks noChangeArrowheads="1"/>
            </p:cNvSpPr>
            <p:nvPr/>
          </p:nvSpPr>
          <p:spPr bwMode="gray">
            <a:xfrm rot="6774404">
              <a:off x="1986" y="1770"/>
              <a:ext cx="1688" cy="1664"/>
            </a:xfrm>
            <a:custGeom>
              <a:avLst/>
              <a:gdLst>
                <a:gd name="G0" fmla="+- -1509893 0 0"/>
                <a:gd name="G1" fmla="+- -5955455 0 0"/>
                <a:gd name="G2" fmla="+- -1509893 0 -5955455"/>
                <a:gd name="G3" fmla="+- 10800 0 0"/>
                <a:gd name="G4" fmla="+- 0 0 -1509893"/>
                <a:gd name="T0" fmla="*/ 360 256 1"/>
                <a:gd name="T1" fmla="*/ 0 256 1"/>
                <a:gd name="G5" fmla="+- G2 T0 T1"/>
                <a:gd name="G6" fmla="?: G2 G2 G5"/>
                <a:gd name="G7" fmla="+- 0 0 G6"/>
                <a:gd name="G8" fmla="+- 7926 0 0"/>
                <a:gd name="G9" fmla="+- 0 0 -5955455"/>
                <a:gd name="G10" fmla="+- 7926 0 2700"/>
                <a:gd name="G11" fmla="cos G10 -1509893"/>
                <a:gd name="G12" fmla="sin G10 -1509893"/>
                <a:gd name="G13" fmla="cos 13500 -1509893"/>
                <a:gd name="G14" fmla="sin 13500 -1509893"/>
                <a:gd name="G15" fmla="+- G11 10800 0"/>
                <a:gd name="G16" fmla="+- G12 10800 0"/>
                <a:gd name="G17" fmla="+- G13 10800 0"/>
                <a:gd name="G18" fmla="+- G14 10800 0"/>
                <a:gd name="G19" fmla="*/ 7926 1 2"/>
                <a:gd name="G20" fmla="+- G19 5400 0"/>
                <a:gd name="G21" fmla="cos G20 -1509893"/>
                <a:gd name="G22" fmla="sin G20 -1509893"/>
                <a:gd name="G23" fmla="+- G21 10800 0"/>
                <a:gd name="G24" fmla="+- G12 G23 G22"/>
                <a:gd name="G25" fmla="+- G22 G23 G11"/>
                <a:gd name="G26" fmla="cos 10800 -1509893"/>
                <a:gd name="G27" fmla="sin 10800 -1509893"/>
                <a:gd name="G28" fmla="cos 7926 -1509893"/>
                <a:gd name="G29" fmla="sin 7926 -1509893"/>
                <a:gd name="G30" fmla="+- G26 10800 0"/>
                <a:gd name="G31" fmla="+- G27 10800 0"/>
                <a:gd name="G32" fmla="+- G28 10800 0"/>
                <a:gd name="G33" fmla="+- G29 10800 0"/>
                <a:gd name="G34" fmla="+- G19 5400 0"/>
                <a:gd name="G35" fmla="cos G34 -5955455"/>
                <a:gd name="G36" fmla="sin G34 -5955455"/>
                <a:gd name="G37" fmla="+/ -5955455 -1509893 2"/>
                <a:gd name="T2" fmla="*/ 180 256 1"/>
                <a:gd name="T3" fmla="*/ 0 256 1"/>
                <a:gd name="G38" fmla="+- G37 T2 T3"/>
                <a:gd name="G39" fmla="?: G2 G37 G38"/>
                <a:gd name="G40" fmla="cos 10800 G39"/>
                <a:gd name="G41" fmla="sin 10800 G39"/>
                <a:gd name="G42" fmla="cos 7926 G39"/>
                <a:gd name="G43" fmla="sin 7926 G39"/>
                <a:gd name="G44" fmla="+- G40 10800 0"/>
                <a:gd name="G45" fmla="+- G41 10800 0"/>
                <a:gd name="G46" fmla="+- G42 10800 0"/>
                <a:gd name="G47" fmla="+- G43 10800 0"/>
                <a:gd name="G48" fmla="+- G35 10800 0"/>
                <a:gd name="G49" fmla="+- G36 10800 0"/>
                <a:gd name="T4" fmla="*/ 16689 w 21600"/>
                <a:gd name="T5" fmla="*/ 1746 h 21600"/>
                <a:gd name="T6" fmla="*/ 10657 w 21600"/>
                <a:gd name="T7" fmla="*/ 1438 h 21600"/>
                <a:gd name="T8" fmla="*/ 15121 w 21600"/>
                <a:gd name="T9" fmla="*/ 4156 h 21600"/>
                <a:gd name="T10" fmla="*/ 23223 w 21600"/>
                <a:gd name="T11" fmla="*/ 5516 h 21600"/>
                <a:gd name="T12" fmla="*/ 21035 w 21600"/>
                <a:gd name="T13" fmla="*/ 10942 h 21600"/>
                <a:gd name="T14" fmla="*/ 15609 w 21600"/>
                <a:gd name="T15" fmla="*/ 8754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18093" y="7698"/>
                  </a:moveTo>
                  <a:cubicBezTo>
                    <a:pt x="16849" y="4772"/>
                    <a:pt x="13978" y="2874"/>
                    <a:pt x="10800" y="2874"/>
                  </a:cubicBezTo>
                  <a:cubicBezTo>
                    <a:pt x="10759" y="2873"/>
                    <a:pt x="10719" y="2874"/>
                    <a:pt x="10679" y="2874"/>
                  </a:cubicBezTo>
                  <a:lnTo>
                    <a:pt x="10635" y="1"/>
                  </a:lnTo>
                  <a:cubicBezTo>
                    <a:pt x="10690" y="0"/>
                    <a:pt x="10745" y="-1"/>
                    <a:pt x="10800" y="0"/>
                  </a:cubicBezTo>
                  <a:cubicBezTo>
                    <a:pt x="15131" y="0"/>
                    <a:pt x="19043" y="2587"/>
                    <a:pt x="20738" y="6573"/>
                  </a:cubicBezTo>
                  <a:lnTo>
                    <a:pt x="23223" y="5516"/>
                  </a:lnTo>
                  <a:lnTo>
                    <a:pt x="21035" y="10942"/>
                  </a:lnTo>
                  <a:lnTo>
                    <a:pt x="15609" y="8754"/>
                  </a:lnTo>
                  <a:lnTo>
                    <a:pt x="18093" y="7698"/>
                  </a:lnTo>
                  <a:close/>
                </a:path>
              </a:pathLst>
            </a:custGeom>
            <a:gradFill rotWithShape="1">
              <a:gsLst>
                <a:gs pos="0">
                  <a:schemeClr val="hlink">
                    <a:gamma/>
                    <a:shade val="0"/>
                    <a:invGamma/>
                  </a:schemeClr>
                </a:gs>
                <a:gs pos="100000">
                  <a:schemeClr val="hlink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  <a:scene3d>
              <a:camera prst="legacyObliqueTopRight"/>
              <a:lightRig rig="legacyFlat3" dir="b"/>
            </a:scene3d>
            <a:sp3d extrusionH="176200" prstMaterial="legacyMatte">
              <a:bevelT w="13500" h="13500" prst="angle"/>
              <a:bevelB w="13500" h="13500" prst="angle"/>
              <a:extrusionClr>
                <a:schemeClr val="hlink"/>
              </a:extrusionClr>
            </a:sp3d>
          </p:spPr>
          <p:txBody>
            <a:bodyPr wrap="none" anchor="ctr">
              <a:flatTx/>
            </a:bodyPr>
            <a:lstStyle/>
            <a:p>
              <a:endParaRPr lang="uk-UA"/>
            </a:p>
          </p:txBody>
        </p:sp>
        <p:sp>
          <p:nvSpPr>
            <p:cNvPr id="63510" name="AutoShape 22"/>
            <p:cNvSpPr>
              <a:spLocks noChangeArrowheads="1"/>
            </p:cNvSpPr>
            <p:nvPr/>
          </p:nvSpPr>
          <p:spPr bwMode="gray">
            <a:xfrm rot="12174404">
              <a:off x="1950" y="1759"/>
              <a:ext cx="1688" cy="1664"/>
            </a:xfrm>
            <a:custGeom>
              <a:avLst/>
              <a:gdLst>
                <a:gd name="G0" fmla="+- -1509893 0 0"/>
                <a:gd name="G1" fmla="+- -5955455 0 0"/>
                <a:gd name="G2" fmla="+- -1509893 0 -5955455"/>
                <a:gd name="G3" fmla="+- 10800 0 0"/>
                <a:gd name="G4" fmla="+- 0 0 -1509893"/>
                <a:gd name="T0" fmla="*/ 360 256 1"/>
                <a:gd name="T1" fmla="*/ 0 256 1"/>
                <a:gd name="G5" fmla="+- G2 T0 T1"/>
                <a:gd name="G6" fmla="?: G2 G2 G5"/>
                <a:gd name="G7" fmla="+- 0 0 G6"/>
                <a:gd name="G8" fmla="+- 7926 0 0"/>
                <a:gd name="G9" fmla="+- 0 0 -5955455"/>
                <a:gd name="G10" fmla="+- 7926 0 2700"/>
                <a:gd name="G11" fmla="cos G10 -1509893"/>
                <a:gd name="G12" fmla="sin G10 -1509893"/>
                <a:gd name="G13" fmla="cos 13500 -1509893"/>
                <a:gd name="G14" fmla="sin 13500 -1509893"/>
                <a:gd name="G15" fmla="+- G11 10800 0"/>
                <a:gd name="G16" fmla="+- G12 10800 0"/>
                <a:gd name="G17" fmla="+- G13 10800 0"/>
                <a:gd name="G18" fmla="+- G14 10800 0"/>
                <a:gd name="G19" fmla="*/ 7926 1 2"/>
                <a:gd name="G20" fmla="+- G19 5400 0"/>
                <a:gd name="G21" fmla="cos G20 -1509893"/>
                <a:gd name="G22" fmla="sin G20 -1509893"/>
                <a:gd name="G23" fmla="+- G21 10800 0"/>
                <a:gd name="G24" fmla="+- G12 G23 G22"/>
                <a:gd name="G25" fmla="+- G22 G23 G11"/>
                <a:gd name="G26" fmla="cos 10800 -1509893"/>
                <a:gd name="G27" fmla="sin 10800 -1509893"/>
                <a:gd name="G28" fmla="cos 7926 -1509893"/>
                <a:gd name="G29" fmla="sin 7926 -1509893"/>
                <a:gd name="G30" fmla="+- G26 10800 0"/>
                <a:gd name="G31" fmla="+- G27 10800 0"/>
                <a:gd name="G32" fmla="+- G28 10800 0"/>
                <a:gd name="G33" fmla="+- G29 10800 0"/>
                <a:gd name="G34" fmla="+- G19 5400 0"/>
                <a:gd name="G35" fmla="cos G34 -5955455"/>
                <a:gd name="G36" fmla="sin G34 -5955455"/>
                <a:gd name="G37" fmla="+/ -5955455 -1509893 2"/>
                <a:gd name="T2" fmla="*/ 180 256 1"/>
                <a:gd name="T3" fmla="*/ 0 256 1"/>
                <a:gd name="G38" fmla="+- G37 T2 T3"/>
                <a:gd name="G39" fmla="?: G2 G37 G38"/>
                <a:gd name="G40" fmla="cos 10800 G39"/>
                <a:gd name="G41" fmla="sin 10800 G39"/>
                <a:gd name="G42" fmla="cos 7926 G39"/>
                <a:gd name="G43" fmla="sin 7926 G39"/>
                <a:gd name="G44" fmla="+- G40 10800 0"/>
                <a:gd name="G45" fmla="+- G41 10800 0"/>
                <a:gd name="G46" fmla="+- G42 10800 0"/>
                <a:gd name="G47" fmla="+- G43 10800 0"/>
                <a:gd name="G48" fmla="+- G35 10800 0"/>
                <a:gd name="G49" fmla="+- G36 10800 0"/>
                <a:gd name="T4" fmla="*/ 16689 w 21600"/>
                <a:gd name="T5" fmla="*/ 1746 h 21600"/>
                <a:gd name="T6" fmla="*/ 10657 w 21600"/>
                <a:gd name="T7" fmla="*/ 1438 h 21600"/>
                <a:gd name="T8" fmla="*/ 15121 w 21600"/>
                <a:gd name="T9" fmla="*/ 4156 h 21600"/>
                <a:gd name="T10" fmla="*/ 23223 w 21600"/>
                <a:gd name="T11" fmla="*/ 5516 h 21600"/>
                <a:gd name="T12" fmla="*/ 21035 w 21600"/>
                <a:gd name="T13" fmla="*/ 10942 h 21600"/>
                <a:gd name="T14" fmla="*/ 15609 w 21600"/>
                <a:gd name="T15" fmla="*/ 8754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18093" y="7698"/>
                  </a:moveTo>
                  <a:cubicBezTo>
                    <a:pt x="16849" y="4772"/>
                    <a:pt x="13978" y="2874"/>
                    <a:pt x="10800" y="2874"/>
                  </a:cubicBezTo>
                  <a:cubicBezTo>
                    <a:pt x="10759" y="2873"/>
                    <a:pt x="10719" y="2874"/>
                    <a:pt x="10679" y="2874"/>
                  </a:cubicBezTo>
                  <a:lnTo>
                    <a:pt x="10635" y="1"/>
                  </a:lnTo>
                  <a:cubicBezTo>
                    <a:pt x="10690" y="0"/>
                    <a:pt x="10745" y="-1"/>
                    <a:pt x="10800" y="0"/>
                  </a:cubicBezTo>
                  <a:cubicBezTo>
                    <a:pt x="15131" y="0"/>
                    <a:pt x="19043" y="2587"/>
                    <a:pt x="20738" y="6573"/>
                  </a:cubicBezTo>
                  <a:lnTo>
                    <a:pt x="23223" y="5516"/>
                  </a:lnTo>
                  <a:lnTo>
                    <a:pt x="21035" y="10942"/>
                  </a:lnTo>
                  <a:lnTo>
                    <a:pt x="15609" y="8754"/>
                  </a:lnTo>
                  <a:lnTo>
                    <a:pt x="18093" y="7698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>
                    <a:gamma/>
                    <a:shade val="0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  <a:scene3d>
              <a:camera prst="legacyObliqueTopRight"/>
              <a:lightRig rig="legacyFlat3" dir="b"/>
            </a:scene3d>
            <a:sp3d extrusionH="176200" prstMaterial="legacyMatte">
              <a:bevelT w="13500" h="13500" prst="angle"/>
              <a:bevelB w="13500" h="13500" prst="angle"/>
              <a:extrusionClr>
                <a:schemeClr val="accent1"/>
              </a:extrusionClr>
            </a:sp3d>
          </p:spPr>
          <p:txBody>
            <a:bodyPr wrap="none" anchor="ctr">
              <a:flatTx/>
            </a:bodyPr>
            <a:lstStyle/>
            <a:p>
              <a:endParaRPr lang="uk-UA"/>
            </a:p>
          </p:txBody>
        </p:sp>
        <p:sp>
          <p:nvSpPr>
            <p:cNvPr id="63511" name="AutoShape 23"/>
            <p:cNvSpPr>
              <a:spLocks noChangeArrowheads="1"/>
            </p:cNvSpPr>
            <p:nvPr/>
          </p:nvSpPr>
          <p:spPr bwMode="gray">
            <a:xfrm rot="17574404">
              <a:off x="2011" y="1692"/>
              <a:ext cx="1688" cy="1664"/>
            </a:xfrm>
            <a:custGeom>
              <a:avLst/>
              <a:gdLst>
                <a:gd name="G0" fmla="+- -1509893 0 0"/>
                <a:gd name="G1" fmla="+- -5955455 0 0"/>
                <a:gd name="G2" fmla="+- -1509893 0 -5955455"/>
                <a:gd name="G3" fmla="+- 10800 0 0"/>
                <a:gd name="G4" fmla="+- 0 0 -1509893"/>
                <a:gd name="T0" fmla="*/ 360 256 1"/>
                <a:gd name="T1" fmla="*/ 0 256 1"/>
                <a:gd name="G5" fmla="+- G2 T0 T1"/>
                <a:gd name="G6" fmla="?: G2 G2 G5"/>
                <a:gd name="G7" fmla="+- 0 0 G6"/>
                <a:gd name="G8" fmla="+- 7926 0 0"/>
                <a:gd name="G9" fmla="+- 0 0 -5955455"/>
                <a:gd name="G10" fmla="+- 7926 0 2700"/>
                <a:gd name="G11" fmla="cos G10 -1509893"/>
                <a:gd name="G12" fmla="sin G10 -1509893"/>
                <a:gd name="G13" fmla="cos 13500 -1509893"/>
                <a:gd name="G14" fmla="sin 13500 -1509893"/>
                <a:gd name="G15" fmla="+- G11 10800 0"/>
                <a:gd name="G16" fmla="+- G12 10800 0"/>
                <a:gd name="G17" fmla="+- G13 10800 0"/>
                <a:gd name="G18" fmla="+- G14 10800 0"/>
                <a:gd name="G19" fmla="*/ 7926 1 2"/>
                <a:gd name="G20" fmla="+- G19 5400 0"/>
                <a:gd name="G21" fmla="cos G20 -1509893"/>
                <a:gd name="G22" fmla="sin G20 -1509893"/>
                <a:gd name="G23" fmla="+- G21 10800 0"/>
                <a:gd name="G24" fmla="+- G12 G23 G22"/>
                <a:gd name="G25" fmla="+- G22 G23 G11"/>
                <a:gd name="G26" fmla="cos 10800 -1509893"/>
                <a:gd name="G27" fmla="sin 10800 -1509893"/>
                <a:gd name="G28" fmla="cos 7926 -1509893"/>
                <a:gd name="G29" fmla="sin 7926 -1509893"/>
                <a:gd name="G30" fmla="+- G26 10800 0"/>
                <a:gd name="G31" fmla="+- G27 10800 0"/>
                <a:gd name="G32" fmla="+- G28 10800 0"/>
                <a:gd name="G33" fmla="+- G29 10800 0"/>
                <a:gd name="G34" fmla="+- G19 5400 0"/>
                <a:gd name="G35" fmla="cos G34 -5955455"/>
                <a:gd name="G36" fmla="sin G34 -5955455"/>
                <a:gd name="G37" fmla="+/ -5955455 -1509893 2"/>
                <a:gd name="T2" fmla="*/ 180 256 1"/>
                <a:gd name="T3" fmla="*/ 0 256 1"/>
                <a:gd name="G38" fmla="+- G37 T2 T3"/>
                <a:gd name="G39" fmla="?: G2 G37 G38"/>
                <a:gd name="G40" fmla="cos 10800 G39"/>
                <a:gd name="G41" fmla="sin 10800 G39"/>
                <a:gd name="G42" fmla="cos 7926 G39"/>
                <a:gd name="G43" fmla="sin 7926 G39"/>
                <a:gd name="G44" fmla="+- G40 10800 0"/>
                <a:gd name="G45" fmla="+- G41 10800 0"/>
                <a:gd name="G46" fmla="+- G42 10800 0"/>
                <a:gd name="G47" fmla="+- G43 10800 0"/>
                <a:gd name="G48" fmla="+- G35 10800 0"/>
                <a:gd name="G49" fmla="+- G36 10800 0"/>
                <a:gd name="T4" fmla="*/ 16689 w 21600"/>
                <a:gd name="T5" fmla="*/ 1746 h 21600"/>
                <a:gd name="T6" fmla="*/ 10657 w 21600"/>
                <a:gd name="T7" fmla="*/ 1438 h 21600"/>
                <a:gd name="T8" fmla="*/ 15121 w 21600"/>
                <a:gd name="T9" fmla="*/ 4156 h 21600"/>
                <a:gd name="T10" fmla="*/ 23223 w 21600"/>
                <a:gd name="T11" fmla="*/ 5516 h 21600"/>
                <a:gd name="T12" fmla="*/ 21035 w 21600"/>
                <a:gd name="T13" fmla="*/ 10942 h 21600"/>
                <a:gd name="T14" fmla="*/ 15609 w 21600"/>
                <a:gd name="T15" fmla="*/ 8754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18093" y="7698"/>
                  </a:moveTo>
                  <a:cubicBezTo>
                    <a:pt x="16849" y="4772"/>
                    <a:pt x="13978" y="2874"/>
                    <a:pt x="10800" y="2874"/>
                  </a:cubicBezTo>
                  <a:cubicBezTo>
                    <a:pt x="10759" y="2873"/>
                    <a:pt x="10719" y="2874"/>
                    <a:pt x="10679" y="2874"/>
                  </a:cubicBezTo>
                  <a:lnTo>
                    <a:pt x="10635" y="1"/>
                  </a:lnTo>
                  <a:cubicBezTo>
                    <a:pt x="10690" y="0"/>
                    <a:pt x="10745" y="-1"/>
                    <a:pt x="10800" y="0"/>
                  </a:cubicBezTo>
                  <a:cubicBezTo>
                    <a:pt x="15131" y="0"/>
                    <a:pt x="19043" y="2587"/>
                    <a:pt x="20738" y="6573"/>
                  </a:cubicBezTo>
                  <a:lnTo>
                    <a:pt x="23223" y="5516"/>
                  </a:lnTo>
                  <a:lnTo>
                    <a:pt x="21035" y="10942"/>
                  </a:lnTo>
                  <a:lnTo>
                    <a:pt x="15609" y="8754"/>
                  </a:lnTo>
                  <a:lnTo>
                    <a:pt x="18093" y="7698"/>
                  </a:lnTo>
                  <a:close/>
                </a:path>
              </a:pathLst>
            </a:custGeom>
            <a:gradFill rotWithShape="1">
              <a:gsLst>
                <a:gs pos="0">
                  <a:schemeClr val="folHlink">
                    <a:gamma/>
                    <a:shade val="6275"/>
                    <a:invGamma/>
                  </a:schemeClr>
                </a:gs>
                <a:gs pos="100000">
                  <a:schemeClr val="folHlink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  <a:scene3d>
              <a:camera prst="legacyObliqueTopRight"/>
              <a:lightRig rig="legacyFlat3" dir="b"/>
            </a:scene3d>
            <a:sp3d extrusionH="176200" prstMaterial="legacyMatte">
              <a:bevelT w="13500" h="13500" prst="angle"/>
              <a:bevelB w="13500" h="13500" prst="angle"/>
              <a:extrusionClr>
                <a:schemeClr val="folHlink"/>
              </a:extrusionClr>
            </a:sp3d>
          </p:spPr>
          <p:txBody>
            <a:bodyPr wrap="none" anchor="ctr">
              <a:flatTx/>
            </a:bodyPr>
            <a:lstStyle/>
            <a:p>
              <a:endParaRPr lang="uk-UA"/>
            </a:p>
          </p:txBody>
        </p:sp>
        <p:sp>
          <p:nvSpPr>
            <p:cNvPr id="63512" name="AutoShape 24"/>
            <p:cNvSpPr>
              <a:spLocks noChangeArrowheads="1"/>
            </p:cNvSpPr>
            <p:nvPr/>
          </p:nvSpPr>
          <p:spPr bwMode="gray">
            <a:xfrm rot="22974404">
              <a:off x="2038" y="1728"/>
              <a:ext cx="1688" cy="1664"/>
            </a:xfrm>
            <a:custGeom>
              <a:avLst/>
              <a:gdLst>
                <a:gd name="G0" fmla="+- -1509893 0 0"/>
                <a:gd name="G1" fmla="+- -5955455 0 0"/>
                <a:gd name="G2" fmla="+- -1509893 0 -5955455"/>
                <a:gd name="G3" fmla="+- 10800 0 0"/>
                <a:gd name="G4" fmla="+- 0 0 -1509893"/>
                <a:gd name="T0" fmla="*/ 360 256 1"/>
                <a:gd name="T1" fmla="*/ 0 256 1"/>
                <a:gd name="G5" fmla="+- G2 T0 T1"/>
                <a:gd name="G6" fmla="?: G2 G2 G5"/>
                <a:gd name="G7" fmla="+- 0 0 G6"/>
                <a:gd name="G8" fmla="+- 7926 0 0"/>
                <a:gd name="G9" fmla="+- 0 0 -5955455"/>
                <a:gd name="G10" fmla="+- 7926 0 2700"/>
                <a:gd name="G11" fmla="cos G10 -1509893"/>
                <a:gd name="G12" fmla="sin G10 -1509893"/>
                <a:gd name="G13" fmla="cos 13500 -1509893"/>
                <a:gd name="G14" fmla="sin 13500 -1509893"/>
                <a:gd name="G15" fmla="+- G11 10800 0"/>
                <a:gd name="G16" fmla="+- G12 10800 0"/>
                <a:gd name="G17" fmla="+- G13 10800 0"/>
                <a:gd name="G18" fmla="+- G14 10800 0"/>
                <a:gd name="G19" fmla="*/ 7926 1 2"/>
                <a:gd name="G20" fmla="+- G19 5400 0"/>
                <a:gd name="G21" fmla="cos G20 -1509893"/>
                <a:gd name="G22" fmla="sin G20 -1509893"/>
                <a:gd name="G23" fmla="+- G21 10800 0"/>
                <a:gd name="G24" fmla="+- G12 G23 G22"/>
                <a:gd name="G25" fmla="+- G22 G23 G11"/>
                <a:gd name="G26" fmla="cos 10800 -1509893"/>
                <a:gd name="G27" fmla="sin 10800 -1509893"/>
                <a:gd name="G28" fmla="cos 7926 -1509893"/>
                <a:gd name="G29" fmla="sin 7926 -1509893"/>
                <a:gd name="G30" fmla="+- G26 10800 0"/>
                <a:gd name="G31" fmla="+- G27 10800 0"/>
                <a:gd name="G32" fmla="+- G28 10800 0"/>
                <a:gd name="G33" fmla="+- G29 10800 0"/>
                <a:gd name="G34" fmla="+- G19 5400 0"/>
                <a:gd name="G35" fmla="cos G34 -5955455"/>
                <a:gd name="G36" fmla="sin G34 -5955455"/>
                <a:gd name="G37" fmla="+/ -5955455 -1509893 2"/>
                <a:gd name="T2" fmla="*/ 180 256 1"/>
                <a:gd name="T3" fmla="*/ 0 256 1"/>
                <a:gd name="G38" fmla="+- G37 T2 T3"/>
                <a:gd name="G39" fmla="?: G2 G37 G38"/>
                <a:gd name="G40" fmla="cos 10800 G39"/>
                <a:gd name="G41" fmla="sin 10800 G39"/>
                <a:gd name="G42" fmla="cos 7926 G39"/>
                <a:gd name="G43" fmla="sin 7926 G39"/>
                <a:gd name="G44" fmla="+- G40 10800 0"/>
                <a:gd name="G45" fmla="+- G41 10800 0"/>
                <a:gd name="G46" fmla="+- G42 10800 0"/>
                <a:gd name="G47" fmla="+- G43 10800 0"/>
                <a:gd name="G48" fmla="+- G35 10800 0"/>
                <a:gd name="G49" fmla="+- G36 10800 0"/>
                <a:gd name="T4" fmla="*/ 16689 w 21600"/>
                <a:gd name="T5" fmla="*/ 1746 h 21600"/>
                <a:gd name="T6" fmla="*/ 10657 w 21600"/>
                <a:gd name="T7" fmla="*/ 1438 h 21600"/>
                <a:gd name="T8" fmla="*/ 15121 w 21600"/>
                <a:gd name="T9" fmla="*/ 4156 h 21600"/>
                <a:gd name="T10" fmla="*/ 23223 w 21600"/>
                <a:gd name="T11" fmla="*/ 5516 h 21600"/>
                <a:gd name="T12" fmla="*/ 21035 w 21600"/>
                <a:gd name="T13" fmla="*/ 10942 h 21600"/>
                <a:gd name="T14" fmla="*/ 15609 w 21600"/>
                <a:gd name="T15" fmla="*/ 8754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18093" y="7698"/>
                  </a:moveTo>
                  <a:cubicBezTo>
                    <a:pt x="16849" y="4772"/>
                    <a:pt x="13978" y="2874"/>
                    <a:pt x="10800" y="2874"/>
                  </a:cubicBezTo>
                  <a:cubicBezTo>
                    <a:pt x="10759" y="2873"/>
                    <a:pt x="10719" y="2874"/>
                    <a:pt x="10679" y="2874"/>
                  </a:cubicBezTo>
                  <a:lnTo>
                    <a:pt x="10635" y="1"/>
                  </a:lnTo>
                  <a:cubicBezTo>
                    <a:pt x="10690" y="0"/>
                    <a:pt x="10745" y="-1"/>
                    <a:pt x="10800" y="0"/>
                  </a:cubicBezTo>
                  <a:cubicBezTo>
                    <a:pt x="15131" y="0"/>
                    <a:pt x="19043" y="2587"/>
                    <a:pt x="20738" y="6573"/>
                  </a:cubicBezTo>
                  <a:lnTo>
                    <a:pt x="23223" y="5516"/>
                  </a:lnTo>
                  <a:lnTo>
                    <a:pt x="21035" y="10942"/>
                  </a:lnTo>
                  <a:lnTo>
                    <a:pt x="15609" y="8754"/>
                  </a:lnTo>
                  <a:lnTo>
                    <a:pt x="18093" y="7698"/>
                  </a:lnTo>
                  <a:close/>
                </a:path>
              </a:pathLst>
            </a:custGeom>
            <a:gradFill rotWithShape="1">
              <a:gsLst>
                <a:gs pos="0">
                  <a:schemeClr val="accent2">
                    <a:gamma/>
                    <a:shade val="0"/>
                    <a:invGamma/>
                  </a:schemeClr>
                </a:gs>
                <a:gs pos="100000">
                  <a:schemeClr val="accent2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  <a:scene3d>
              <a:camera prst="legacyObliqueTopRight"/>
              <a:lightRig rig="legacyFlat3" dir="b"/>
            </a:scene3d>
            <a:sp3d extrusionH="176200" prstMaterial="legacyMatte">
              <a:bevelT w="13500" h="13500" prst="angle"/>
              <a:bevelB w="13500" h="13500" prst="angle"/>
              <a:extrusionClr>
                <a:schemeClr val="accent2"/>
              </a:extrusionClr>
            </a:sp3d>
          </p:spPr>
          <p:txBody>
            <a:bodyPr wrap="none" anchor="ctr">
              <a:flatTx/>
            </a:bodyPr>
            <a:lstStyle/>
            <a:p>
              <a:endParaRPr lang="uk-UA"/>
            </a:p>
          </p:txBody>
        </p:sp>
      </p:grpSp>
      <p:sp>
        <p:nvSpPr>
          <p:cNvPr id="27" name="Овал 26">
            <a:hlinkClick r:id="" action="ppaction://hlinkshowjump?jump=nextslide"/>
          </p:cNvPr>
          <p:cNvSpPr/>
          <p:nvPr/>
        </p:nvSpPr>
        <p:spPr>
          <a:xfrm>
            <a:off x="3929058" y="3357562"/>
            <a:ext cx="1257304" cy="1257304"/>
          </a:xfrm>
          <a:prstGeom prst="ellipse">
            <a:avLst/>
          </a:prstGeom>
          <a:blipFill rotWithShape="0">
            <a:blip r:embed="rId5" cstate="print"/>
            <a:stretch>
              <a:fillRect/>
            </a:stretch>
          </a:blip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3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34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34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3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34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34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634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34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34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634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35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35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635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635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635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635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634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634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635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635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634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634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634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634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634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2000"/>
                                        <p:tgtEl>
                                          <p:spTgt spid="634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635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635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63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635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635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2000"/>
                                        <p:tgtEl>
                                          <p:spTgt spid="635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634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634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634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634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635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635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635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635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90" grpId="0"/>
      <p:bldP spid="63491" grpId="0" animBg="1"/>
      <p:bldP spid="63493" grpId="0" animBg="1"/>
      <p:bldP spid="63494" grpId="0"/>
      <p:bldP spid="63495" grpId="0"/>
      <p:bldP spid="63496" grpId="0" animBg="1"/>
      <p:bldP spid="63497" grpId="0" animBg="1"/>
      <p:bldP spid="63498" grpId="0"/>
      <p:bldP spid="63499" grpId="0"/>
      <p:bldP spid="63500" grpId="0" animBg="1"/>
      <p:bldP spid="63501" grpId="0" animBg="1"/>
      <p:bldP spid="63502" grpId="0"/>
      <p:bldP spid="63503" grpId="0"/>
      <p:bldP spid="63504" grpId="0" animBg="1"/>
      <p:bldP spid="63505" grpId="0" animBg="1"/>
      <p:bldP spid="63506" grpId="0"/>
      <p:bldP spid="6350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ChangeArrowheads="1"/>
          </p:cNvSpPr>
          <p:nvPr>
            <p:ph type="title"/>
          </p:nvPr>
        </p:nvSpPr>
        <p:spPr>
          <a:xfrm>
            <a:off x="357158" y="642918"/>
            <a:ext cx="7848600" cy="1066800"/>
          </a:xfrm>
        </p:spPr>
        <p:txBody>
          <a:bodyPr/>
          <a:lstStyle/>
          <a:p>
            <a:pPr algn="ctr"/>
            <a:r>
              <a:rPr lang="en-US" dirty="0" smtClean="0"/>
              <a:t>To take information off the Internet and store it on your computer </a:t>
            </a:r>
            <a:r>
              <a:rPr lang="en-GB" dirty="0" smtClean="0">
                <a:latin typeface="Arial" charset="0"/>
                <a:cs typeface="Arial" charset="0"/>
              </a:rPr>
              <a:t/>
            </a:r>
            <a:br>
              <a:rPr lang="en-GB" dirty="0" smtClean="0">
                <a:latin typeface="Arial" charset="0"/>
                <a:cs typeface="Arial" charset="0"/>
              </a:rPr>
            </a:br>
            <a:endParaRPr lang="en-US" dirty="0"/>
          </a:p>
        </p:txBody>
      </p:sp>
      <p:sp>
        <p:nvSpPr>
          <p:cNvPr id="63491" name="AutoShape 3"/>
          <p:cNvSpPr>
            <a:spLocks noChangeArrowheads="1"/>
          </p:cNvSpPr>
          <p:nvPr/>
        </p:nvSpPr>
        <p:spPr bwMode="gray">
          <a:xfrm>
            <a:off x="609600" y="4419600"/>
            <a:ext cx="2543175" cy="1600200"/>
          </a:xfrm>
          <a:prstGeom prst="roundRect">
            <a:avLst>
              <a:gd name="adj" fmla="val 12699"/>
            </a:avLst>
          </a:prstGeom>
          <a:gradFill rotWithShape="1">
            <a:gsLst>
              <a:gs pos="0">
                <a:schemeClr val="accent1">
                  <a:gamma/>
                  <a:shade val="79216"/>
                  <a:invGamma/>
                </a:schemeClr>
              </a:gs>
              <a:gs pos="100000">
                <a:schemeClr val="accent1"/>
              </a:gs>
            </a:gsLst>
            <a:lin ang="540000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uk-UA"/>
          </a:p>
        </p:txBody>
      </p:sp>
      <p:sp>
        <p:nvSpPr>
          <p:cNvPr id="63493" name="AutoShape 5">
            <a:hlinkClick r:id="" action="ppaction://noaction">
              <a:snd r:embed="rId2" name="explode.wav"/>
            </a:hlinkClick>
          </p:cNvPr>
          <p:cNvSpPr>
            <a:spLocks noChangeArrowheads="1"/>
          </p:cNvSpPr>
          <p:nvPr/>
        </p:nvSpPr>
        <p:spPr bwMode="gray">
          <a:xfrm>
            <a:off x="663575" y="4848225"/>
            <a:ext cx="2408238" cy="1114425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  <a:effectLst>
            <a:prstShdw prst="shdw18" dist="17961" dir="13500000">
              <a:srgbClr val="FFFFFF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/>
          <a:p>
            <a:endParaRPr lang="uk-UA"/>
          </a:p>
        </p:txBody>
      </p:sp>
      <p:sp>
        <p:nvSpPr>
          <p:cNvPr id="63494" name="Text Box 18"/>
          <p:cNvSpPr txBox="1">
            <a:spLocks noChangeArrowheads="1"/>
          </p:cNvSpPr>
          <p:nvPr/>
        </p:nvSpPr>
        <p:spPr bwMode="white">
          <a:xfrm>
            <a:off x="1065213" y="4443413"/>
            <a:ext cx="1651000" cy="4616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dirty="0" smtClean="0">
                <a:solidFill>
                  <a:srgbClr val="FFFFFF"/>
                </a:solidFill>
                <a:cs typeface="Arial" charset="0"/>
              </a:rPr>
              <a:t>B</a:t>
            </a:r>
            <a:endParaRPr lang="en-US" sz="2400" dirty="0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3495" name="Text Box 9"/>
          <p:cNvSpPr txBox="1">
            <a:spLocks noChangeArrowheads="1"/>
          </p:cNvSpPr>
          <p:nvPr/>
        </p:nvSpPr>
        <p:spPr bwMode="gray">
          <a:xfrm>
            <a:off x="704850" y="4926013"/>
            <a:ext cx="2316163" cy="646331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n-US" sz="3600" dirty="0" smtClean="0">
                <a:solidFill>
                  <a:srgbClr val="000000"/>
                </a:solidFill>
                <a:cs typeface="Arial" charset="0"/>
              </a:rPr>
              <a:t>upload</a:t>
            </a:r>
            <a:endParaRPr lang="en-US" sz="3600" dirty="0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63496" name="AutoShape 8"/>
          <p:cNvSpPr>
            <a:spLocks noChangeArrowheads="1"/>
          </p:cNvSpPr>
          <p:nvPr/>
        </p:nvSpPr>
        <p:spPr bwMode="gray">
          <a:xfrm>
            <a:off x="609600" y="2057400"/>
            <a:ext cx="2543175" cy="1600200"/>
          </a:xfrm>
          <a:prstGeom prst="roundRect">
            <a:avLst>
              <a:gd name="adj" fmla="val 12699"/>
            </a:avLst>
          </a:prstGeom>
          <a:gradFill rotWithShape="1">
            <a:gsLst>
              <a:gs pos="0">
                <a:schemeClr val="folHlink">
                  <a:gamma/>
                  <a:shade val="69804"/>
                  <a:invGamma/>
                </a:schemeClr>
              </a:gs>
              <a:gs pos="100000">
                <a:schemeClr val="folHlink"/>
              </a:gs>
            </a:gsLst>
            <a:lin ang="540000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uk-UA"/>
          </a:p>
        </p:txBody>
      </p:sp>
      <p:sp>
        <p:nvSpPr>
          <p:cNvPr id="63497" name="AutoShape 9">
            <a:hlinkClick r:id="" action="ppaction://noaction">
              <a:snd r:embed="rId3" name="applause.wav"/>
            </a:hlinkClick>
          </p:cNvPr>
          <p:cNvSpPr>
            <a:spLocks noChangeArrowheads="1"/>
          </p:cNvSpPr>
          <p:nvPr/>
        </p:nvSpPr>
        <p:spPr bwMode="gray">
          <a:xfrm>
            <a:off x="663575" y="2486025"/>
            <a:ext cx="2408238" cy="1114425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  <a:effectLst>
            <a:prstShdw prst="shdw18" dist="17961" dir="13500000">
              <a:srgbClr val="FFFFFF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/>
          <a:p>
            <a:endParaRPr lang="uk-UA"/>
          </a:p>
        </p:txBody>
      </p:sp>
      <p:sp>
        <p:nvSpPr>
          <p:cNvPr id="63498" name="Text Box 18"/>
          <p:cNvSpPr txBox="1">
            <a:spLocks noChangeArrowheads="1"/>
          </p:cNvSpPr>
          <p:nvPr/>
        </p:nvSpPr>
        <p:spPr bwMode="white">
          <a:xfrm>
            <a:off x="1065213" y="2081213"/>
            <a:ext cx="1651000" cy="4616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dirty="0" smtClean="0">
                <a:solidFill>
                  <a:srgbClr val="FFFFFF"/>
                </a:solidFill>
                <a:cs typeface="Arial" charset="0"/>
              </a:rPr>
              <a:t>A</a:t>
            </a:r>
            <a:endParaRPr lang="en-US" sz="2400" dirty="0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3499" name="Text Box 9"/>
          <p:cNvSpPr txBox="1">
            <a:spLocks noChangeArrowheads="1"/>
          </p:cNvSpPr>
          <p:nvPr/>
        </p:nvSpPr>
        <p:spPr bwMode="gray">
          <a:xfrm>
            <a:off x="642910" y="2643182"/>
            <a:ext cx="2428892" cy="646331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0" hangingPunct="0"/>
            <a:r>
              <a:rPr lang="en-US" sz="3600" dirty="0" smtClean="0">
                <a:solidFill>
                  <a:srgbClr val="000000"/>
                </a:solidFill>
                <a:cs typeface="Arial" charset="0"/>
              </a:rPr>
              <a:t>download</a:t>
            </a:r>
            <a:endParaRPr lang="en-US" sz="3600" dirty="0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63500" name="AutoShape 12"/>
          <p:cNvSpPr>
            <a:spLocks noChangeArrowheads="1"/>
          </p:cNvSpPr>
          <p:nvPr/>
        </p:nvSpPr>
        <p:spPr bwMode="gray">
          <a:xfrm>
            <a:off x="5943600" y="4419600"/>
            <a:ext cx="2543175" cy="1600200"/>
          </a:xfrm>
          <a:prstGeom prst="roundRect">
            <a:avLst>
              <a:gd name="adj" fmla="val 12699"/>
            </a:avLst>
          </a:prstGeom>
          <a:gradFill rotWithShape="1">
            <a:gsLst>
              <a:gs pos="0">
                <a:schemeClr val="hlink">
                  <a:gamma/>
                  <a:shade val="79216"/>
                  <a:invGamma/>
                </a:schemeClr>
              </a:gs>
              <a:gs pos="100000">
                <a:schemeClr val="hlink"/>
              </a:gs>
            </a:gsLst>
            <a:lin ang="540000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uk-UA"/>
          </a:p>
        </p:txBody>
      </p:sp>
      <p:sp>
        <p:nvSpPr>
          <p:cNvPr id="63501" name="AutoShape 13">
            <a:hlinkClick r:id="" action="ppaction://noaction">
              <a:snd r:embed="rId2" name="explode.wav"/>
            </a:hlinkClick>
          </p:cNvPr>
          <p:cNvSpPr>
            <a:spLocks noChangeArrowheads="1"/>
          </p:cNvSpPr>
          <p:nvPr/>
        </p:nvSpPr>
        <p:spPr bwMode="gray">
          <a:xfrm>
            <a:off x="5997575" y="4848225"/>
            <a:ext cx="2408238" cy="1114425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  <a:effectLst>
            <a:prstShdw prst="shdw18" dist="17961" dir="13500000">
              <a:srgbClr val="FFFFFF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/>
          <a:p>
            <a:endParaRPr lang="uk-UA"/>
          </a:p>
        </p:txBody>
      </p:sp>
      <p:sp>
        <p:nvSpPr>
          <p:cNvPr id="63502" name="Text Box 18"/>
          <p:cNvSpPr txBox="1">
            <a:spLocks noChangeArrowheads="1"/>
          </p:cNvSpPr>
          <p:nvPr/>
        </p:nvSpPr>
        <p:spPr bwMode="white">
          <a:xfrm>
            <a:off x="6399213" y="4443413"/>
            <a:ext cx="1651000" cy="4616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dirty="0" smtClean="0">
                <a:solidFill>
                  <a:srgbClr val="FFFFFF"/>
                </a:solidFill>
                <a:cs typeface="Arial" charset="0"/>
              </a:rPr>
              <a:t>D</a:t>
            </a:r>
            <a:endParaRPr lang="en-US" sz="2400" dirty="0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3503" name="Text Box 9"/>
          <p:cNvSpPr txBox="1">
            <a:spLocks noChangeArrowheads="1"/>
          </p:cNvSpPr>
          <p:nvPr/>
        </p:nvSpPr>
        <p:spPr bwMode="gray">
          <a:xfrm>
            <a:off x="5929322" y="4929198"/>
            <a:ext cx="2533678" cy="646331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0" hangingPunct="0"/>
            <a:r>
              <a:rPr lang="en-US" sz="3600" dirty="0" smtClean="0">
                <a:solidFill>
                  <a:srgbClr val="000000"/>
                </a:solidFill>
                <a:cs typeface="Arial" charset="0"/>
              </a:rPr>
              <a:t>search</a:t>
            </a:r>
            <a:endParaRPr lang="en-US" sz="3600" dirty="0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63504" name="AutoShape 16"/>
          <p:cNvSpPr>
            <a:spLocks noChangeArrowheads="1"/>
          </p:cNvSpPr>
          <p:nvPr/>
        </p:nvSpPr>
        <p:spPr bwMode="gray">
          <a:xfrm>
            <a:off x="5943600" y="2057400"/>
            <a:ext cx="2543175" cy="1600200"/>
          </a:xfrm>
          <a:prstGeom prst="roundRect">
            <a:avLst>
              <a:gd name="adj" fmla="val 12699"/>
            </a:avLst>
          </a:prstGeom>
          <a:gradFill rotWithShape="1">
            <a:gsLst>
              <a:gs pos="0">
                <a:schemeClr val="accent2">
                  <a:gamma/>
                  <a:shade val="79216"/>
                  <a:invGamma/>
                </a:schemeClr>
              </a:gs>
              <a:gs pos="100000">
                <a:schemeClr val="accent2"/>
              </a:gs>
            </a:gsLst>
            <a:lin ang="540000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uk-UA"/>
          </a:p>
        </p:txBody>
      </p:sp>
      <p:sp>
        <p:nvSpPr>
          <p:cNvPr id="63505" name="AutoShape 17">
            <a:hlinkClick r:id="" action="ppaction://noaction">
              <a:snd r:embed="rId2" name="explode.wav"/>
            </a:hlinkClick>
          </p:cNvPr>
          <p:cNvSpPr>
            <a:spLocks noChangeArrowheads="1"/>
          </p:cNvSpPr>
          <p:nvPr/>
        </p:nvSpPr>
        <p:spPr bwMode="gray">
          <a:xfrm>
            <a:off x="5997575" y="2486025"/>
            <a:ext cx="2408238" cy="1114425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  <a:effectLst>
            <a:prstShdw prst="shdw18" dist="17961" dir="13500000">
              <a:srgbClr val="FFFFFF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/>
          <a:p>
            <a:endParaRPr lang="uk-UA"/>
          </a:p>
        </p:txBody>
      </p:sp>
      <p:sp>
        <p:nvSpPr>
          <p:cNvPr id="63506" name="Text Box 18"/>
          <p:cNvSpPr txBox="1">
            <a:spLocks noChangeArrowheads="1"/>
          </p:cNvSpPr>
          <p:nvPr/>
        </p:nvSpPr>
        <p:spPr bwMode="white">
          <a:xfrm>
            <a:off x="6399213" y="2081213"/>
            <a:ext cx="1651000" cy="4616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dirty="0" smtClean="0">
                <a:solidFill>
                  <a:srgbClr val="FFFFFF"/>
                </a:solidFill>
                <a:cs typeface="Arial" charset="0"/>
              </a:rPr>
              <a:t>C</a:t>
            </a:r>
            <a:endParaRPr lang="en-US" sz="2400" dirty="0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3507" name="Text Box 9"/>
          <p:cNvSpPr txBox="1">
            <a:spLocks noChangeArrowheads="1"/>
          </p:cNvSpPr>
          <p:nvPr/>
        </p:nvSpPr>
        <p:spPr bwMode="gray">
          <a:xfrm>
            <a:off x="6038850" y="2563813"/>
            <a:ext cx="2316163" cy="646331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n-US" sz="3600" dirty="0" smtClean="0">
                <a:solidFill>
                  <a:srgbClr val="000000"/>
                </a:solidFill>
                <a:cs typeface="Arial" charset="0"/>
              </a:rPr>
              <a:t>upgrade</a:t>
            </a:r>
            <a:endParaRPr lang="en-US" sz="3600" dirty="0">
              <a:solidFill>
                <a:srgbClr val="000000"/>
              </a:solidFill>
              <a:cs typeface="Arial" charset="0"/>
            </a:endParaRPr>
          </a:p>
        </p:txBody>
      </p:sp>
      <p:grpSp>
        <p:nvGrpSpPr>
          <p:cNvPr id="2" name="Group 20"/>
          <p:cNvGrpSpPr>
            <a:grpSpLocks/>
          </p:cNvGrpSpPr>
          <p:nvPr/>
        </p:nvGrpSpPr>
        <p:grpSpPr bwMode="auto">
          <a:xfrm>
            <a:off x="3095625" y="2667000"/>
            <a:ext cx="2819400" cy="2803525"/>
            <a:chOff x="1950" y="1680"/>
            <a:chExt cx="1776" cy="1766"/>
          </a:xfrm>
        </p:grpSpPr>
        <p:sp>
          <p:nvSpPr>
            <p:cNvPr id="63509" name="AutoShape 21"/>
            <p:cNvSpPr>
              <a:spLocks noChangeArrowheads="1"/>
            </p:cNvSpPr>
            <p:nvPr/>
          </p:nvSpPr>
          <p:spPr bwMode="gray">
            <a:xfrm rot="6774404">
              <a:off x="1986" y="1770"/>
              <a:ext cx="1688" cy="1664"/>
            </a:xfrm>
            <a:custGeom>
              <a:avLst/>
              <a:gdLst>
                <a:gd name="G0" fmla="+- -1509893 0 0"/>
                <a:gd name="G1" fmla="+- -5955455 0 0"/>
                <a:gd name="G2" fmla="+- -1509893 0 -5955455"/>
                <a:gd name="G3" fmla="+- 10800 0 0"/>
                <a:gd name="G4" fmla="+- 0 0 -1509893"/>
                <a:gd name="T0" fmla="*/ 360 256 1"/>
                <a:gd name="T1" fmla="*/ 0 256 1"/>
                <a:gd name="G5" fmla="+- G2 T0 T1"/>
                <a:gd name="G6" fmla="?: G2 G2 G5"/>
                <a:gd name="G7" fmla="+- 0 0 G6"/>
                <a:gd name="G8" fmla="+- 7926 0 0"/>
                <a:gd name="G9" fmla="+- 0 0 -5955455"/>
                <a:gd name="G10" fmla="+- 7926 0 2700"/>
                <a:gd name="G11" fmla="cos G10 -1509893"/>
                <a:gd name="G12" fmla="sin G10 -1509893"/>
                <a:gd name="G13" fmla="cos 13500 -1509893"/>
                <a:gd name="G14" fmla="sin 13500 -1509893"/>
                <a:gd name="G15" fmla="+- G11 10800 0"/>
                <a:gd name="G16" fmla="+- G12 10800 0"/>
                <a:gd name="G17" fmla="+- G13 10800 0"/>
                <a:gd name="G18" fmla="+- G14 10800 0"/>
                <a:gd name="G19" fmla="*/ 7926 1 2"/>
                <a:gd name="G20" fmla="+- G19 5400 0"/>
                <a:gd name="G21" fmla="cos G20 -1509893"/>
                <a:gd name="G22" fmla="sin G20 -1509893"/>
                <a:gd name="G23" fmla="+- G21 10800 0"/>
                <a:gd name="G24" fmla="+- G12 G23 G22"/>
                <a:gd name="G25" fmla="+- G22 G23 G11"/>
                <a:gd name="G26" fmla="cos 10800 -1509893"/>
                <a:gd name="G27" fmla="sin 10800 -1509893"/>
                <a:gd name="G28" fmla="cos 7926 -1509893"/>
                <a:gd name="G29" fmla="sin 7926 -1509893"/>
                <a:gd name="G30" fmla="+- G26 10800 0"/>
                <a:gd name="G31" fmla="+- G27 10800 0"/>
                <a:gd name="G32" fmla="+- G28 10800 0"/>
                <a:gd name="G33" fmla="+- G29 10800 0"/>
                <a:gd name="G34" fmla="+- G19 5400 0"/>
                <a:gd name="G35" fmla="cos G34 -5955455"/>
                <a:gd name="G36" fmla="sin G34 -5955455"/>
                <a:gd name="G37" fmla="+/ -5955455 -1509893 2"/>
                <a:gd name="T2" fmla="*/ 180 256 1"/>
                <a:gd name="T3" fmla="*/ 0 256 1"/>
                <a:gd name="G38" fmla="+- G37 T2 T3"/>
                <a:gd name="G39" fmla="?: G2 G37 G38"/>
                <a:gd name="G40" fmla="cos 10800 G39"/>
                <a:gd name="G41" fmla="sin 10800 G39"/>
                <a:gd name="G42" fmla="cos 7926 G39"/>
                <a:gd name="G43" fmla="sin 7926 G39"/>
                <a:gd name="G44" fmla="+- G40 10800 0"/>
                <a:gd name="G45" fmla="+- G41 10800 0"/>
                <a:gd name="G46" fmla="+- G42 10800 0"/>
                <a:gd name="G47" fmla="+- G43 10800 0"/>
                <a:gd name="G48" fmla="+- G35 10800 0"/>
                <a:gd name="G49" fmla="+- G36 10800 0"/>
                <a:gd name="T4" fmla="*/ 16689 w 21600"/>
                <a:gd name="T5" fmla="*/ 1746 h 21600"/>
                <a:gd name="T6" fmla="*/ 10657 w 21600"/>
                <a:gd name="T7" fmla="*/ 1438 h 21600"/>
                <a:gd name="T8" fmla="*/ 15121 w 21600"/>
                <a:gd name="T9" fmla="*/ 4156 h 21600"/>
                <a:gd name="T10" fmla="*/ 23223 w 21600"/>
                <a:gd name="T11" fmla="*/ 5516 h 21600"/>
                <a:gd name="T12" fmla="*/ 21035 w 21600"/>
                <a:gd name="T13" fmla="*/ 10942 h 21600"/>
                <a:gd name="T14" fmla="*/ 15609 w 21600"/>
                <a:gd name="T15" fmla="*/ 8754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18093" y="7698"/>
                  </a:moveTo>
                  <a:cubicBezTo>
                    <a:pt x="16849" y="4772"/>
                    <a:pt x="13978" y="2874"/>
                    <a:pt x="10800" y="2874"/>
                  </a:cubicBezTo>
                  <a:cubicBezTo>
                    <a:pt x="10759" y="2873"/>
                    <a:pt x="10719" y="2874"/>
                    <a:pt x="10679" y="2874"/>
                  </a:cubicBezTo>
                  <a:lnTo>
                    <a:pt x="10635" y="1"/>
                  </a:lnTo>
                  <a:cubicBezTo>
                    <a:pt x="10690" y="0"/>
                    <a:pt x="10745" y="-1"/>
                    <a:pt x="10800" y="0"/>
                  </a:cubicBezTo>
                  <a:cubicBezTo>
                    <a:pt x="15131" y="0"/>
                    <a:pt x="19043" y="2587"/>
                    <a:pt x="20738" y="6573"/>
                  </a:cubicBezTo>
                  <a:lnTo>
                    <a:pt x="23223" y="5516"/>
                  </a:lnTo>
                  <a:lnTo>
                    <a:pt x="21035" y="10942"/>
                  </a:lnTo>
                  <a:lnTo>
                    <a:pt x="15609" y="8754"/>
                  </a:lnTo>
                  <a:lnTo>
                    <a:pt x="18093" y="7698"/>
                  </a:lnTo>
                  <a:close/>
                </a:path>
              </a:pathLst>
            </a:custGeom>
            <a:gradFill rotWithShape="1">
              <a:gsLst>
                <a:gs pos="0">
                  <a:schemeClr val="hlink">
                    <a:gamma/>
                    <a:shade val="0"/>
                    <a:invGamma/>
                  </a:schemeClr>
                </a:gs>
                <a:gs pos="100000">
                  <a:schemeClr val="hlink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  <a:scene3d>
              <a:camera prst="legacyObliqueTopRight"/>
              <a:lightRig rig="legacyFlat3" dir="b"/>
            </a:scene3d>
            <a:sp3d extrusionH="176200" prstMaterial="legacyMatte">
              <a:bevelT w="13500" h="13500" prst="angle"/>
              <a:bevelB w="13500" h="13500" prst="angle"/>
              <a:extrusionClr>
                <a:schemeClr val="hlink"/>
              </a:extrusionClr>
            </a:sp3d>
          </p:spPr>
          <p:txBody>
            <a:bodyPr wrap="none" anchor="ctr">
              <a:flatTx/>
            </a:bodyPr>
            <a:lstStyle/>
            <a:p>
              <a:endParaRPr lang="uk-UA"/>
            </a:p>
          </p:txBody>
        </p:sp>
        <p:sp>
          <p:nvSpPr>
            <p:cNvPr id="63510" name="AutoShape 22"/>
            <p:cNvSpPr>
              <a:spLocks noChangeArrowheads="1"/>
            </p:cNvSpPr>
            <p:nvPr/>
          </p:nvSpPr>
          <p:spPr bwMode="gray">
            <a:xfrm rot="12174404">
              <a:off x="1950" y="1759"/>
              <a:ext cx="1688" cy="1664"/>
            </a:xfrm>
            <a:custGeom>
              <a:avLst/>
              <a:gdLst>
                <a:gd name="G0" fmla="+- -1509893 0 0"/>
                <a:gd name="G1" fmla="+- -5955455 0 0"/>
                <a:gd name="G2" fmla="+- -1509893 0 -5955455"/>
                <a:gd name="G3" fmla="+- 10800 0 0"/>
                <a:gd name="G4" fmla="+- 0 0 -1509893"/>
                <a:gd name="T0" fmla="*/ 360 256 1"/>
                <a:gd name="T1" fmla="*/ 0 256 1"/>
                <a:gd name="G5" fmla="+- G2 T0 T1"/>
                <a:gd name="G6" fmla="?: G2 G2 G5"/>
                <a:gd name="G7" fmla="+- 0 0 G6"/>
                <a:gd name="G8" fmla="+- 7926 0 0"/>
                <a:gd name="G9" fmla="+- 0 0 -5955455"/>
                <a:gd name="G10" fmla="+- 7926 0 2700"/>
                <a:gd name="G11" fmla="cos G10 -1509893"/>
                <a:gd name="G12" fmla="sin G10 -1509893"/>
                <a:gd name="G13" fmla="cos 13500 -1509893"/>
                <a:gd name="G14" fmla="sin 13500 -1509893"/>
                <a:gd name="G15" fmla="+- G11 10800 0"/>
                <a:gd name="G16" fmla="+- G12 10800 0"/>
                <a:gd name="G17" fmla="+- G13 10800 0"/>
                <a:gd name="G18" fmla="+- G14 10800 0"/>
                <a:gd name="G19" fmla="*/ 7926 1 2"/>
                <a:gd name="G20" fmla="+- G19 5400 0"/>
                <a:gd name="G21" fmla="cos G20 -1509893"/>
                <a:gd name="G22" fmla="sin G20 -1509893"/>
                <a:gd name="G23" fmla="+- G21 10800 0"/>
                <a:gd name="G24" fmla="+- G12 G23 G22"/>
                <a:gd name="G25" fmla="+- G22 G23 G11"/>
                <a:gd name="G26" fmla="cos 10800 -1509893"/>
                <a:gd name="G27" fmla="sin 10800 -1509893"/>
                <a:gd name="G28" fmla="cos 7926 -1509893"/>
                <a:gd name="G29" fmla="sin 7926 -1509893"/>
                <a:gd name="G30" fmla="+- G26 10800 0"/>
                <a:gd name="G31" fmla="+- G27 10800 0"/>
                <a:gd name="G32" fmla="+- G28 10800 0"/>
                <a:gd name="G33" fmla="+- G29 10800 0"/>
                <a:gd name="G34" fmla="+- G19 5400 0"/>
                <a:gd name="G35" fmla="cos G34 -5955455"/>
                <a:gd name="G36" fmla="sin G34 -5955455"/>
                <a:gd name="G37" fmla="+/ -5955455 -1509893 2"/>
                <a:gd name="T2" fmla="*/ 180 256 1"/>
                <a:gd name="T3" fmla="*/ 0 256 1"/>
                <a:gd name="G38" fmla="+- G37 T2 T3"/>
                <a:gd name="G39" fmla="?: G2 G37 G38"/>
                <a:gd name="G40" fmla="cos 10800 G39"/>
                <a:gd name="G41" fmla="sin 10800 G39"/>
                <a:gd name="G42" fmla="cos 7926 G39"/>
                <a:gd name="G43" fmla="sin 7926 G39"/>
                <a:gd name="G44" fmla="+- G40 10800 0"/>
                <a:gd name="G45" fmla="+- G41 10800 0"/>
                <a:gd name="G46" fmla="+- G42 10800 0"/>
                <a:gd name="G47" fmla="+- G43 10800 0"/>
                <a:gd name="G48" fmla="+- G35 10800 0"/>
                <a:gd name="G49" fmla="+- G36 10800 0"/>
                <a:gd name="T4" fmla="*/ 16689 w 21600"/>
                <a:gd name="T5" fmla="*/ 1746 h 21600"/>
                <a:gd name="T6" fmla="*/ 10657 w 21600"/>
                <a:gd name="T7" fmla="*/ 1438 h 21600"/>
                <a:gd name="T8" fmla="*/ 15121 w 21600"/>
                <a:gd name="T9" fmla="*/ 4156 h 21600"/>
                <a:gd name="T10" fmla="*/ 23223 w 21600"/>
                <a:gd name="T11" fmla="*/ 5516 h 21600"/>
                <a:gd name="T12" fmla="*/ 21035 w 21600"/>
                <a:gd name="T13" fmla="*/ 10942 h 21600"/>
                <a:gd name="T14" fmla="*/ 15609 w 21600"/>
                <a:gd name="T15" fmla="*/ 8754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18093" y="7698"/>
                  </a:moveTo>
                  <a:cubicBezTo>
                    <a:pt x="16849" y="4772"/>
                    <a:pt x="13978" y="2874"/>
                    <a:pt x="10800" y="2874"/>
                  </a:cubicBezTo>
                  <a:cubicBezTo>
                    <a:pt x="10759" y="2873"/>
                    <a:pt x="10719" y="2874"/>
                    <a:pt x="10679" y="2874"/>
                  </a:cubicBezTo>
                  <a:lnTo>
                    <a:pt x="10635" y="1"/>
                  </a:lnTo>
                  <a:cubicBezTo>
                    <a:pt x="10690" y="0"/>
                    <a:pt x="10745" y="-1"/>
                    <a:pt x="10800" y="0"/>
                  </a:cubicBezTo>
                  <a:cubicBezTo>
                    <a:pt x="15131" y="0"/>
                    <a:pt x="19043" y="2587"/>
                    <a:pt x="20738" y="6573"/>
                  </a:cubicBezTo>
                  <a:lnTo>
                    <a:pt x="23223" y="5516"/>
                  </a:lnTo>
                  <a:lnTo>
                    <a:pt x="21035" y="10942"/>
                  </a:lnTo>
                  <a:lnTo>
                    <a:pt x="15609" y="8754"/>
                  </a:lnTo>
                  <a:lnTo>
                    <a:pt x="18093" y="7698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>
                    <a:gamma/>
                    <a:shade val="0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  <a:scene3d>
              <a:camera prst="legacyObliqueTopRight"/>
              <a:lightRig rig="legacyFlat3" dir="b"/>
            </a:scene3d>
            <a:sp3d extrusionH="176200" prstMaterial="legacyMatte">
              <a:bevelT w="13500" h="13500" prst="angle"/>
              <a:bevelB w="13500" h="13500" prst="angle"/>
              <a:extrusionClr>
                <a:schemeClr val="accent1"/>
              </a:extrusionClr>
            </a:sp3d>
          </p:spPr>
          <p:txBody>
            <a:bodyPr wrap="none" anchor="ctr">
              <a:flatTx/>
            </a:bodyPr>
            <a:lstStyle/>
            <a:p>
              <a:endParaRPr lang="uk-UA"/>
            </a:p>
          </p:txBody>
        </p:sp>
        <p:sp>
          <p:nvSpPr>
            <p:cNvPr id="63511" name="AutoShape 23"/>
            <p:cNvSpPr>
              <a:spLocks noChangeArrowheads="1"/>
            </p:cNvSpPr>
            <p:nvPr/>
          </p:nvSpPr>
          <p:spPr bwMode="gray">
            <a:xfrm rot="17574404">
              <a:off x="2011" y="1692"/>
              <a:ext cx="1688" cy="1664"/>
            </a:xfrm>
            <a:custGeom>
              <a:avLst/>
              <a:gdLst>
                <a:gd name="G0" fmla="+- -1509893 0 0"/>
                <a:gd name="G1" fmla="+- -5955455 0 0"/>
                <a:gd name="G2" fmla="+- -1509893 0 -5955455"/>
                <a:gd name="G3" fmla="+- 10800 0 0"/>
                <a:gd name="G4" fmla="+- 0 0 -1509893"/>
                <a:gd name="T0" fmla="*/ 360 256 1"/>
                <a:gd name="T1" fmla="*/ 0 256 1"/>
                <a:gd name="G5" fmla="+- G2 T0 T1"/>
                <a:gd name="G6" fmla="?: G2 G2 G5"/>
                <a:gd name="G7" fmla="+- 0 0 G6"/>
                <a:gd name="G8" fmla="+- 7926 0 0"/>
                <a:gd name="G9" fmla="+- 0 0 -5955455"/>
                <a:gd name="G10" fmla="+- 7926 0 2700"/>
                <a:gd name="G11" fmla="cos G10 -1509893"/>
                <a:gd name="G12" fmla="sin G10 -1509893"/>
                <a:gd name="G13" fmla="cos 13500 -1509893"/>
                <a:gd name="G14" fmla="sin 13500 -1509893"/>
                <a:gd name="G15" fmla="+- G11 10800 0"/>
                <a:gd name="G16" fmla="+- G12 10800 0"/>
                <a:gd name="G17" fmla="+- G13 10800 0"/>
                <a:gd name="G18" fmla="+- G14 10800 0"/>
                <a:gd name="G19" fmla="*/ 7926 1 2"/>
                <a:gd name="G20" fmla="+- G19 5400 0"/>
                <a:gd name="G21" fmla="cos G20 -1509893"/>
                <a:gd name="G22" fmla="sin G20 -1509893"/>
                <a:gd name="G23" fmla="+- G21 10800 0"/>
                <a:gd name="G24" fmla="+- G12 G23 G22"/>
                <a:gd name="G25" fmla="+- G22 G23 G11"/>
                <a:gd name="G26" fmla="cos 10800 -1509893"/>
                <a:gd name="G27" fmla="sin 10800 -1509893"/>
                <a:gd name="G28" fmla="cos 7926 -1509893"/>
                <a:gd name="G29" fmla="sin 7926 -1509893"/>
                <a:gd name="G30" fmla="+- G26 10800 0"/>
                <a:gd name="G31" fmla="+- G27 10800 0"/>
                <a:gd name="G32" fmla="+- G28 10800 0"/>
                <a:gd name="G33" fmla="+- G29 10800 0"/>
                <a:gd name="G34" fmla="+- G19 5400 0"/>
                <a:gd name="G35" fmla="cos G34 -5955455"/>
                <a:gd name="G36" fmla="sin G34 -5955455"/>
                <a:gd name="G37" fmla="+/ -5955455 -1509893 2"/>
                <a:gd name="T2" fmla="*/ 180 256 1"/>
                <a:gd name="T3" fmla="*/ 0 256 1"/>
                <a:gd name="G38" fmla="+- G37 T2 T3"/>
                <a:gd name="G39" fmla="?: G2 G37 G38"/>
                <a:gd name="G40" fmla="cos 10800 G39"/>
                <a:gd name="G41" fmla="sin 10800 G39"/>
                <a:gd name="G42" fmla="cos 7926 G39"/>
                <a:gd name="G43" fmla="sin 7926 G39"/>
                <a:gd name="G44" fmla="+- G40 10800 0"/>
                <a:gd name="G45" fmla="+- G41 10800 0"/>
                <a:gd name="G46" fmla="+- G42 10800 0"/>
                <a:gd name="G47" fmla="+- G43 10800 0"/>
                <a:gd name="G48" fmla="+- G35 10800 0"/>
                <a:gd name="G49" fmla="+- G36 10800 0"/>
                <a:gd name="T4" fmla="*/ 16689 w 21600"/>
                <a:gd name="T5" fmla="*/ 1746 h 21600"/>
                <a:gd name="T6" fmla="*/ 10657 w 21600"/>
                <a:gd name="T7" fmla="*/ 1438 h 21600"/>
                <a:gd name="T8" fmla="*/ 15121 w 21600"/>
                <a:gd name="T9" fmla="*/ 4156 h 21600"/>
                <a:gd name="T10" fmla="*/ 23223 w 21600"/>
                <a:gd name="T11" fmla="*/ 5516 h 21600"/>
                <a:gd name="T12" fmla="*/ 21035 w 21600"/>
                <a:gd name="T13" fmla="*/ 10942 h 21600"/>
                <a:gd name="T14" fmla="*/ 15609 w 21600"/>
                <a:gd name="T15" fmla="*/ 8754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18093" y="7698"/>
                  </a:moveTo>
                  <a:cubicBezTo>
                    <a:pt x="16849" y="4772"/>
                    <a:pt x="13978" y="2874"/>
                    <a:pt x="10800" y="2874"/>
                  </a:cubicBezTo>
                  <a:cubicBezTo>
                    <a:pt x="10759" y="2873"/>
                    <a:pt x="10719" y="2874"/>
                    <a:pt x="10679" y="2874"/>
                  </a:cubicBezTo>
                  <a:lnTo>
                    <a:pt x="10635" y="1"/>
                  </a:lnTo>
                  <a:cubicBezTo>
                    <a:pt x="10690" y="0"/>
                    <a:pt x="10745" y="-1"/>
                    <a:pt x="10800" y="0"/>
                  </a:cubicBezTo>
                  <a:cubicBezTo>
                    <a:pt x="15131" y="0"/>
                    <a:pt x="19043" y="2587"/>
                    <a:pt x="20738" y="6573"/>
                  </a:cubicBezTo>
                  <a:lnTo>
                    <a:pt x="23223" y="5516"/>
                  </a:lnTo>
                  <a:lnTo>
                    <a:pt x="21035" y="10942"/>
                  </a:lnTo>
                  <a:lnTo>
                    <a:pt x="15609" y="8754"/>
                  </a:lnTo>
                  <a:lnTo>
                    <a:pt x="18093" y="7698"/>
                  </a:lnTo>
                  <a:close/>
                </a:path>
              </a:pathLst>
            </a:custGeom>
            <a:gradFill rotWithShape="1">
              <a:gsLst>
                <a:gs pos="0">
                  <a:schemeClr val="folHlink">
                    <a:gamma/>
                    <a:shade val="6275"/>
                    <a:invGamma/>
                  </a:schemeClr>
                </a:gs>
                <a:gs pos="100000">
                  <a:schemeClr val="folHlink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  <a:scene3d>
              <a:camera prst="legacyObliqueTopRight"/>
              <a:lightRig rig="legacyFlat3" dir="b"/>
            </a:scene3d>
            <a:sp3d extrusionH="176200" prstMaterial="legacyMatte">
              <a:bevelT w="13500" h="13500" prst="angle"/>
              <a:bevelB w="13500" h="13500" prst="angle"/>
              <a:extrusionClr>
                <a:schemeClr val="folHlink"/>
              </a:extrusionClr>
            </a:sp3d>
          </p:spPr>
          <p:txBody>
            <a:bodyPr wrap="none" anchor="ctr">
              <a:flatTx/>
            </a:bodyPr>
            <a:lstStyle/>
            <a:p>
              <a:endParaRPr lang="uk-UA"/>
            </a:p>
          </p:txBody>
        </p:sp>
        <p:sp>
          <p:nvSpPr>
            <p:cNvPr id="63512" name="AutoShape 24"/>
            <p:cNvSpPr>
              <a:spLocks noChangeArrowheads="1"/>
            </p:cNvSpPr>
            <p:nvPr/>
          </p:nvSpPr>
          <p:spPr bwMode="gray">
            <a:xfrm rot="22974404">
              <a:off x="2038" y="1728"/>
              <a:ext cx="1688" cy="1664"/>
            </a:xfrm>
            <a:custGeom>
              <a:avLst/>
              <a:gdLst>
                <a:gd name="G0" fmla="+- -1509893 0 0"/>
                <a:gd name="G1" fmla="+- -5955455 0 0"/>
                <a:gd name="G2" fmla="+- -1509893 0 -5955455"/>
                <a:gd name="G3" fmla="+- 10800 0 0"/>
                <a:gd name="G4" fmla="+- 0 0 -1509893"/>
                <a:gd name="T0" fmla="*/ 360 256 1"/>
                <a:gd name="T1" fmla="*/ 0 256 1"/>
                <a:gd name="G5" fmla="+- G2 T0 T1"/>
                <a:gd name="G6" fmla="?: G2 G2 G5"/>
                <a:gd name="G7" fmla="+- 0 0 G6"/>
                <a:gd name="G8" fmla="+- 7926 0 0"/>
                <a:gd name="G9" fmla="+- 0 0 -5955455"/>
                <a:gd name="G10" fmla="+- 7926 0 2700"/>
                <a:gd name="G11" fmla="cos G10 -1509893"/>
                <a:gd name="G12" fmla="sin G10 -1509893"/>
                <a:gd name="G13" fmla="cos 13500 -1509893"/>
                <a:gd name="G14" fmla="sin 13500 -1509893"/>
                <a:gd name="G15" fmla="+- G11 10800 0"/>
                <a:gd name="G16" fmla="+- G12 10800 0"/>
                <a:gd name="G17" fmla="+- G13 10800 0"/>
                <a:gd name="G18" fmla="+- G14 10800 0"/>
                <a:gd name="G19" fmla="*/ 7926 1 2"/>
                <a:gd name="G20" fmla="+- G19 5400 0"/>
                <a:gd name="G21" fmla="cos G20 -1509893"/>
                <a:gd name="G22" fmla="sin G20 -1509893"/>
                <a:gd name="G23" fmla="+- G21 10800 0"/>
                <a:gd name="G24" fmla="+- G12 G23 G22"/>
                <a:gd name="G25" fmla="+- G22 G23 G11"/>
                <a:gd name="G26" fmla="cos 10800 -1509893"/>
                <a:gd name="G27" fmla="sin 10800 -1509893"/>
                <a:gd name="G28" fmla="cos 7926 -1509893"/>
                <a:gd name="G29" fmla="sin 7926 -1509893"/>
                <a:gd name="G30" fmla="+- G26 10800 0"/>
                <a:gd name="G31" fmla="+- G27 10800 0"/>
                <a:gd name="G32" fmla="+- G28 10800 0"/>
                <a:gd name="G33" fmla="+- G29 10800 0"/>
                <a:gd name="G34" fmla="+- G19 5400 0"/>
                <a:gd name="G35" fmla="cos G34 -5955455"/>
                <a:gd name="G36" fmla="sin G34 -5955455"/>
                <a:gd name="G37" fmla="+/ -5955455 -1509893 2"/>
                <a:gd name="T2" fmla="*/ 180 256 1"/>
                <a:gd name="T3" fmla="*/ 0 256 1"/>
                <a:gd name="G38" fmla="+- G37 T2 T3"/>
                <a:gd name="G39" fmla="?: G2 G37 G38"/>
                <a:gd name="G40" fmla="cos 10800 G39"/>
                <a:gd name="G41" fmla="sin 10800 G39"/>
                <a:gd name="G42" fmla="cos 7926 G39"/>
                <a:gd name="G43" fmla="sin 7926 G39"/>
                <a:gd name="G44" fmla="+- G40 10800 0"/>
                <a:gd name="G45" fmla="+- G41 10800 0"/>
                <a:gd name="G46" fmla="+- G42 10800 0"/>
                <a:gd name="G47" fmla="+- G43 10800 0"/>
                <a:gd name="G48" fmla="+- G35 10800 0"/>
                <a:gd name="G49" fmla="+- G36 10800 0"/>
                <a:gd name="T4" fmla="*/ 16689 w 21600"/>
                <a:gd name="T5" fmla="*/ 1746 h 21600"/>
                <a:gd name="T6" fmla="*/ 10657 w 21600"/>
                <a:gd name="T7" fmla="*/ 1438 h 21600"/>
                <a:gd name="T8" fmla="*/ 15121 w 21600"/>
                <a:gd name="T9" fmla="*/ 4156 h 21600"/>
                <a:gd name="T10" fmla="*/ 23223 w 21600"/>
                <a:gd name="T11" fmla="*/ 5516 h 21600"/>
                <a:gd name="T12" fmla="*/ 21035 w 21600"/>
                <a:gd name="T13" fmla="*/ 10942 h 21600"/>
                <a:gd name="T14" fmla="*/ 15609 w 21600"/>
                <a:gd name="T15" fmla="*/ 8754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18093" y="7698"/>
                  </a:moveTo>
                  <a:cubicBezTo>
                    <a:pt x="16849" y="4772"/>
                    <a:pt x="13978" y="2874"/>
                    <a:pt x="10800" y="2874"/>
                  </a:cubicBezTo>
                  <a:cubicBezTo>
                    <a:pt x="10759" y="2873"/>
                    <a:pt x="10719" y="2874"/>
                    <a:pt x="10679" y="2874"/>
                  </a:cubicBezTo>
                  <a:lnTo>
                    <a:pt x="10635" y="1"/>
                  </a:lnTo>
                  <a:cubicBezTo>
                    <a:pt x="10690" y="0"/>
                    <a:pt x="10745" y="-1"/>
                    <a:pt x="10800" y="0"/>
                  </a:cubicBezTo>
                  <a:cubicBezTo>
                    <a:pt x="15131" y="0"/>
                    <a:pt x="19043" y="2587"/>
                    <a:pt x="20738" y="6573"/>
                  </a:cubicBezTo>
                  <a:lnTo>
                    <a:pt x="23223" y="5516"/>
                  </a:lnTo>
                  <a:lnTo>
                    <a:pt x="21035" y="10942"/>
                  </a:lnTo>
                  <a:lnTo>
                    <a:pt x="15609" y="8754"/>
                  </a:lnTo>
                  <a:lnTo>
                    <a:pt x="18093" y="7698"/>
                  </a:lnTo>
                  <a:close/>
                </a:path>
              </a:pathLst>
            </a:custGeom>
            <a:gradFill rotWithShape="1">
              <a:gsLst>
                <a:gs pos="0">
                  <a:schemeClr val="accent2">
                    <a:gamma/>
                    <a:shade val="0"/>
                    <a:invGamma/>
                  </a:schemeClr>
                </a:gs>
                <a:gs pos="100000">
                  <a:schemeClr val="accent2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  <a:scene3d>
              <a:camera prst="legacyObliqueTopRight"/>
              <a:lightRig rig="legacyFlat3" dir="b"/>
            </a:scene3d>
            <a:sp3d extrusionH="176200" prstMaterial="legacyMatte">
              <a:bevelT w="13500" h="13500" prst="angle"/>
              <a:bevelB w="13500" h="13500" prst="angle"/>
              <a:extrusionClr>
                <a:schemeClr val="accent2"/>
              </a:extrusionClr>
            </a:sp3d>
          </p:spPr>
          <p:txBody>
            <a:bodyPr wrap="none" anchor="ctr">
              <a:flatTx/>
            </a:bodyPr>
            <a:lstStyle/>
            <a:p>
              <a:endParaRPr lang="uk-UA"/>
            </a:p>
          </p:txBody>
        </p:sp>
      </p:grpSp>
      <p:sp>
        <p:nvSpPr>
          <p:cNvPr id="27" name="Овал 26">
            <a:hlinkClick r:id="" action="ppaction://hlinkshowjump?jump=nextslide"/>
          </p:cNvPr>
          <p:cNvSpPr/>
          <p:nvPr/>
        </p:nvSpPr>
        <p:spPr>
          <a:xfrm>
            <a:off x="3929058" y="3357562"/>
            <a:ext cx="1257304" cy="1257304"/>
          </a:xfrm>
          <a:prstGeom prst="ellipse">
            <a:avLst/>
          </a:prstGeom>
          <a:blipFill rotWithShape="0">
            <a:blip r:embed="rId4" cstate="print"/>
            <a:stretch>
              <a:fillRect/>
            </a:stretch>
          </a:blip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3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34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34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3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34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34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634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34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34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634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35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35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635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635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635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635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634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634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635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635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634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634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634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634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634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2000"/>
                                        <p:tgtEl>
                                          <p:spTgt spid="634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635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635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63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635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635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2000"/>
                                        <p:tgtEl>
                                          <p:spTgt spid="635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634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634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634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634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635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635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635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635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90" grpId="0"/>
      <p:bldP spid="63491" grpId="0" animBg="1"/>
      <p:bldP spid="63493" grpId="0" animBg="1"/>
      <p:bldP spid="63494" grpId="0"/>
      <p:bldP spid="63495" grpId="0"/>
      <p:bldP spid="63496" grpId="0" animBg="1"/>
      <p:bldP spid="63497" grpId="0" animBg="1"/>
      <p:bldP spid="63498" grpId="0"/>
      <p:bldP spid="63499" grpId="0"/>
      <p:bldP spid="63500" grpId="0" animBg="1"/>
      <p:bldP spid="63501" grpId="0" animBg="1"/>
      <p:bldP spid="63502" grpId="0"/>
      <p:bldP spid="63503" grpId="0"/>
      <p:bldP spid="63504" grpId="0" animBg="1"/>
      <p:bldP spid="63505" grpId="0" animBg="1"/>
      <p:bldP spid="63506" grpId="0"/>
      <p:bldP spid="6350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642918"/>
            <a:ext cx="9144000" cy="1066800"/>
          </a:xfrm>
        </p:spPr>
        <p:txBody>
          <a:bodyPr/>
          <a:lstStyle/>
          <a:p>
            <a:pPr algn="ctr"/>
            <a:r>
              <a:rPr lang="en-US" dirty="0" smtClean="0"/>
              <a:t>A software application which displays unwanted advertisements on your computer while in use is</a:t>
            </a:r>
            <a:r>
              <a:rPr lang="es-CL" dirty="0" smtClean="0">
                <a:latin typeface="Arial" charset="0"/>
                <a:cs typeface="Arial" charset="0"/>
              </a:rPr>
              <a:t/>
            </a:r>
            <a:br>
              <a:rPr lang="es-CL" dirty="0" smtClean="0">
                <a:latin typeface="Arial" charset="0"/>
                <a:cs typeface="Arial" charset="0"/>
              </a:rPr>
            </a:br>
            <a:endParaRPr lang="en-US" dirty="0"/>
          </a:p>
        </p:txBody>
      </p:sp>
      <p:sp>
        <p:nvSpPr>
          <p:cNvPr id="63491" name="AutoShape 3"/>
          <p:cNvSpPr>
            <a:spLocks noChangeArrowheads="1"/>
          </p:cNvSpPr>
          <p:nvPr/>
        </p:nvSpPr>
        <p:spPr bwMode="gray">
          <a:xfrm>
            <a:off x="609600" y="4419600"/>
            <a:ext cx="2543175" cy="1600200"/>
          </a:xfrm>
          <a:prstGeom prst="roundRect">
            <a:avLst>
              <a:gd name="adj" fmla="val 12699"/>
            </a:avLst>
          </a:prstGeom>
          <a:gradFill rotWithShape="1">
            <a:gsLst>
              <a:gs pos="0">
                <a:schemeClr val="accent1">
                  <a:gamma/>
                  <a:shade val="79216"/>
                  <a:invGamma/>
                </a:schemeClr>
              </a:gs>
              <a:gs pos="100000">
                <a:schemeClr val="accent1"/>
              </a:gs>
            </a:gsLst>
            <a:lin ang="540000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uk-UA"/>
          </a:p>
        </p:txBody>
      </p:sp>
      <p:sp>
        <p:nvSpPr>
          <p:cNvPr id="63493" name="AutoShape 5">
            <a:hlinkClick r:id="" action="ppaction://noaction">
              <a:snd r:embed="rId2" name="applause.wav"/>
            </a:hlinkClick>
          </p:cNvPr>
          <p:cNvSpPr>
            <a:spLocks noChangeArrowheads="1"/>
          </p:cNvSpPr>
          <p:nvPr/>
        </p:nvSpPr>
        <p:spPr bwMode="gray">
          <a:xfrm>
            <a:off x="663575" y="4848225"/>
            <a:ext cx="2408238" cy="1114425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  <a:effectLst>
            <a:prstShdw prst="shdw18" dist="17961" dir="13500000">
              <a:srgbClr val="FFFFFF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/>
          <a:p>
            <a:endParaRPr lang="uk-UA"/>
          </a:p>
        </p:txBody>
      </p:sp>
      <p:sp>
        <p:nvSpPr>
          <p:cNvPr id="63494" name="Text Box 18"/>
          <p:cNvSpPr txBox="1">
            <a:spLocks noChangeArrowheads="1"/>
          </p:cNvSpPr>
          <p:nvPr/>
        </p:nvSpPr>
        <p:spPr bwMode="white">
          <a:xfrm>
            <a:off x="1065213" y="4443413"/>
            <a:ext cx="1651000" cy="4616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dirty="0" smtClean="0">
                <a:solidFill>
                  <a:srgbClr val="FFFFFF"/>
                </a:solidFill>
                <a:cs typeface="Arial" charset="0"/>
              </a:rPr>
              <a:t>B</a:t>
            </a:r>
            <a:endParaRPr lang="en-US" sz="2400" dirty="0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3495" name="Text Box 9"/>
          <p:cNvSpPr txBox="1">
            <a:spLocks noChangeArrowheads="1"/>
          </p:cNvSpPr>
          <p:nvPr/>
        </p:nvSpPr>
        <p:spPr bwMode="gray">
          <a:xfrm>
            <a:off x="704850" y="4926013"/>
            <a:ext cx="2316163" cy="646331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n-US" sz="3600" dirty="0" smtClean="0">
                <a:solidFill>
                  <a:srgbClr val="000000"/>
                </a:solidFill>
                <a:cs typeface="Arial" charset="0"/>
              </a:rPr>
              <a:t>adware</a:t>
            </a:r>
            <a:endParaRPr lang="en-US" sz="3600" dirty="0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63496" name="AutoShape 8"/>
          <p:cNvSpPr>
            <a:spLocks noChangeArrowheads="1"/>
          </p:cNvSpPr>
          <p:nvPr/>
        </p:nvSpPr>
        <p:spPr bwMode="gray">
          <a:xfrm>
            <a:off x="609600" y="2057400"/>
            <a:ext cx="2543175" cy="1600200"/>
          </a:xfrm>
          <a:prstGeom prst="roundRect">
            <a:avLst>
              <a:gd name="adj" fmla="val 12699"/>
            </a:avLst>
          </a:prstGeom>
          <a:gradFill rotWithShape="1">
            <a:gsLst>
              <a:gs pos="0">
                <a:schemeClr val="folHlink">
                  <a:gamma/>
                  <a:shade val="69804"/>
                  <a:invGamma/>
                </a:schemeClr>
              </a:gs>
              <a:gs pos="100000">
                <a:schemeClr val="folHlink"/>
              </a:gs>
            </a:gsLst>
            <a:lin ang="540000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uk-UA"/>
          </a:p>
        </p:txBody>
      </p:sp>
      <p:sp>
        <p:nvSpPr>
          <p:cNvPr id="63497" name="AutoShape 9">
            <a:hlinkClick r:id="rId3" action="ppaction://hlinksldjump">
              <a:snd r:embed="rId4" name="explode.wav"/>
            </a:hlinkClick>
          </p:cNvPr>
          <p:cNvSpPr>
            <a:spLocks noChangeArrowheads="1"/>
          </p:cNvSpPr>
          <p:nvPr/>
        </p:nvSpPr>
        <p:spPr bwMode="gray">
          <a:xfrm>
            <a:off x="663575" y="2486025"/>
            <a:ext cx="2408238" cy="1114425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  <a:effectLst>
            <a:prstShdw prst="shdw18" dist="17961" dir="13500000">
              <a:srgbClr val="FFFFFF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/>
          <a:p>
            <a:endParaRPr lang="uk-UA"/>
          </a:p>
        </p:txBody>
      </p:sp>
      <p:sp>
        <p:nvSpPr>
          <p:cNvPr id="63498" name="Text Box 18"/>
          <p:cNvSpPr txBox="1">
            <a:spLocks noChangeArrowheads="1"/>
          </p:cNvSpPr>
          <p:nvPr/>
        </p:nvSpPr>
        <p:spPr bwMode="white">
          <a:xfrm>
            <a:off x="1065213" y="2081213"/>
            <a:ext cx="1651000" cy="4616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dirty="0" smtClean="0">
                <a:solidFill>
                  <a:srgbClr val="FFFFFF"/>
                </a:solidFill>
                <a:cs typeface="Arial" charset="0"/>
              </a:rPr>
              <a:t>A</a:t>
            </a:r>
            <a:endParaRPr lang="en-US" sz="2400" dirty="0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3499" name="Text Box 9"/>
          <p:cNvSpPr txBox="1">
            <a:spLocks noChangeArrowheads="1"/>
          </p:cNvSpPr>
          <p:nvPr/>
        </p:nvSpPr>
        <p:spPr bwMode="gray">
          <a:xfrm>
            <a:off x="642910" y="2643182"/>
            <a:ext cx="2428892" cy="646331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0" hangingPunct="0"/>
            <a:r>
              <a:rPr lang="en-US" sz="3600" dirty="0" smtClean="0">
                <a:solidFill>
                  <a:srgbClr val="000000"/>
                </a:solidFill>
                <a:cs typeface="Arial" charset="0"/>
              </a:rPr>
              <a:t>spam</a:t>
            </a:r>
            <a:endParaRPr lang="en-US" sz="3600" dirty="0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63500" name="AutoShape 12"/>
          <p:cNvSpPr>
            <a:spLocks noChangeArrowheads="1"/>
          </p:cNvSpPr>
          <p:nvPr/>
        </p:nvSpPr>
        <p:spPr bwMode="gray">
          <a:xfrm>
            <a:off x="5943600" y="4419600"/>
            <a:ext cx="2543175" cy="1600200"/>
          </a:xfrm>
          <a:prstGeom prst="roundRect">
            <a:avLst>
              <a:gd name="adj" fmla="val 12699"/>
            </a:avLst>
          </a:prstGeom>
          <a:gradFill rotWithShape="1">
            <a:gsLst>
              <a:gs pos="0">
                <a:schemeClr val="hlink">
                  <a:gamma/>
                  <a:shade val="79216"/>
                  <a:invGamma/>
                </a:schemeClr>
              </a:gs>
              <a:gs pos="100000">
                <a:schemeClr val="hlink"/>
              </a:gs>
            </a:gsLst>
            <a:lin ang="540000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uk-UA"/>
          </a:p>
        </p:txBody>
      </p:sp>
      <p:sp>
        <p:nvSpPr>
          <p:cNvPr id="63501" name="AutoShape 13">
            <a:hlinkClick r:id="rId3" action="ppaction://hlinksldjump">
              <a:snd r:embed="rId4" name="explode.wav"/>
            </a:hlinkClick>
          </p:cNvPr>
          <p:cNvSpPr>
            <a:spLocks noChangeArrowheads="1"/>
          </p:cNvSpPr>
          <p:nvPr/>
        </p:nvSpPr>
        <p:spPr bwMode="gray">
          <a:xfrm>
            <a:off x="5997575" y="4848225"/>
            <a:ext cx="2408238" cy="1114425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  <a:effectLst>
            <a:prstShdw prst="shdw18" dist="17961" dir="13500000">
              <a:srgbClr val="FFFFFF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/>
          <a:p>
            <a:endParaRPr lang="uk-UA"/>
          </a:p>
        </p:txBody>
      </p:sp>
      <p:sp>
        <p:nvSpPr>
          <p:cNvPr id="63502" name="Text Box 18"/>
          <p:cNvSpPr txBox="1">
            <a:spLocks noChangeArrowheads="1"/>
          </p:cNvSpPr>
          <p:nvPr/>
        </p:nvSpPr>
        <p:spPr bwMode="white">
          <a:xfrm>
            <a:off x="6399213" y="4443413"/>
            <a:ext cx="1651000" cy="4616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dirty="0" smtClean="0">
                <a:solidFill>
                  <a:srgbClr val="FFFFFF"/>
                </a:solidFill>
                <a:cs typeface="Arial" charset="0"/>
              </a:rPr>
              <a:t>D</a:t>
            </a:r>
            <a:endParaRPr lang="en-US" sz="2400" dirty="0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3503" name="Text Box 9"/>
          <p:cNvSpPr txBox="1">
            <a:spLocks noChangeArrowheads="1"/>
          </p:cNvSpPr>
          <p:nvPr/>
        </p:nvSpPr>
        <p:spPr bwMode="gray">
          <a:xfrm>
            <a:off x="5929322" y="4929198"/>
            <a:ext cx="2533678" cy="646331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0" hangingPunct="0"/>
            <a:r>
              <a:rPr lang="en-US" sz="3600" dirty="0" smtClean="0">
                <a:solidFill>
                  <a:srgbClr val="000000"/>
                </a:solidFill>
                <a:cs typeface="Arial" charset="0"/>
              </a:rPr>
              <a:t>hardware</a:t>
            </a:r>
            <a:endParaRPr lang="en-US" sz="3600" dirty="0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63504" name="AutoShape 16"/>
          <p:cNvSpPr>
            <a:spLocks noChangeArrowheads="1"/>
          </p:cNvSpPr>
          <p:nvPr/>
        </p:nvSpPr>
        <p:spPr bwMode="gray">
          <a:xfrm>
            <a:off x="5943600" y="2057400"/>
            <a:ext cx="2543175" cy="1600200"/>
          </a:xfrm>
          <a:prstGeom prst="roundRect">
            <a:avLst>
              <a:gd name="adj" fmla="val 12699"/>
            </a:avLst>
          </a:prstGeom>
          <a:gradFill rotWithShape="1">
            <a:gsLst>
              <a:gs pos="0">
                <a:schemeClr val="accent2">
                  <a:gamma/>
                  <a:shade val="79216"/>
                  <a:invGamma/>
                </a:schemeClr>
              </a:gs>
              <a:gs pos="100000">
                <a:schemeClr val="accent2"/>
              </a:gs>
            </a:gsLst>
            <a:lin ang="540000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uk-UA"/>
          </a:p>
        </p:txBody>
      </p:sp>
      <p:sp>
        <p:nvSpPr>
          <p:cNvPr id="63505" name="AutoShape 17">
            <a:hlinkClick r:id="rId3" action="ppaction://hlinksldjump">
              <a:snd r:embed="rId4" name="explode.wav"/>
            </a:hlinkClick>
          </p:cNvPr>
          <p:cNvSpPr>
            <a:spLocks noChangeArrowheads="1"/>
          </p:cNvSpPr>
          <p:nvPr/>
        </p:nvSpPr>
        <p:spPr bwMode="gray">
          <a:xfrm>
            <a:off x="5997575" y="2486025"/>
            <a:ext cx="2408238" cy="1114425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  <a:effectLst>
            <a:prstShdw prst="shdw18" dist="17961" dir="13500000">
              <a:srgbClr val="FFFFFF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/>
          <a:p>
            <a:endParaRPr lang="uk-UA"/>
          </a:p>
        </p:txBody>
      </p:sp>
      <p:sp>
        <p:nvSpPr>
          <p:cNvPr id="63506" name="Text Box 18"/>
          <p:cNvSpPr txBox="1">
            <a:spLocks noChangeArrowheads="1"/>
          </p:cNvSpPr>
          <p:nvPr/>
        </p:nvSpPr>
        <p:spPr bwMode="white">
          <a:xfrm>
            <a:off x="6399213" y="2081213"/>
            <a:ext cx="1651000" cy="4616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dirty="0" smtClean="0">
                <a:solidFill>
                  <a:srgbClr val="FFFFFF"/>
                </a:solidFill>
                <a:cs typeface="Arial" charset="0"/>
              </a:rPr>
              <a:t>C</a:t>
            </a:r>
            <a:endParaRPr lang="en-US" sz="2400" dirty="0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3507" name="Text Box 9"/>
          <p:cNvSpPr txBox="1">
            <a:spLocks noChangeArrowheads="1"/>
          </p:cNvSpPr>
          <p:nvPr/>
        </p:nvSpPr>
        <p:spPr bwMode="gray">
          <a:xfrm>
            <a:off x="5929322" y="2571744"/>
            <a:ext cx="2533678" cy="646331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0" hangingPunct="0"/>
            <a:r>
              <a:rPr lang="en-US" sz="3600" dirty="0" smtClean="0">
                <a:solidFill>
                  <a:srgbClr val="000000"/>
                </a:solidFill>
                <a:cs typeface="Arial" charset="0"/>
              </a:rPr>
              <a:t>spamware</a:t>
            </a:r>
            <a:endParaRPr lang="en-US" sz="3600" dirty="0">
              <a:solidFill>
                <a:srgbClr val="000000"/>
              </a:solidFill>
              <a:cs typeface="Arial" charset="0"/>
            </a:endParaRPr>
          </a:p>
        </p:txBody>
      </p:sp>
      <p:grpSp>
        <p:nvGrpSpPr>
          <p:cNvPr id="2" name="Group 20"/>
          <p:cNvGrpSpPr>
            <a:grpSpLocks/>
          </p:cNvGrpSpPr>
          <p:nvPr/>
        </p:nvGrpSpPr>
        <p:grpSpPr bwMode="auto">
          <a:xfrm>
            <a:off x="3095625" y="2667000"/>
            <a:ext cx="2819400" cy="2803525"/>
            <a:chOff x="1950" y="1680"/>
            <a:chExt cx="1776" cy="1766"/>
          </a:xfrm>
        </p:grpSpPr>
        <p:sp>
          <p:nvSpPr>
            <p:cNvPr id="63509" name="AutoShape 21"/>
            <p:cNvSpPr>
              <a:spLocks noChangeArrowheads="1"/>
            </p:cNvSpPr>
            <p:nvPr/>
          </p:nvSpPr>
          <p:spPr bwMode="gray">
            <a:xfrm rot="6774404">
              <a:off x="1986" y="1770"/>
              <a:ext cx="1688" cy="1664"/>
            </a:xfrm>
            <a:custGeom>
              <a:avLst/>
              <a:gdLst>
                <a:gd name="G0" fmla="+- -1509893 0 0"/>
                <a:gd name="G1" fmla="+- -5955455 0 0"/>
                <a:gd name="G2" fmla="+- -1509893 0 -5955455"/>
                <a:gd name="G3" fmla="+- 10800 0 0"/>
                <a:gd name="G4" fmla="+- 0 0 -1509893"/>
                <a:gd name="T0" fmla="*/ 360 256 1"/>
                <a:gd name="T1" fmla="*/ 0 256 1"/>
                <a:gd name="G5" fmla="+- G2 T0 T1"/>
                <a:gd name="G6" fmla="?: G2 G2 G5"/>
                <a:gd name="G7" fmla="+- 0 0 G6"/>
                <a:gd name="G8" fmla="+- 7926 0 0"/>
                <a:gd name="G9" fmla="+- 0 0 -5955455"/>
                <a:gd name="G10" fmla="+- 7926 0 2700"/>
                <a:gd name="G11" fmla="cos G10 -1509893"/>
                <a:gd name="G12" fmla="sin G10 -1509893"/>
                <a:gd name="G13" fmla="cos 13500 -1509893"/>
                <a:gd name="G14" fmla="sin 13500 -1509893"/>
                <a:gd name="G15" fmla="+- G11 10800 0"/>
                <a:gd name="G16" fmla="+- G12 10800 0"/>
                <a:gd name="G17" fmla="+- G13 10800 0"/>
                <a:gd name="G18" fmla="+- G14 10800 0"/>
                <a:gd name="G19" fmla="*/ 7926 1 2"/>
                <a:gd name="G20" fmla="+- G19 5400 0"/>
                <a:gd name="G21" fmla="cos G20 -1509893"/>
                <a:gd name="G22" fmla="sin G20 -1509893"/>
                <a:gd name="G23" fmla="+- G21 10800 0"/>
                <a:gd name="G24" fmla="+- G12 G23 G22"/>
                <a:gd name="G25" fmla="+- G22 G23 G11"/>
                <a:gd name="G26" fmla="cos 10800 -1509893"/>
                <a:gd name="G27" fmla="sin 10800 -1509893"/>
                <a:gd name="G28" fmla="cos 7926 -1509893"/>
                <a:gd name="G29" fmla="sin 7926 -1509893"/>
                <a:gd name="G30" fmla="+- G26 10800 0"/>
                <a:gd name="G31" fmla="+- G27 10800 0"/>
                <a:gd name="G32" fmla="+- G28 10800 0"/>
                <a:gd name="G33" fmla="+- G29 10800 0"/>
                <a:gd name="G34" fmla="+- G19 5400 0"/>
                <a:gd name="G35" fmla="cos G34 -5955455"/>
                <a:gd name="G36" fmla="sin G34 -5955455"/>
                <a:gd name="G37" fmla="+/ -5955455 -1509893 2"/>
                <a:gd name="T2" fmla="*/ 180 256 1"/>
                <a:gd name="T3" fmla="*/ 0 256 1"/>
                <a:gd name="G38" fmla="+- G37 T2 T3"/>
                <a:gd name="G39" fmla="?: G2 G37 G38"/>
                <a:gd name="G40" fmla="cos 10800 G39"/>
                <a:gd name="G41" fmla="sin 10800 G39"/>
                <a:gd name="G42" fmla="cos 7926 G39"/>
                <a:gd name="G43" fmla="sin 7926 G39"/>
                <a:gd name="G44" fmla="+- G40 10800 0"/>
                <a:gd name="G45" fmla="+- G41 10800 0"/>
                <a:gd name="G46" fmla="+- G42 10800 0"/>
                <a:gd name="G47" fmla="+- G43 10800 0"/>
                <a:gd name="G48" fmla="+- G35 10800 0"/>
                <a:gd name="G49" fmla="+- G36 10800 0"/>
                <a:gd name="T4" fmla="*/ 16689 w 21600"/>
                <a:gd name="T5" fmla="*/ 1746 h 21600"/>
                <a:gd name="T6" fmla="*/ 10657 w 21600"/>
                <a:gd name="T7" fmla="*/ 1438 h 21600"/>
                <a:gd name="T8" fmla="*/ 15121 w 21600"/>
                <a:gd name="T9" fmla="*/ 4156 h 21600"/>
                <a:gd name="T10" fmla="*/ 23223 w 21600"/>
                <a:gd name="T11" fmla="*/ 5516 h 21600"/>
                <a:gd name="T12" fmla="*/ 21035 w 21600"/>
                <a:gd name="T13" fmla="*/ 10942 h 21600"/>
                <a:gd name="T14" fmla="*/ 15609 w 21600"/>
                <a:gd name="T15" fmla="*/ 8754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18093" y="7698"/>
                  </a:moveTo>
                  <a:cubicBezTo>
                    <a:pt x="16849" y="4772"/>
                    <a:pt x="13978" y="2874"/>
                    <a:pt x="10800" y="2874"/>
                  </a:cubicBezTo>
                  <a:cubicBezTo>
                    <a:pt x="10759" y="2873"/>
                    <a:pt x="10719" y="2874"/>
                    <a:pt x="10679" y="2874"/>
                  </a:cubicBezTo>
                  <a:lnTo>
                    <a:pt x="10635" y="1"/>
                  </a:lnTo>
                  <a:cubicBezTo>
                    <a:pt x="10690" y="0"/>
                    <a:pt x="10745" y="-1"/>
                    <a:pt x="10800" y="0"/>
                  </a:cubicBezTo>
                  <a:cubicBezTo>
                    <a:pt x="15131" y="0"/>
                    <a:pt x="19043" y="2587"/>
                    <a:pt x="20738" y="6573"/>
                  </a:cubicBezTo>
                  <a:lnTo>
                    <a:pt x="23223" y="5516"/>
                  </a:lnTo>
                  <a:lnTo>
                    <a:pt x="21035" y="10942"/>
                  </a:lnTo>
                  <a:lnTo>
                    <a:pt x="15609" y="8754"/>
                  </a:lnTo>
                  <a:lnTo>
                    <a:pt x="18093" y="7698"/>
                  </a:lnTo>
                  <a:close/>
                </a:path>
              </a:pathLst>
            </a:custGeom>
            <a:gradFill rotWithShape="1">
              <a:gsLst>
                <a:gs pos="0">
                  <a:schemeClr val="hlink">
                    <a:gamma/>
                    <a:shade val="0"/>
                    <a:invGamma/>
                  </a:schemeClr>
                </a:gs>
                <a:gs pos="100000">
                  <a:schemeClr val="hlink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  <a:scene3d>
              <a:camera prst="legacyObliqueTopRight"/>
              <a:lightRig rig="legacyFlat3" dir="b"/>
            </a:scene3d>
            <a:sp3d extrusionH="176200" prstMaterial="legacyMatte">
              <a:bevelT w="13500" h="13500" prst="angle"/>
              <a:bevelB w="13500" h="13500" prst="angle"/>
              <a:extrusionClr>
                <a:schemeClr val="hlink"/>
              </a:extrusionClr>
            </a:sp3d>
          </p:spPr>
          <p:txBody>
            <a:bodyPr wrap="none" anchor="ctr">
              <a:flatTx/>
            </a:bodyPr>
            <a:lstStyle/>
            <a:p>
              <a:endParaRPr lang="uk-UA"/>
            </a:p>
          </p:txBody>
        </p:sp>
        <p:sp>
          <p:nvSpPr>
            <p:cNvPr id="63510" name="AutoShape 22"/>
            <p:cNvSpPr>
              <a:spLocks noChangeArrowheads="1"/>
            </p:cNvSpPr>
            <p:nvPr/>
          </p:nvSpPr>
          <p:spPr bwMode="gray">
            <a:xfrm rot="12174404">
              <a:off x="1950" y="1759"/>
              <a:ext cx="1688" cy="1664"/>
            </a:xfrm>
            <a:custGeom>
              <a:avLst/>
              <a:gdLst>
                <a:gd name="G0" fmla="+- -1509893 0 0"/>
                <a:gd name="G1" fmla="+- -5955455 0 0"/>
                <a:gd name="G2" fmla="+- -1509893 0 -5955455"/>
                <a:gd name="G3" fmla="+- 10800 0 0"/>
                <a:gd name="G4" fmla="+- 0 0 -1509893"/>
                <a:gd name="T0" fmla="*/ 360 256 1"/>
                <a:gd name="T1" fmla="*/ 0 256 1"/>
                <a:gd name="G5" fmla="+- G2 T0 T1"/>
                <a:gd name="G6" fmla="?: G2 G2 G5"/>
                <a:gd name="G7" fmla="+- 0 0 G6"/>
                <a:gd name="G8" fmla="+- 7926 0 0"/>
                <a:gd name="G9" fmla="+- 0 0 -5955455"/>
                <a:gd name="G10" fmla="+- 7926 0 2700"/>
                <a:gd name="G11" fmla="cos G10 -1509893"/>
                <a:gd name="G12" fmla="sin G10 -1509893"/>
                <a:gd name="G13" fmla="cos 13500 -1509893"/>
                <a:gd name="G14" fmla="sin 13500 -1509893"/>
                <a:gd name="G15" fmla="+- G11 10800 0"/>
                <a:gd name="G16" fmla="+- G12 10800 0"/>
                <a:gd name="G17" fmla="+- G13 10800 0"/>
                <a:gd name="G18" fmla="+- G14 10800 0"/>
                <a:gd name="G19" fmla="*/ 7926 1 2"/>
                <a:gd name="G20" fmla="+- G19 5400 0"/>
                <a:gd name="G21" fmla="cos G20 -1509893"/>
                <a:gd name="G22" fmla="sin G20 -1509893"/>
                <a:gd name="G23" fmla="+- G21 10800 0"/>
                <a:gd name="G24" fmla="+- G12 G23 G22"/>
                <a:gd name="G25" fmla="+- G22 G23 G11"/>
                <a:gd name="G26" fmla="cos 10800 -1509893"/>
                <a:gd name="G27" fmla="sin 10800 -1509893"/>
                <a:gd name="G28" fmla="cos 7926 -1509893"/>
                <a:gd name="G29" fmla="sin 7926 -1509893"/>
                <a:gd name="G30" fmla="+- G26 10800 0"/>
                <a:gd name="G31" fmla="+- G27 10800 0"/>
                <a:gd name="G32" fmla="+- G28 10800 0"/>
                <a:gd name="G33" fmla="+- G29 10800 0"/>
                <a:gd name="G34" fmla="+- G19 5400 0"/>
                <a:gd name="G35" fmla="cos G34 -5955455"/>
                <a:gd name="G36" fmla="sin G34 -5955455"/>
                <a:gd name="G37" fmla="+/ -5955455 -1509893 2"/>
                <a:gd name="T2" fmla="*/ 180 256 1"/>
                <a:gd name="T3" fmla="*/ 0 256 1"/>
                <a:gd name="G38" fmla="+- G37 T2 T3"/>
                <a:gd name="G39" fmla="?: G2 G37 G38"/>
                <a:gd name="G40" fmla="cos 10800 G39"/>
                <a:gd name="G41" fmla="sin 10800 G39"/>
                <a:gd name="G42" fmla="cos 7926 G39"/>
                <a:gd name="G43" fmla="sin 7926 G39"/>
                <a:gd name="G44" fmla="+- G40 10800 0"/>
                <a:gd name="G45" fmla="+- G41 10800 0"/>
                <a:gd name="G46" fmla="+- G42 10800 0"/>
                <a:gd name="G47" fmla="+- G43 10800 0"/>
                <a:gd name="G48" fmla="+- G35 10800 0"/>
                <a:gd name="G49" fmla="+- G36 10800 0"/>
                <a:gd name="T4" fmla="*/ 16689 w 21600"/>
                <a:gd name="T5" fmla="*/ 1746 h 21600"/>
                <a:gd name="T6" fmla="*/ 10657 w 21600"/>
                <a:gd name="T7" fmla="*/ 1438 h 21600"/>
                <a:gd name="T8" fmla="*/ 15121 w 21600"/>
                <a:gd name="T9" fmla="*/ 4156 h 21600"/>
                <a:gd name="T10" fmla="*/ 23223 w 21600"/>
                <a:gd name="T11" fmla="*/ 5516 h 21600"/>
                <a:gd name="T12" fmla="*/ 21035 w 21600"/>
                <a:gd name="T13" fmla="*/ 10942 h 21600"/>
                <a:gd name="T14" fmla="*/ 15609 w 21600"/>
                <a:gd name="T15" fmla="*/ 8754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18093" y="7698"/>
                  </a:moveTo>
                  <a:cubicBezTo>
                    <a:pt x="16849" y="4772"/>
                    <a:pt x="13978" y="2874"/>
                    <a:pt x="10800" y="2874"/>
                  </a:cubicBezTo>
                  <a:cubicBezTo>
                    <a:pt x="10759" y="2873"/>
                    <a:pt x="10719" y="2874"/>
                    <a:pt x="10679" y="2874"/>
                  </a:cubicBezTo>
                  <a:lnTo>
                    <a:pt x="10635" y="1"/>
                  </a:lnTo>
                  <a:cubicBezTo>
                    <a:pt x="10690" y="0"/>
                    <a:pt x="10745" y="-1"/>
                    <a:pt x="10800" y="0"/>
                  </a:cubicBezTo>
                  <a:cubicBezTo>
                    <a:pt x="15131" y="0"/>
                    <a:pt x="19043" y="2587"/>
                    <a:pt x="20738" y="6573"/>
                  </a:cubicBezTo>
                  <a:lnTo>
                    <a:pt x="23223" y="5516"/>
                  </a:lnTo>
                  <a:lnTo>
                    <a:pt x="21035" y="10942"/>
                  </a:lnTo>
                  <a:lnTo>
                    <a:pt x="15609" y="8754"/>
                  </a:lnTo>
                  <a:lnTo>
                    <a:pt x="18093" y="7698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>
                    <a:gamma/>
                    <a:shade val="0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  <a:scene3d>
              <a:camera prst="legacyObliqueTopRight"/>
              <a:lightRig rig="legacyFlat3" dir="b"/>
            </a:scene3d>
            <a:sp3d extrusionH="176200" prstMaterial="legacyMatte">
              <a:bevelT w="13500" h="13500" prst="angle"/>
              <a:bevelB w="13500" h="13500" prst="angle"/>
              <a:extrusionClr>
                <a:schemeClr val="accent1"/>
              </a:extrusionClr>
            </a:sp3d>
          </p:spPr>
          <p:txBody>
            <a:bodyPr wrap="none" anchor="ctr">
              <a:flatTx/>
            </a:bodyPr>
            <a:lstStyle/>
            <a:p>
              <a:endParaRPr lang="uk-UA"/>
            </a:p>
          </p:txBody>
        </p:sp>
        <p:sp>
          <p:nvSpPr>
            <p:cNvPr id="63511" name="AutoShape 23"/>
            <p:cNvSpPr>
              <a:spLocks noChangeArrowheads="1"/>
            </p:cNvSpPr>
            <p:nvPr/>
          </p:nvSpPr>
          <p:spPr bwMode="gray">
            <a:xfrm rot="17574404">
              <a:off x="2011" y="1692"/>
              <a:ext cx="1688" cy="1664"/>
            </a:xfrm>
            <a:custGeom>
              <a:avLst/>
              <a:gdLst>
                <a:gd name="G0" fmla="+- -1509893 0 0"/>
                <a:gd name="G1" fmla="+- -5955455 0 0"/>
                <a:gd name="G2" fmla="+- -1509893 0 -5955455"/>
                <a:gd name="G3" fmla="+- 10800 0 0"/>
                <a:gd name="G4" fmla="+- 0 0 -1509893"/>
                <a:gd name="T0" fmla="*/ 360 256 1"/>
                <a:gd name="T1" fmla="*/ 0 256 1"/>
                <a:gd name="G5" fmla="+- G2 T0 T1"/>
                <a:gd name="G6" fmla="?: G2 G2 G5"/>
                <a:gd name="G7" fmla="+- 0 0 G6"/>
                <a:gd name="G8" fmla="+- 7926 0 0"/>
                <a:gd name="G9" fmla="+- 0 0 -5955455"/>
                <a:gd name="G10" fmla="+- 7926 0 2700"/>
                <a:gd name="G11" fmla="cos G10 -1509893"/>
                <a:gd name="G12" fmla="sin G10 -1509893"/>
                <a:gd name="G13" fmla="cos 13500 -1509893"/>
                <a:gd name="G14" fmla="sin 13500 -1509893"/>
                <a:gd name="G15" fmla="+- G11 10800 0"/>
                <a:gd name="G16" fmla="+- G12 10800 0"/>
                <a:gd name="G17" fmla="+- G13 10800 0"/>
                <a:gd name="G18" fmla="+- G14 10800 0"/>
                <a:gd name="G19" fmla="*/ 7926 1 2"/>
                <a:gd name="G20" fmla="+- G19 5400 0"/>
                <a:gd name="G21" fmla="cos G20 -1509893"/>
                <a:gd name="G22" fmla="sin G20 -1509893"/>
                <a:gd name="G23" fmla="+- G21 10800 0"/>
                <a:gd name="G24" fmla="+- G12 G23 G22"/>
                <a:gd name="G25" fmla="+- G22 G23 G11"/>
                <a:gd name="G26" fmla="cos 10800 -1509893"/>
                <a:gd name="G27" fmla="sin 10800 -1509893"/>
                <a:gd name="G28" fmla="cos 7926 -1509893"/>
                <a:gd name="G29" fmla="sin 7926 -1509893"/>
                <a:gd name="G30" fmla="+- G26 10800 0"/>
                <a:gd name="G31" fmla="+- G27 10800 0"/>
                <a:gd name="G32" fmla="+- G28 10800 0"/>
                <a:gd name="G33" fmla="+- G29 10800 0"/>
                <a:gd name="G34" fmla="+- G19 5400 0"/>
                <a:gd name="G35" fmla="cos G34 -5955455"/>
                <a:gd name="G36" fmla="sin G34 -5955455"/>
                <a:gd name="G37" fmla="+/ -5955455 -1509893 2"/>
                <a:gd name="T2" fmla="*/ 180 256 1"/>
                <a:gd name="T3" fmla="*/ 0 256 1"/>
                <a:gd name="G38" fmla="+- G37 T2 T3"/>
                <a:gd name="G39" fmla="?: G2 G37 G38"/>
                <a:gd name="G40" fmla="cos 10800 G39"/>
                <a:gd name="G41" fmla="sin 10800 G39"/>
                <a:gd name="G42" fmla="cos 7926 G39"/>
                <a:gd name="G43" fmla="sin 7926 G39"/>
                <a:gd name="G44" fmla="+- G40 10800 0"/>
                <a:gd name="G45" fmla="+- G41 10800 0"/>
                <a:gd name="G46" fmla="+- G42 10800 0"/>
                <a:gd name="G47" fmla="+- G43 10800 0"/>
                <a:gd name="G48" fmla="+- G35 10800 0"/>
                <a:gd name="G49" fmla="+- G36 10800 0"/>
                <a:gd name="T4" fmla="*/ 16689 w 21600"/>
                <a:gd name="T5" fmla="*/ 1746 h 21600"/>
                <a:gd name="T6" fmla="*/ 10657 w 21600"/>
                <a:gd name="T7" fmla="*/ 1438 h 21600"/>
                <a:gd name="T8" fmla="*/ 15121 w 21600"/>
                <a:gd name="T9" fmla="*/ 4156 h 21600"/>
                <a:gd name="T10" fmla="*/ 23223 w 21600"/>
                <a:gd name="T11" fmla="*/ 5516 h 21600"/>
                <a:gd name="T12" fmla="*/ 21035 w 21600"/>
                <a:gd name="T13" fmla="*/ 10942 h 21600"/>
                <a:gd name="T14" fmla="*/ 15609 w 21600"/>
                <a:gd name="T15" fmla="*/ 8754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18093" y="7698"/>
                  </a:moveTo>
                  <a:cubicBezTo>
                    <a:pt x="16849" y="4772"/>
                    <a:pt x="13978" y="2874"/>
                    <a:pt x="10800" y="2874"/>
                  </a:cubicBezTo>
                  <a:cubicBezTo>
                    <a:pt x="10759" y="2873"/>
                    <a:pt x="10719" y="2874"/>
                    <a:pt x="10679" y="2874"/>
                  </a:cubicBezTo>
                  <a:lnTo>
                    <a:pt x="10635" y="1"/>
                  </a:lnTo>
                  <a:cubicBezTo>
                    <a:pt x="10690" y="0"/>
                    <a:pt x="10745" y="-1"/>
                    <a:pt x="10800" y="0"/>
                  </a:cubicBezTo>
                  <a:cubicBezTo>
                    <a:pt x="15131" y="0"/>
                    <a:pt x="19043" y="2587"/>
                    <a:pt x="20738" y="6573"/>
                  </a:cubicBezTo>
                  <a:lnTo>
                    <a:pt x="23223" y="5516"/>
                  </a:lnTo>
                  <a:lnTo>
                    <a:pt x="21035" y="10942"/>
                  </a:lnTo>
                  <a:lnTo>
                    <a:pt x="15609" y="8754"/>
                  </a:lnTo>
                  <a:lnTo>
                    <a:pt x="18093" y="7698"/>
                  </a:lnTo>
                  <a:close/>
                </a:path>
              </a:pathLst>
            </a:custGeom>
            <a:gradFill rotWithShape="1">
              <a:gsLst>
                <a:gs pos="0">
                  <a:schemeClr val="folHlink">
                    <a:gamma/>
                    <a:shade val="6275"/>
                    <a:invGamma/>
                  </a:schemeClr>
                </a:gs>
                <a:gs pos="100000">
                  <a:schemeClr val="folHlink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  <a:scene3d>
              <a:camera prst="legacyObliqueTopRight"/>
              <a:lightRig rig="legacyFlat3" dir="b"/>
            </a:scene3d>
            <a:sp3d extrusionH="176200" prstMaterial="legacyMatte">
              <a:bevelT w="13500" h="13500" prst="angle"/>
              <a:bevelB w="13500" h="13500" prst="angle"/>
              <a:extrusionClr>
                <a:schemeClr val="folHlink"/>
              </a:extrusionClr>
            </a:sp3d>
          </p:spPr>
          <p:txBody>
            <a:bodyPr wrap="none" anchor="ctr">
              <a:flatTx/>
            </a:bodyPr>
            <a:lstStyle/>
            <a:p>
              <a:endParaRPr lang="uk-UA"/>
            </a:p>
          </p:txBody>
        </p:sp>
        <p:sp>
          <p:nvSpPr>
            <p:cNvPr id="63512" name="AutoShape 24"/>
            <p:cNvSpPr>
              <a:spLocks noChangeArrowheads="1"/>
            </p:cNvSpPr>
            <p:nvPr/>
          </p:nvSpPr>
          <p:spPr bwMode="gray">
            <a:xfrm rot="22974404">
              <a:off x="2038" y="1728"/>
              <a:ext cx="1688" cy="1664"/>
            </a:xfrm>
            <a:custGeom>
              <a:avLst/>
              <a:gdLst>
                <a:gd name="G0" fmla="+- -1509893 0 0"/>
                <a:gd name="G1" fmla="+- -5955455 0 0"/>
                <a:gd name="G2" fmla="+- -1509893 0 -5955455"/>
                <a:gd name="G3" fmla="+- 10800 0 0"/>
                <a:gd name="G4" fmla="+- 0 0 -1509893"/>
                <a:gd name="T0" fmla="*/ 360 256 1"/>
                <a:gd name="T1" fmla="*/ 0 256 1"/>
                <a:gd name="G5" fmla="+- G2 T0 T1"/>
                <a:gd name="G6" fmla="?: G2 G2 G5"/>
                <a:gd name="G7" fmla="+- 0 0 G6"/>
                <a:gd name="G8" fmla="+- 7926 0 0"/>
                <a:gd name="G9" fmla="+- 0 0 -5955455"/>
                <a:gd name="G10" fmla="+- 7926 0 2700"/>
                <a:gd name="G11" fmla="cos G10 -1509893"/>
                <a:gd name="G12" fmla="sin G10 -1509893"/>
                <a:gd name="G13" fmla="cos 13500 -1509893"/>
                <a:gd name="G14" fmla="sin 13500 -1509893"/>
                <a:gd name="G15" fmla="+- G11 10800 0"/>
                <a:gd name="G16" fmla="+- G12 10800 0"/>
                <a:gd name="G17" fmla="+- G13 10800 0"/>
                <a:gd name="G18" fmla="+- G14 10800 0"/>
                <a:gd name="G19" fmla="*/ 7926 1 2"/>
                <a:gd name="G20" fmla="+- G19 5400 0"/>
                <a:gd name="G21" fmla="cos G20 -1509893"/>
                <a:gd name="G22" fmla="sin G20 -1509893"/>
                <a:gd name="G23" fmla="+- G21 10800 0"/>
                <a:gd name="G24" fmla="+- G12 G23 G22"/>
                <a:gd name="G25" fmla="+- G22 G23 G11"/>
                <a:gd name="G26" fmla="cos 10800 -1509893"/>
                <a:gd name="G27" fmla="sin 10800 -1509893"/>
                <a:gd name="G28" fmla="cos 7926 -1509893"/>
                <a:gd name="G29" fmla="sin 7926 -1509893"/>
                <a:gd name="G30" fmla="+- G26 10800 0"/>
                <a:gd name="G31" fmla="+- G27 10800 0"/>
                <a:gd name="G32" fmla="+- G28 10800 0"/>
                <a:gd name="G33" fmla="+- G29 10800 0"/>
                <a:gd name="G34" fmla="+- G19 5400 0"/>
                <a:gd name="G35" fmla="cos G34 -5955455"/>
                <a:gd name="G36" fmla="sin G34 -5955455"/>
                <a:gd name="G37" fmla="+/ -5955455 -1509893 2"/>
                <a:gd name="T2" fmla="*/ 180 256 1"/>
                <a:gd name="T3" fmla="*/ 0 256 1"/>
                <a:gd name="G38" fmla="+- G37 T2 T3"/>
                <a:gd name="G39" fmla="?: G2 G37 G38"/>
                <a:gd name="G40" fmla="cos 10800 G39"/>
                <a:gd name="G41" fmla="sin 10800 G39"/>
                <a:gd name="G42" fmla="cos 7926 G39"/>
                <a:gd name="G43" fmla="sin 7926 G39"/>
                <a:gd name="G44" fmla="+- G40 10800 0"/>
                <a:gd name="G45" fmla="+- G41 10800 0"/>
                <a:gd name="G46" fmla="+- G42 10800 0"/>
                <a:gd name="G47" fmla="+- G43 10800 0"/>
                <a:gd name="G48" fmla="+- G35 10800 0"/>
                <a:gd name="G49" fmla="+- G36 10800 0"/>
                <a:gd name="T4" fmla="*/ 16689 w 21600"/>
                <a:gd name="T5" fmla="*/ 1746 h 21600"/>
                <a:gd name="T6" fmla="*/ 10657 w 21600"/>
                <a:gd name="T7" fmla="*/ 1438 h 21600"/>
                <a:gd name="T8" fmla="*/ 15121 w 21600"/>
                <a:gd name="T9" fmla="*/ 4156 h 21600"/>
                <a:gd name="T10" fmla="*/ 23223 w 21600"/>
                <a:gd name="T11" fmla="*/ 5516 h 21600"/>
                <a:gd name="T12" fmla="*/ 21035 w 21600"/>
                <a:gd name="T13" fmla="*/ 10942 h 21600"/>
                <a:gd name="T14" fmla="*/ 15609 w 21600"/>
                <a:gd name="T15" fmla="*/ 8754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18093" y="7698"/>
                  </a:moveTo>
                  <a:cubicBezTo>
                    <a:pt x="16849" y="4772"/>
                    <a:pt x="13978" y="2874"/>
                    <a:pt x="10800" y="2874"/>
                  </a:cubicBezTo>
                  <a:cubicBezTo>
                    <a:pt x="10759" y="2873"/>
                    <a:pt x="10719" y="2874"/>
                    <a:pt x="10679" y="2874"/>
                  </a:cubicBezTo>
                  <a:lnTo>
                    <a:pt x="10635" y="1"/>
                  </a:lnTo>
                  <a:cubicBezTo>
                    <a:pt x="10690" y="0"/>
                    <a:pt x="10745" y="-1"/>
                    <a:pt x="10800" y="0"/>
                  </a:cubicBezTo>
                  <a:cubicBezTo>
                    <a:pt x="15131" y="0"/>
                    <a:pt x="19043" y="2587"/>
                    <a:pt x="20738" y="6573"/>
                  </a:cubicBezTo>
                  <a:lnTo>
                    <a:pt x="23223" y="5516"/>
                  </a:lnTo>
                  <a:lnTo>
                    <a:pt x="21035" y="10942"/>
                  </a:lnTo>
                  <a:lnTo>
                    <a:pt x="15609" y="8754"/>
                  </a:lnTo>
                  <a:lnTo>
                    <a:pt x="18093" y="7698"/>
                  </a:lnTo>
                  <a:close/>
                </a:path>
              </a:pathLst>
            </a:custGeom>
            <a:gradFill rotWithShape="1">
              <a:gsLst>
                <a:gs pos="0">
                  <a:schemeClr val="accent2">
                    <a:gamma/>
                    <a:shade val="0"/>
                    <a:invGamma/>
                  </a:schemeClr>
                </a:gs>
                <a:gs pos="100000">
                  <a:schemeClr val="accent2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  <a:scene3d>
              <a:camera prst="legacyObliqueTopRight"/>
              <a:lightRig rig="legacyFlat3" dir="b"/>
            </a:scene3d>
            <a:sp3d extrusionH="176200" prstMaterial="legacyMatte">
              <a:bevelT w="13500" h="13500" prst="angle"/>
              <a:bevelB w="13500" h="13500" prst="angle"/>
              <a:extrusionClr>
                <a:schemeClr val="accent2"/>
              </a:extrusionClr>
            </a:sp3d>
          </p:spPr>
          <p:txBody>
            <a:bodyPr wrap="none" anchor="ctr">
              <a:flatTx/>
            </a:bodyPr>
            <a:lstStyle/>
            <a:p>
              <a:endParaRPr lang="uk-UA"/>
            </a:p>
          </p:txBody>
        </p:sp>
      </p:grpSp>
      <p:sp>
        <p:nvSpPr>
          <p:cNvPr id="27" name="Овал 26">
            <a:hlinkClick r:id="" action="ppaction://hlinkshowjump?jump=nextslide"/>
          </p:cNvPr>
          <p:cNvSpPr/>
          <p:nvPr/>
        </p:nvSpPr>
        <p:spPr>
          <a:xfrm>
            <a:off x="3929058" y="3357562"/>
            <a:ext cx="1257304" cy="1257304"/>
          </a:xfrm>
          <a:prstGeom prst="ellipse">
            <a:avLst/>
          </a:prstGeom>
          <a:blipFill rotWithShape="0">
            <a:blip r:embed="rId5" cstate="print"/>
            <a:stretch>
              <a:fillRect/>
            </a:stretch>
          </a:blip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3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34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34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3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34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34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634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34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34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634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35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35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635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635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635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635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634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634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635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635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634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634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634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634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634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2000"/>
                                        <p:tgtEl>
                                          <p:spTgt spid="634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635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635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63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635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635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2000"/>
                                        <p:tgtEl>
                                          <p:spTgt spid="635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634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634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634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634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635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635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635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635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90" grpId="0"/>
      <p:bldP spid="63491" grpId="0" animBg="1"/>
      <p:bldP spid="63493" grpId="0" animBg="1"/>
      <p:bldP spid="63494" grpId="0"/>
      <p:bldP spid="63495" grpId="0"/>
      <p:bldP spid="63496" grpId="0" animBg="1"/>
      <p:bldP spid="63497" grpId="0" animBg="1"/>
      <p:bldP spid="63498" grpId="0"/>
      <p:bldP spid="63499" grpId="0"/>
      <p:bldP spid="63500" grpId="0" animBg="1"/>
      <p:bldP spid="63501" grpId="0" animBg="1"/>
      <p:bldP spid="63502" grpId="0"/>
      <p:bldP spid="63503" grpId="0"/>
      <p:bldP spid="63504" grpId="0" animBg="1"/>
      <p:bldP spid="63505" grpId="0" animBg="1"/>
      <p:bldP spid="63506" grpId="0"/>
      <p:bldP spid="6350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ChangeArrowheads="1"/>
          </p:cNvSpPr>
          <p:nvPr>
            <p:ph type="title"/>
          </p:nvPr>
        </p:nvSpPr>
        <p:spPr>
          <a:xfrm>
            <a:off x="428596" y="285728"/>
            <a:ext cx="8358214" cy="1066800"/>
          </a:xfrm>
        </p:spPr>
        <p:txBody>
          <a:bodyPr/>
          <a:lstStyle/>
          <a:p>
            <a:pPr algn="ctr"/>
            <a:r>
              <a:rPr lang="en-US" dirty="0" smtClean="0"/>
              <a:t>The main page or opening page that appears when you visit a web site </a:t>
            </a:r>
            <a:endParaRPr lang="en-US" dirty="0"/>
          </a:p>
        </p:txBody>
      </p:sp>
      <p:sp>
        <p:nvSpPr>
          <p:cNvPr id="63491" name="AutoShape 3"/>
          <p:cNvSpPr>
            <a:spLocks noChangeArrowheads="1"/>
          </p:cNvSpPr>
          <p:nvPr/>
        </p:nvSpPr>
        <p:spPr bwMode="gray">
          <a:xfrm>
            <a:off x="609600" y="4419600"/>
            <a:ext cx="2543175" cy="1600200"/>
          </a:xfrm>
          <a:prstGeom prst="roundRect">
            <a:avLst>
              <a:gd name="adj" fmla="val 12699"/>
            </a:avLst>
          </a:prstGeom>
          <a:gradFill rotWithShape="1">
            <a:gsLst>
              <a:gs pos="0">
                <a:schemeClr val="accent1">
                  <a:gamma/>
                  <a:shade val="79216"/>
                  <a:invGamma/>
                </a:schemeClr>
              </a:gs>
              <a:gs pos="100000">
                <a:schemeClr val="accent1"/>
              </a:gs>
            </a:gsLst>
            <a:lin ang="540000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uk-UA"/>
          </a:p>
        </p:txBody>
      </p:sp>
      <p:sp>
        <p:nvSpPr>
          <p:cNvPr id="63493" name="AutoShape 5">
            <a:hlinkClick r:id="rId2" action="ppaction://hlinksldjump">
              <a:snd r:embed="rId3" name="applause.wav"/>
            </a:hlinkClick>
          </p:cNvPr>
          <p:cNvSpPr>
            <a:spLocks noChangeArrowheads="1"/>
          </p:cNvSpPr>
          <p:nvPr/>
        </p:nvSpPr>
        <p:spPr bwMode="gray">
          <a:xfrm>
            <a:off x="663575" y="4848225"/>
            <a:ext cx="2408238" cy="1114425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  <a:effectLst>
            <a:prstShdw prst="shdw18" dist="17961" dir="13500000">
              <a:srgbClr val="FFFFFF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/>
          <a:p>
            <a:endParaRPr lang="uk-UA"/>
          </a:p>
        </p:txBody>
      </p:sp>
      <p:sp>
        <p:nvSpPr>
          <p:cNvPr id="63494" name="Text Box 18"/>
          <p:cNvSpPr txBox="1">
            <a:spLocks noChangeArrowheads="1"/>
          </p:cNvSpPr>
          <p:nvPr/>
        </p:nvSpPr>
        <p:spPr bwMode="white">
          <a:xfrm>
            <a:off x="1065213" y="4443413"/>
            <a:ext cx="1651000" cy="4616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dirty="0" smtClean="0">
                <a:solidFill>
                  <a:srgbClr val="FFFFFF"/>
                </a:solidFill>
                <a:cs typeface="Arial" charset="0"/>
              </a:rPr>
              <a:t>B</a:t>
            </a:r>
            <a:endParaRPr lang="en-US" sz="2400" dirty="0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3495" name="Text Box 9"/>
          <p:cNvSpPr txBox="1">
            <a:spLocks noChangeArrowheads="1"/>
          </p:cNvSpPr>
          <p:nvPr/>
        </p:nvSpPr>
        <p:spPr bwMode="gray">
          <a:xfrm>
            <a:off x="714348" y="4786322"/>
            <a:ext cx="2316163" cy="120032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n-US" sz="3600" dirty="0" smtClean="0">
                <a:solidFill>
                  <a:srgbClr val="000000"/>
                </a:solidFill>
                <a:cs typeface="Arial" charset="0"/>
              </a:rPr>
              <a:t>home page</a:t>
            </a:r>
            <a:endParaRPr lang="en-US" sz="3600" dirty="0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63496" name="AutoShape 8"/>
          <p:cNvSpPr>
            <a:spLocks noChangeArrowheads="1"/>
          </p:cNvSpPr>
          <p:nvPr/>
        </p:nvSpPr>
        <p:spPr bwMode="gray">
          <a:xfrm>
            <a:off x="609600" y="2057400"/>
            <a:ext cx="2543175" cy="1600200"/>
          </a:xfrm>
          <a:prstGeom prst="roundRect">
            <a:avLst>
              <a:gd name="adj" fmla="val 12699"/>
            </a:avLst>
          </a:prstGeom>
          <a:gradFill rotWithShape="1">
            <a:gsLst>
              <a:gs pos="0">
                <a:schemeClr val="folHlink">
                  <a:gamma/>
                  <a:shade val="69804"/>
                  <a:invGamma/>
                </a:schemeClr>
              </a:gs>
              <a:gs pos="100000">
                <a:schemeClr val="folHlink"/>
              </a:gs>
            </a:gsLst>
            <a:lin ang="540000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uk-UA"/>
          </a:p>
        </p:txBody>
      </p:sp>
      <p:sp>
        <p:nvSpPr>
          <p:cNvPr id="63497" name="AutoShape 9">
            <a:hlinkClick r:id="" action="ppaction://noaction">
              <a:snd r:embed="rId4" name="explode.wav"/>
            </a:hlinkClick>
          </p:cNvPr>
          <p:cNvSpPr>
            <a:spLocks noChangeArrowheads="1"/>
          </p:cNvSpPr>
          <p:nvPr/>
        </p:nvSpPr>
        <p:spPr bwMode="gray">
          <a:xfrm>
            <a:off x="663575" y="2486025"/>
            <a:ext cx="2408238" cy="1114425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  <a:effectLst>
            <a:prstShdw prst="shdw18" dist="17961" dir="13500000">
              <a:srgbClr val="FFFFFF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/>
          <a:p>
            <a:endParaRPr lang="uk-UA"/>
          </a:p>
        </p:txBody>
      </p:sp>
      <p:sp>
        <p:nvSpPr>
          <p:cNvPr id="63498" name="Text Box 18"/>
          <p:cNvSpPr txBox="1">
            <a:spLocks noChangeArrowheads="1"/>
          </p:cNvSpPr>
          <p:nvPr/>
        </p:nvSpPr>
        <p:spPr bwMode="white">
          <a:xfrm>
            <a:off x="1065213" y="2081213"/>
            <a:ext cx="1651000" cy="4616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dirty="0" smtClean="0">
                <a:solidFill>
                  <a:srgbClr val="FFFFFF"/>
                </a:solidFill>
                <a:cs typeface="Arial" charset="0"/>
              </a:rPr>
              <a:t>A</a:t>
            </a:r>
            <a:endParaRPr lang="en-US" sz="2400" dirty="0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3499" name="Text Box 9"/>
          <p:cNvSpPr txBox="1">
            <a:spLocks noChangeArrowheads="1"/>
          </p:cNvSpPr>
          <p:nvPr/>
        </p:nvSpPr>
        <p:spPr bwMode="gray">
          <a:xfrm>
            <a:off x="642910" y="2428868"/>
            <a:ext cx="2428892" cy="120032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0" hangingPunct="0"/>
            <a:r>
              <a:rPr lang="en-US" sz="3600" dirty="0" smtClean="0">
                <a:solidFill>
                  <a:srgbClr val="000000"/>
                </a:solidFill>
                <a:cs typeface="Arial" charset="0"/>
              </a:rPr>
              <a:t>home</a:t>
            </a:r>
          </a:p>
          <a:p>
            <a:pPr algn="ctr" eaLnBrk="0" hangingPunct="0"/>
            <a:r>
              <a:rPr lang="en-US" sz="3600" dirty="0" smtClean="0">
                <a:solidFill>
                  <a:srgbClr val="000000"/>
                </a:solidFill>
                <a:cs typeface="Arial" charset="0"/>
              </a:rPr>
              <a:t> site</a:t>
            </a:r>
            <a:endParaRPr lang="en-US" sz="3600" dirty="0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63500" name="AutoShape 12"/>
          <p:cNvSpPr>
            <a:spLocks noChangeArrowheads="1"/>
          </p:cNvSpPr>
          <p:nvPr/>
        </p:nvSpPr>
        <p:spPr bwMode="gray">
          <a:xfrm>
            <a:off x="5943600" y="4419600"/>
            <a:ext cx="2543175" cy="1600200"/>
          </a:xfrm>
          <a:prstGeom prst="roundRect">
            <a:avLst>
              <a:gd name="adj" fmla="val 12699"/>
            </a:avLst>
          </a:prstGeom>
          <a:gradFill rotWithShape="1">
            <a:gsLst>
              <a:gs pos="0">
                <a:schemeClr val="hlink">
                  <a:gamma/>
                  <a:shade val="79216"/>
                  <a:invGamma/>
                </a:schemeClr>
              </a:gs>
              <a:gs pos="100000">
                <a:schemeClr val="hlink"/>
              </a:gs>
            </a:gsLst>
            <a:lin ang="540000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uk-UA"/>
          </a:p>
        </p:txBody>
      </p:sp>
      <p:sp>
        <p:nvSpPr>
          <p:cNvPr id="63501" name="AutoShape 13">
            <a:hlinkClick r:id="" action="ppaction://noaction">
              <a:snd r:embed="rId4" name="explode.wav"/>
            </a:hlinkClick>
          </p:cNvPr>
          <p:cNvSpPr>
            <a:spLocks noChangeArrowheads="1"/>
          </p:cNvSpPr>
          <p:nvPr/>
        </p:nvSpPr>
        <p:spPr bwMode="gray">
          <a:xfrm>
            <a:off x="5997575" y="4848225"/>
            <a:ext cx="2408238" cy="1114425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  <a:effectLst>
            <a:prstShdw prst="shdw18" dist="17961" dir="13500000">
              <a:srgbClr val="FFFFFF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/>
          <a:p>
            <a:endParaRPr lang="uk-UA"/>
          </a:p>
        </p:txBody>
      </p:sp>
      <p:sp>
        <p:nvSpPr>
          <p:cNvPr id="63502" name="Text Box 18"/>
          <p:cNvSpPr txBox="1">
            <a:spLocks noChangeArrowheads="1"/>
          </p:cNvSpPr>
          <p:nvPr/>
        </p:nvSpPr>
        <p:spPr bwMode="white">
          <a:xfrm>
            <a:off x="6399213" y="4443413"/>
            <a:ext cx="1651000" cy="4616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dirty="0" smtClean="0">
                <a:solidFill>
                  <a:srgbClr val="FFFFFF"/>
                </a:solidFill>
                <a:cs typeface="Arial" charset="0"/>
              </a:rPr>
              <a:t>D</a:t>
            </a:r>
            <a:endParaRPr lang="en-US" sz="2400" dirty="0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3503" name="Text Box 9"/>
          <p:cNvSpPr txBox="1">
            <a:spLocks noChangeArrowheads="1"/>
          </p:cNvSpPr>
          <p:nvPr/>
        </p:nvSpPr>
        <p:spPr bwMode="gray">
          <a:xfrm>
            <a:off x="5929322" y="4786322"/>
            <a:ext cx="2533678" cy="120032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0" hangingPunct="0"/>
            <a:r>
              <a:rPr lang="en-US" sz="3600" dirty="0" smtClean="0">
                <a:solidFill>
                  <a:srgbClr val="000000"/>
                </a:solidFill>
                <a:cs typeface="Arial" charset="0"/>
              </a:rPr>
              <a:t>home browser</a:t>
            </a:r>
            <a:endParaRPr lang="en-US" sz="3600" dirty="0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63504" name="AutoShape 16"/>
          <p:cNvSpPr>
            <a:spLocks noChangeArrowheads="1"/>
          </p:cNvSpPr>
          <p:nvPr/>
        </p:nvSpPr>
        <p:spPr bwMode="gray">
          <a:xfrm>
            <a:off x="5943600" y="2057400"/>
            <a:ext cx="2543175" cy="1600200"/>
          </a:xfrm>
          <a:prstGeom prst="roundRect">
            <a:avLst>
              <a:gd name="adj" fmla="val 12699"/>
            </a:avLst>
          </a:prstGeom>
          <a:gradFill rotWithShape="1">
            <a:gsLst>
              <a:gs pos="0">
                <a:schemeClr val="accent2">
                  <a:gamma/>
                  <a:shade val="79216"/>
                  <a:invGamma/>
                </a:schemeClr>
              </a:gs>
              <a:gs pos="100000">
                <a:schemeClr val="accent2"/>
              </a:gs>
            </a:gsLst>
            <a:lin ang="540000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uk-UA"/>
          </a:p>
        </p:txBody>
      </p:sp>
      <p:sp>
        <p:nvSpPr>
          <p:cNvPr id="63505" name="AutoShape 17">
            <a:hlinkClick r:id="" action="ppaction://noaction">
              <a:snd r:embed="rId4" name="explode.wav"/>
            </a:hlinkClick>
          </p:cNvPr>
          <p:cNvSpPr>
            <a:spLocks noChangeArrowheads="1"/>
          </p:cNvSpPr>
          <p:nvPr/>
        </p:nvSpPr>
        <p:spPr bwMode="gray">
          <a:xfrm>
            <a:off x="5997575" y="2486025"/>
            <a:ext cx="2408238" cy="1114425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  <a:effectLst>
            <a:prstShdw prst="shdw18" dist="17961" dir="13500000">
              <a:srgbClr val="FFFFFF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/>
          <a:p>
            <a:endParaRPr lang="uk-UA"/>
          </a:p>
        </p:txBody>
      </p:sp>
      <p:sp>
        <p:nvSpPr>
          <p:cNvPr id="63506" name="Text Box 18"/>
          <p:cNvSpPr txBox="1">
            <a:spLocks noChangeArrowheads="1"/>
          </p:cNvSpPr>
          <p:nvPr/>
        </p:nvSpPr>
        <p:spPr bwMode="white">
          <a:xfrm>
            <a:off x="6399213" y="2081213"/>
            <a:ext cx="1651000" cy="4616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dirty="0" smtClean="0">
                <a:solidFill>
                  <a:srgbClr val="FFFFFF"/>
                </a:solidFill>
                <a:cs typeface="Arial" charset="0"/>
              </a:rPr>
              <a:t>C</a:t>
            </a:r>
            <a:endParaRPr lang="en-US" sz="2400" dirty="0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3507" name="Text Box 9"/>
          <p:cNvSpPr txBox="1">
            <a:spLocks noChangeArrowheads="1"/>
          </p:cNvSpPr>
          <p:nvPr/>
        </p:nvSpPr>
        <p:spPr bwMode="gray">
          <a:xfrm>
            <a:off x="5929322" y="2643182"/>
            <a:ext cx="2533678" cy="646331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0" hangingPunct="0"/>
            <a:r>
              <a:rPr lang="en-US" sz="3600" dirty="0" smtClean="0">
                <a:solidFill>
                  <a:srgbClr val="000000"/>
                </a:solidFill>
                <a:cs typeface="Arial" charset="0"/>
              </a:rPr>
              <a:t>homework</a:t>
            </a:r>
            <a:endParaRPr lang="en-US" sz="3600" dirty="0">
              <a:solidFill>
                <a:srgbClr val="000000"/>
              </a:solidFill>
              <a:cs typeface="Arial" charset="0"/>
            </a:endParaRPr>
          </a:p>
        </p:txBody>
      </p:sp>
      <p:grpSp>
        <p:nvGrpSpPr>
          <p:cNvPr id="2" name="Group 20"/>
          <p:cNvGrpSpPr>
            <a:grpSpLocks/>
          </p:cNvGrpSpPr>
          <p:nvPr/>
        </p:nvGrpSpPr>
        <p:grpSpPr bwMode="auto">
          <a:xfrm>
            <a:off x="3095625" y="2667000"/>
            <a:ext cx="2819400" cy="2803525"/>
            <a:chOff x="1950" y="1680"/>
            <a:chExt cx="1776" cy="1766"/>
          </a:xfrm>
        </p:grpSpPr>
        <p:sp>
          <p:nvSpPr>
            <p:cNvPr id="63509" name="AutoShape 21"/>
            <p:cNvSpPr>
              <a:spLocks noChangeArrowheads="1"/>
            </p:cNvSpPr>
            <p:nvPr/>
          </p:nvSpPr>
          <p:spPr bwMode="gray">
            <a:xfrm rot="6774404">
              <a:off x="1986" y="1770"/>
              <a:ext cx="1688" cy="1664"/>
            </a:xfrm>
            <a:custGeom>
              <a:avLst/>
              <a:gdLst>
                <a:gd name="G0" fmla="+- -1509893 0 0"/>
                <a:gd name="G1" fmla="+- -5955455 0 0"/>
                <a:gd name="G2" fmla="+- -1509893 0 -5955455"/>
                <a:gd name="G3" fmla="+- 10800 0 0"/>
                <a:gd name="G4" fmla="+- 0 0 -1509893"/>
                <a:gd name="T0" fmla="*/ 360 256 1"/>
                <a:gd name="T1" fmla="*/ 0 256 1"/>
                <a:gd name="G5" fmla="+- G2 T0 T1"/>
                <a:gd name="G6" fmla="?: G2 G2 G5"/>
                <a:gd name="G7" fmla="+- 0 0 G6"/>
                <a:gd name="G8" fmla="+- 7926 0 0"/>
                <a:gd name="G9" fmla="+- 0 0 -5955455"/>
                <a:gd name="G10" fmla="+- 7926 0 2700"/>
                <a:gd name="G11" fmla="cos G10 -1509893"/>
                <a:gd name="G12" fmla="sin G10 -1509893"/>
                <a:gd name="G13" fmla="cos 13500 -1509893"/>
                <a:gd name="G14" fmla="sin 13500 -1509893"/>
                <a:gd name="G15" fmla="+- G11 10800 0"/>
                <a:gd name="G16" fmla="+- G12 10800 0"/>
                <a:gd name="G17" fmla="+- G13 10800 0"/>
                <a:gd name="G18" fmla="+- G14 10800 0"/>
                <a:gd name="G19" fmla="*/ 7926 1 2"/>
                <a:gd name="G20" fmla="+- G19 5400 0"/>
                <a:gd name="G21" fmla="cos G20 -1509893"/>
                <a:gd name="G22" fmla="sin G20 -1509893"/>
                <a:gd name="G23" fmla="+- G21 10800 0"/>
                <a:gd name="G24" fmla="+- G12 G23 G22"/>
                <a:gd name="G25" fmla="+- G22 G23 G11"/>
                <a:gd name="G26" fmla="cos 10800 -1509893"/>
                <a:gd name="G27" fmla="sin 10800 -1509893"/>
                <a:gd name="G28" fmla="cos 7926 -1509893"/>
                <a:gd name="G29" fmla="sin 7926 -1509893"/>
                <a:gd name="G30" fmla="+- G26 10800 0"/>
                <a:gd name="G31" fmla="+- G27 10800 0"/>
                <a:gd name="G32" fmla="+- G28 10800 0"/>
                <a:gd name="G33" fmla="+- G29 10800 0"/>
                <a:gd name="G34" fmla="+- G19 5400 0"/>
                <a:gd name="G35" fmla="cos G34 -5955455"/>
                <a:gd name="G36" fmla="sin G34 -5955455"/>
                <a:gd name="G37" fmla="+/ -5955455 -1509893 2"/>
                <a:gd name="T2" fmla="*/ 180 256 1"/>
                <a:gd name="T3" fmla="*/ 0 256 1"/>
                <a:gd name="G38" fmla="+- G37 T2 T3"/>
                <a:gd name="G39" fmla="?: G2 G37 G38"/>
                <a:gd name="G40" fmla="cos 10800 G39"/>
                <a:gd name="G41" fmla="sin 10800 G39"/>
                <a:gd name="G42" fmla="cos 7926 G39"/>
                <a:gd name="G43" fmla="sin 7926 G39"/>
                <a:gd name="G44" fmla="+- G40 10800 0"/>
                <a:gd name="G45" fmla="+- G41 10800 0"/>
                <a:gd name="G46" fmla="+- G42 10800 0"/>
                <a:gd name="G47" fmla="+- G43 10800 0"/>
                <a:gd name="G48" fmla="+- G35 10800 0"/>
                <a:gd name="G49" fmla="+- G36 10800 0"/>
                <a:gd name="T4" fmla="*/ 16689 w 21600"/>
                <a:gd name="T5" fmla="*/ 1746 h 21600"/>
                <a:gd name="T6" fmla="*/ 10657 w 21600"/>
                <a:gd name="T7" fmla="*/ 1438 h 21600"/>
                <a:gd name="T8" fmla="*/ 15121 w 21600"/>
                <a:gd name="T9" fmla="*/ 4156 h 21600"/>
                <a:gd name="T10" fmla="*/ 23223 w 21600"/>
                <a:gd name="T11" fmla="*/ 5516 h 21600"/>
                <a:gd name="T12" fmla="*/ 21035 w 21600"/>
                <a:gd name="T13" fmla="*/ 10942 h 21600"/>
                <a:gd name="T14" fmla="*/ 15609 w 21600"/>
                <a:gd name="T15" fmla="*/ 8754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18093" y="7698"/>
                  </a:moveTo>
                  <a:cubicBezTo>
                    <a:pt x="16849" y="4772"/>
                    <a:pt x="13978" y="2874"/>
                    <a:pt x="10800" y="2874"/>
                  </a:cubicBezTo>
                  <a:cubicBezTo>
                    <a:pt x="10759" y="2873"/>
                    <a:pt x="10719" y="2874"/>
                    <a:pt x="10679" y="2874"/>
                  </a:cubicBezTo>
                  <a:lnTo>
                    <a:pt x="10635" y="1"/>
                  </a:lnTo>
                  <a:cubicBezTo>
                    <a:pt x="10690" y="0"/>
                    <a:pt x="10745" y="-1"/>
                    <a:pt x="10800" y="0"/>
                  </a:cubicBezTo>
                  <a:cubicBezTo>
                    <a:pt x="15131" y="0"/>
                    <a:pt x="19043" y="2587"/>
                    <a:pt x="20738" y="6573"/>
                  </a:cubicBezTo>
                  <a:lnTo>
                    <a:pt x="23223" y="5516"/>
                  </a:lnTo>
                  <a:lnTo>
                    <a:pt x="21035" y="10942"/>
                  </a:lnTo>
                  <a:lnTo>
                    <a:pt x="15609" y="8754"/>
                  </a:lnTo>
                  <a:lnTo>
                    <a:pt x="18093" y="7698"/>
                  </a:lnTo>
                  <a:close/>
                </a:path>
              </a:pathLst>
            </a:custGeom>
            <a:gradFill rotWithShape="1">
              <a:gsLst>
                <a:gs pos="0">
                  <a:schemeClr val="hlink">
                    <a:gamma/>
                    <a:shade val="0"/>
                    <a:invGamma/>
                  </a:schemeClr>
                </a:gs>
                <a:gs pos="100000">
                  <a:schemeClr val="hlink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  <a:scene3d>
              <a:camera prst="legacyObliqueTopRight"/>
              <a:lightRig rig="legacyFlat3" dir="b"/>
            </a:scene3d>
            <a:sp3d extrusionH="176200" prstMaterial="legacyMatte">
              <a:bevelT w="13500" h="13500" prst="angle"/>
              <a:bevelB w="13500" h="13500" prst="angle"/>
              <a:extrusionClr>
                <a:schemeClr val="hlink"/>
              </a:extrusionClr>
            </a:sp3d>
          </p:spPr>
          <p:txBody>
            <a:bodyPr wrap="none" anchor="ctr">
              <a:flatTx/>
            </a:bodyPr>
            <a:lstStyle/>
            <a:p>
              <a:endParaRPr lang="uk-UA"/>
            </a:p>
          </p:txBody>
        </p:sp>
        <p:sp>
          <p:nvSpPr>
            <p:cNvPr id="63510" name="AutoShape 22"/>
            <p:cNvSpPr>
              <a:spLocks noChangeArrowheads="1"/>
            </p:cNvSpPr>
            <p:nvPr/>
          </p:nvSpPr>
          <p:spPr bwMode="gray">
            <a:xfrm rot="12174404">
              <a:off x="1950" y="1759"/>
              <a:ext cx="1688" cy="1664"/>
            </a:xfrm>
            <a:custGeom>
              <a:avLst/>
              <a:gdLst>
                <a:gd name="G0" fmla="+- -1509893 0 0"/>
                <a:gd name="G1" fmla="+- -5955455 0 0"/>
                <a:gd name="G2" fmla="+- -1509893 0 -5955455"/>
                <a:gd name="G3" fmla="+- 10800 0 0"/>
                <a:gd name="G4" fmla="+- 0 0 -1509893"/>
                <a:gd name="T0" fmla="*/ 360 256 1"/>
                <a:gd name="T1" fmla="*/ 0 256 1"/>
                <a:gd name="G5" fmla="+- G2 T0 T1"/>
                <a:gd name="G6" fmla="?: G2 G2 G5"/>
                <a:gd name="G7" fmla="+- 0 0 G6"/>
                <a:gd name="G8" fmla="+- 7926 0 0"/>
                <a:gd name="G9" fmla="+- 0 0 -5955455"/>
                <a:gd name="G10" fmla="+- 7926 0 2700"/>
                <a:gd name="G11" fmla="cos G10 -1509893"/>
                <a:gd name="G12" fmla="sin G10 -1509893"/>
                <a:gd name="G13" fmla="cos 13500 -1509893"/>
                <a:gd name="G14" fmla="sin 13500 -1509893"/>
                <a:gd name="G15" fmla="+- G11 10800 0"/>
                <a:gd name="G16" fmla="+- G12 10800 0"/>
                <a:gd name="G17" fmla="+- G13 10800 0"/>
                <a:gd name="G18" fmla="+- G14 10800 0"/>
                <a:gd name="G19" fmla="*/ 7926 1 2"/>
                <a:gd name="G20" fmla="+- G19 5400 0"/>
                <a:gd name="G21" fmla="cos G20 -1509893"/>
                <a:gd name="G22" fmla="sin G20 -1509893"/>
                <a:gd name="G23" fmla="+- G21 10800 0"/>
                <a:gd name="G24" fmla="+- G12 G23 G22"/>
                <a:gd name="G25" fmla="+- G22 G23 G11"/>
                <a:gd name="G26" fmla="cos 10800 -1509893"/>
                <a:gd name="G27" fmla="sin 10800 -1509893"/>
                <a:gd name="G28" fmla="cos 7926 -1509893"/>
                <a:gd name="G29" fmla="sin 7926 -1509893"/>
                <a:gd name="G30" fmla="+- G26 10800 0"/>
                <a:gd name="G31" fmla="+- G27 10800 0"/>
                <a:gd name="G32" fmla="+- G28 10800 0"/>
                <a:gd name="G33" fmla="+- G29 10800 0"/>
                <a:gd name="G34" fmla="+- G19 5400 0"/>
                <a:gd name="G35" fmla="cos G34 -5955455"/>
                <a:gd name="G36" fmla="sin G34 -5955455"/>
                <a:gd name="G37" fmla="+/ -5955455 -1509893 2"/>
                <a:gd name="T2" fmla="*/ 180 256 1"/>
                <a:gd name="T3" fmla="*/ 0 256 1"/>
                <a:gd name="G38" fmla="+- G37 T2 T3"/>
                <a:gd name="G39" fmla="?: G2 G37 G38"/>
                <a:gd name="G40" fmla="cos 10800 G39"/>
                <a:gd name="G41" fmla="sin 10800 G39"/>
                <a:gd name="G42" fmla="cos 7926 G39"/>
                <a:gd name="G43" fmla="sin 7926 G39"/>
                <a:gd name="G44" fmla="+- G40 10800 0"/>
                <a:gd name="G45" fmla="+- G41 10800 0"/>
                <a:gd name="G46" fmla="+- G42 10800 0"/>
                <a:gd name="G47" fmla="+- G43 10800 0"/>
                <a:gd name="G48" fmla="+- G35 10800 0"/>
                <a:gd name="G49" fmla="+- G36 10800 0"/>
                <a:gd name="T4" fmla="*/ 16689 w 21600"/>
                <a:gd name="T5" fmla="*/ 1746 h 21600"/>
                <a:gd name="T6" fmla="*/ 10657 w 21600"/>
                <a:gd name="T7" fmla="*/ 1438 h 21600"/>
                <a:gd name="T8" fmla="*/ 15121 w 21600"/>
                <a:gd name="T9" fmla="*/ 4156 h 21600"/>
                <a:gd name="T10" fmla="*/ 23223 w 21600"/>
                <a:gd name="T11" fmla="*/ 5516 h 21600"/>
                <a:gd name="T12" fmla="*/ 21035 w 21600"/>
                <a:gd name="T13" fmla="*/ 10942 h 21600"/>
                <a:gd name="T14" fmla="*/ 15609 w 21600"/>
                <a:gd name="T15" fmla="*/ 8754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18093" y="7698"/>
                  </a:moveTo>
                  <a:cubicBezTo>
                    <a:pt x="16849" y="4772"/>
                    <a:pt x="13978" y="2874"/>
                    <a:pt x="10800" y="2874"/>
                  </a:cubicBezTo>
                  <a:cubicBezTo>
                    <a:pt x="10759" y="2873"/>
                    <a:pt x="10719" y="2874"/>
                    <a:pt x="10679" y="2874"/>
                  </a:cubicBezTo>
                  <a:lnTo>
                    <a:pt x="10635" y="1"/>
                  </a:lnTo>
                  <a:cubicBezTo>
                    <a:pt x="10690" y="0"/>
                    <a:pt x="10745" y="-1"/>
                    <a:pt x="10800" y="0"/>
                  </a:cubicBezTo>
                  <a:cubicBezTo>
                    <a:pt x="15131" y="0"/>
                    <a:pt x="19043" y="2587"/>
                    <a:pt x="20738" y="6573"/>
                  </a:cubicBezTo>
                  <a:lnTo>
                    <a:pt x="23223" y="5516"/>
                  </a:lnTo>
                  <a:lnTo>
                    <a:pt x="21035" y="10942"/>
                  </a:lnTo>
                  <a:lnTo>
                    <a:pt x="15609" y="8754"/>
                  </a:lnTo>
                  <a:lnTo>
                    <a:pt x="18093" y="7698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>
                    <a:gamma/>
                    <a:shade val="0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  <a:scene3d>
              <a:camera prst="legacyObliqueTopRight"/>
              <a:lightRig rig="legacyFlat3" dir="b"/>
            </a:scene3d>
            <a:sp3d extrusionH="176200" prstMaterial="legacyMatte">
              <a:bevelT w="13500" h="13500" prst="angle"/>
              <a:bevelB w="13500" h="13500" prst="angle"/>
              <a:extrusionClr>
                <a:schemeClr val="accent1"/>
              </a:extrusionClr>
            </a:sp3d>
          </p:spPr>
          <p:txBody>
            <a:bodyPr wrap="none" anchor="ctr">
              <a:flatTx/>
            </a:bodyPr>
            <a:lstStyle/>
            <a:p>
              <a:endParaRPr lang="uk-UA"/>
            </a:p>
          </p:txBody>
        </p:sp>
        <p:sp>
          <p:nvSpPr>
            <p:cNvPr id="63511" name="AutoShape 23"/>
            <p:cNvSpPr>
              <a:spLocks noChangeArrowheads="1"/>
            </p:cNvSpPr>
            <p:nvPr/>
          </p:nvSpPr>
          <p:spPr bwMode="gray">
            <a:xfrm rot="17574404">
              <a:off x="2011" y="1692"/>
              <a:ext cx="1688" cy="1664"/>
            </a:xfrm>
            <a:custGeom>
              <a:avLst/>
              <a:gdLst>
                <a:gd name="G0" fmla="+- -1509893 0 0"/>
                <a:gd name="G1" fmla="+- -5955455 0 0"/>
                <a:gd name="G2" fmla="+- -1509893 0 -5955455"/>
                <a:gd name="G3" fmla="+- 10800 0 0"/>
                <a:gd name="G4" fmla="+- 0 0 -1509893"/>
                <a:gd name="T0" fmla="*/ 360 256 1"/>
                <a:gd name="T1" fmla="*/ 0 256 1"/>
                <a:gd name="G5" fmla="+- G2 T0 T1"/>
                <a:gd name="G6" fmla="?: G2 G2 G5"/>
                <a:gd name="G7" fmla="+- 0 0 G6"/>
                <a:gd name="G8" fmla="+- 7926 0 0"/>
                <a:gd name="G9" fmla="+- 0 0 -5955455"/>
                <a:gd name="G10" fmla="+- 7926 0 2700"/>
                <a:gd name="G11" fmla="cos G10 -1509893"/>
                <a:gd name="G12" fmla="sin G10 -1509893"/>
                <a:gd name="G13" fmla="cos 13500 -1509893"/>
                <a:gd name="G14" fmla="sin 13500 -1509893"/>
                <a:gd name="G15" fmla="+- G11 10800 0"/>
                <a:gd name="G16" fmla="+- G12 10800 0"/>
                <a:gd name="G17" fmla="+- G13 10800 0"/>
                <a:gd name="G18" fmla="+- G14 10800 0"/>
                <a:gd name="G19" fmla="*/ 7926 1 2"/>
                <a:gd name="G20" fmla="+- G19 5400 0"/>
                <a:gd name="G21" fmla="cos G20 -1509893"/>
                <a:gd name="G22" fmla="sin G20 -1509893"/>
                <a:gd name="G23" fmla="+- G21 10800 0"/>
                <a:gd name="G24" fmla="+- G12 G23 G22"/>
                <a:gd name="G25" fmla="+- G22 G23 G11"/>
                <a:gd name="G26" fmla="cos 10800 -1509893"/>
                <a:gd name="G27" fmla="sin 10800 -1509893"/>
                <a:gd name="G28" fmla="cos 7926 -1509893"/>
                <a:gd name="G29" fmla="sin 7926 -1509893"/>
                <a:gd name="G30" fmla="+- G26 10800 0"/>
                <a:gd name="G31" fmla="+- G27 10800 0"/>
                <a:gd name="G32" fmla="+- G28 10800 0"/>
                <a:gd name="G33" fmla="+- G29 10800 0"/>
                <a:gd name="G34" fmla="+- G19 5400 0"/>
                <a:gd name="G35" fmla="cos G34 -5955455"/>
                <a:gd name="G36" fmla="sin G34 -5955455"/>
                <a:gd name="G37" fmla="+/ -5955455 -1509893 2"/>
                <a:gd name="T2" fmla="*/ 180 256 1"/>
                <a:gd name="T3" fmla="*/ 0 256 1"/>
                <a:gd name="G38" fmla="+- G37 T2 T3"/>
                <a:gd name="G39" fmla="?: G2 G37 G38"/>
                <a:gd name="G40" fmla="cos 10800 G39"/>
                <a:gd name="G41" fmla="sin 10800 G39"/>
                <a:gd name="G42" fmla="cos 7926 G39"/>
                <a:gd name="G43" fmla="sin 7926 G39"/>
                <a:gd name="G44" fmla="+- G40 10800 0"/>
                <a:gd name="G45" fmla="+- G41 10800 0"/>
                <a:gd name="G46" fmla="+- G42 10800 0"/>
                <a:gd name="G47" fmla="+- G43 10800 0"/>
                <a:gd name="G48" fmla="+- G35 10800 0"/>
                <a:gd name="G49" fmla="+- G36 10800 0"/>
                <a:gd name="T4" fmla="*/ 16689 w 21600"/>
                <a:gd name="T5" fmla="*/ 1746 h 21600"/>
                <a:gd name="T6" fmla="*/ 10657 w 21600"/>
                <a:gd name="T7" fmla="*/ 1438 h 21600"/>
                <a:gd name="T8" fmla="*/ 15121 w 21600"/>
                <a:gd name="T9" fmla="*/ 4156 h 21600"/>
                <a:gd name="T10" fmla="*/ 23223 w 21600"/>
                <a:gd name="T11" fmla="*/ 5516 h 21600"/>
                <a:gd name="T12" fmla="*/ 21035 w 21600"/>
                <a:gd name="T13" fmla="*/ 10942 h 21600"/>
                <a:gd name="T14" fmla="*/ 15609 w 21600"/>
                <a:gd name="T15" fmla="*/ 8754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18093" y="7698"/>
                  </a:moveTo>
                  <a:cubicBezTo>
                    <a:pt x="16849" y="4772"/>
                    <a:pt x="13978" y="2874"/>
                    <a:pt x="10800" y="2874"/>
                  </a:cubicBezTo>
                  <a:cubicBezTo>
                    <a:pt x="10759" y="2873"/>
                    <a:pt x="10719" y="2874"/>
                    <a:pt x="10679" y="2874"/>
                  </a:cubicBezTo>
                  <a:lnTo>
                    <a:pt x="10635" y="1"/>
                  </a:lnTo>
                  <a:cubicBezTo>
                    <a:pt x="10690" y="0"/>
                    <a:pt x="10745" y="-1"/>
                    <a:pt x="10800" y="0"/>
                  </a:cubicBezTo>
                  <a:cubicBezTo>
                    <a:pt x="15131" y="0"/>
                    <a:pt x="19043" y="2587"/>
                    <a:pt x="20738" y="6573"/>
                  </a:cubicBezTo>
                  <a:lnTo>
                    <a:pt x="23223" y="5516"/>
                  </a:lnTo>
                  <a:lnTo>
                    <a:pt x="21035" y="10942"/>
                  </a:lnTo>
                  <a:lnTo>
                    <a:pt x="15609" y="8754"/>
                  </a:lnTo>
                  <a:lnTo>
                    <a:pt x="18093" y="7698"/>
                  </a:lnTo>
                  <a:close/>
                </a:path>
              </a:pathLst>
            </a:custGeom>
            <a:gradFill rotWithShape="1">
              <a:gsLst>
                <a:gs pos="0">
                  <a:schemeClr val="folHlink">
                    <a:gamma/>
                    <a:shade val="6275"/>
                    <a:invGamma/>
                  </a:schemeClr>
                </a:gs>
                <a:gs pos="100000">
                  <a:schemeClr val="folHlink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  <a:scene3d>
              <a:camera prst="legacyObliqueTopRight"/>
              <a:lightRig rig="legacyFlat3" dir="b"/>
            </a:scene3d>
            <a:sp3d extrusionH="176200" prstMaterial="legacyMatte">
              <a:bevelT w="13500" h="13500" prst="angle"/>
              <a:bevelB w="13500" h="13500" prst="angle"/>
              <a:extrusionClr>
                <a:schemeClr val="folHlink"/>
              </a:extrusionClr>
            </a:sp3d>
          </p:spPr>
          <p:txBody>
            <a:bodyPr wrap="none" anchor="ctr">
              <a:flatTx/>
            </a:bodyPr>
            <a:lstStyle/>
            <a:p>
              <a:endParaRPr lang="uk-UA"/>
            </a:p>
          </p:txBody>
        </p:sp>
        <p:sp>
          <p:nvSpPr>
            <p:cNvPr id="63512" name="AutoShape 24"/>
            <p:cNvSpPr>
              <a:spLocks noChangeArrowheads="1"/>
            </p:cNvSpPr>
            <p:nvPr/>
          </p:nvSpPr>
          <p:spPr bwMode="gray">
            <a:xfrm rot="22974404">
              <a:off x="2038" y="1728"/>
              <a:ext cx="1688" cy="1664"/>
            </a:xfrm>
            <a:custGeom>
              <a:avLst/>
              <a:gdLst>
                <a:gd name="G0" fmla="+- -1509893 0 0"/>
                <a:gd name="G1" fmla="+- -5955455 0 0"/>
                <a:gd name="G2" fmla="+- -1509893 0 -5955455"/>
                <a:gd name="G3" fmla="+- 10800 0 0"/>
                <a:gd name="G4" fmla="+- 0 0 -1509893"/>
                <a:gd name="T0" fmla="*/ 360 256 1"/>
                <a:gd name="T1" fmla="*/ 0 256 1"/>
                <a:gd name="G5" fmla="+- G2 T0 T1"/>
                <a:gd name="G6" fmla="?: G2 G2 G5"/>
                <a:gd name="G7" fmla="+- 0 0 G6"/>
                <a:gd name="G8" fmla="+- 7926 0 0"/>
                <a:gd name="G9" fmla="+- 0 0 -5955455"/>
                <a:gd name="G10" fmla="+- 7926 0 2700"/>
                <a:gd name="G11" fmla="cos G10 -1509893"/>
                <a:gd name="G12" fmla="sin G10 -1509893"/>
                <a:gd name="G13" fmla="cos 13500 -1509893"/>
                <a:gd name="G14" fmla="sin 13500 -1509893"/>
                <a:gd name="G15" fmla="+- G11 10800 0"/>
                <a:gd name="G16" fmla="+- G12 10800 0"/>
                <a:gd name="G17" fmla="+- G13 10800 0"/>
                <a:gd name="G18" fmla="+- G14 10800 0"/>
                <a:gd name="G19" fmla="*/ 7926 1 2"/>
                <a:gd name="G20" fmla="+- G19 5400 0"/>
                <a:gd name="G21" fmla="cos G20 -1509893"/>
                <a:gd name="G22" fmla="sin G20 -1509893"/>
                <a:gd name="G23" fmla="+- G21 10800 0"/>
                <a:gd name="G24" fmla="+- G12 G23 G22"/>
                <a:gd name="G25" fmla="+- G22 G23 G11"/>
                <a:gd name="G26" fmla="cos 10800 -1509893"/>
                <a:gd name="G27" fmla="sin 10800 -1509893"/>
                <a:gd name="G28" fmla="cos 7926 -1509893"/>
                <a:gd name="G29" fmla="sin 7926 -1509893"/>
                <a:gd name="G30" fmla="+- G26 10800 0"/>
                <a:gd name="G31" fmla="+- G27 10800 0"/>
                <a:gd name="G32" fmla="+- G28 10800 0"/>
                <a:gd name="G33" fmla="+- G29 10800 0"/>
                <a:gd name="G34" fmla="+- G19 5400 0"/>
                <a:gd name="G35" fmla="cos G34 -5955455"/>
                <a:gd name="G36" fmla="sin G34 -5955455"/>
                <a:gd name="G37" fmla="+/ -5955455 -1509893 2"/>
                <a:gd name="T2" fmla="*/ 180 256 1"/>
                <a:gd name="T3" fmla="*/ 0 256 1"/>
                <a:gd name="G38" fmla="+- G37 T2 T3"/>
                <a:gd name="G39" fmla="?: G2 G37 G38"/>
                <a:gd name="G40" fmla="cos 10800 G39"/>
                <a:gd name="G41" fmla="sin 10800 G39"/>
                <a:gd name="G42" fmla="cos 7926 G39"/>
                <a:gd name="G43" fmla="sin 7926 G39"/>
                <a:gd name="G44" fmla="+- G40 10800 0"/>
                <a:gd name="G45" fmla="+- G41 10800 0"/>
                <a:gd name="G46" fmla="+- G42 10800 0"/>
                <a:gd name="G47" fmla="+- G43 10800 0"/>
                <a:gd name="G48" fmla="+- G35 10800 0"/>
                <a:gd name="G49" fmla="+- G36 10800 0"/>
                <a:gd name="T4" fmla="*/ 16689 w 21600"/>
                <a:gd name="T5" fmla="*/ 1746 h 21600"/>
                <a:gd name="T6" fmla="*/ 10657 w 21600"/>
                <a:gd name="T7" fmla="*/ 1438 h 21600"/>
                <a:gd name="T8" fmla="*/ 15121 w 21600"/>
                <a:gd name="T9" fmla="*/ 4156 h 21600"/>
                <a:gd name="T10" fmla="*/ 23223 w 21600"/>
                <a:gd name="T11" fmla="*/ 5516 h 21600"/>
                <a:gd name="T12" fmla="*/ 21035 w 21600"/>
                <a:gd name="T13" fmla="*/ 10942 h 21600"/>
                <a:gd name="T14" fmla="*/ 15609 w 21600"/>
                <a:gd name="T15" fmla="*/ 8754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18093" y="7698"/>
                  </a:moveTo>
                  <a:cubicBezTo>
                    <a:pt x="16849" y="4772"/>
                    <a:pt x="13978" y="2874"/>
                    <a:pt x="10800" y="2874"/>
                  </a:cubicBezTo>
                  <a:cubicBezTo>
                    <a:pt x="10759" y="2873"/>
                    <a:pt x="10719" y="2874"/>
                    <a:pt x="10679" y="2874"/>
                  </a:cubicBezTo>
                  <a:lnTo>
                    <a:pt x="10635" y="1"/>
                  </a:lnTo>
                  <a:cubicBezTo>
                    <a:pt x="10690" y="0"/>
                    <a:pt x="10745" y="-1"/>
                    <a:pt x="10800" y="0"/>
                  </a:cubicBezTo>
                  <a:cubicBezTo>
                    <a:pt x="15131" y="0"/>
                    <a:pt x="19043" y="2587"/>
                    <a:pt x="20738" y="6573"/>
                  </a:cubicBezTo>
                  <a:lnTo>
                    <a:pt x="23223" y="5516"/>
                  </a:lnTo>
                  <a:lnTo>
                    <a:pt x="21035" y="10942"/>
                  </a:lnTo>
                  <a:lnTo>
                    <a:pt x="15609" y="8754"/>
                  </a:lnTo>
                  <a:lnTo>
                    <a:pt x="18093" y="7698"/>
                  </a:lnTo>
                  <a:close/>
                </a:path>
              </a:pathLst>
            </a:custGeom>
            <a:gradFill rotWithShape="1">
              <a:gsLst>
                <a:gs pos="0">
                  <a:schemeClr val="accent2">
                    <a:gamma/>
                    <a:shade val="0"/>
                    <a:invGamma/>
                  </a:schemeClr>
                </a:gs>
                <a:gs pos="100000">
                  <a:schemeClr val="accent2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  <a:scene3d>
              <a:camera prst="legacyObliqueTopRight"/>
              <a:lightRig rig="legacyFlat3" dir="b"/>
            </a:scene3d>
            <a:sp3d extrusionH="176200" prstMaterial="legacyMatte">
              <a:bevelT w="13500" h="13500" prst="angle"/>
              <a:bevelB w="13500" h="13500" prst="angle"/>
              <a:extrusionClr>
                <a:schemeClr val="accent2"/>
              </a:extrusionClr>
            </a:sp3d>
          </p:spPr>
          <p:txBody>
            <a:bodyPr wrap="none" anchor="ctr">
              <a:flatTx/>
            </a:bodyPr>
            <a:lstStyle/>
            <a:p>
              <a:endParaRPr lang="uk-UA"/>
            </a:p>
          </p:txBody>
        </p:sp>
      </p:grpSp>
      <p:sp>
        <p:nvSpPr>
          <p:cNvPr id="27" name="Овал 26">
            <a:hlinkClick r:id="" action="ppaction://hlinkshowjump?jump=nextslide"/>
          </p:cNvPr>
          <p:cNvSpPr/>
          <p:nvPr/>
        </p:nvSpPr>
        <p:spPr>
          <a:xfrm>
            <a:off x="3929058" y="3357562"/>
            <a:ext cx="1257304" cy="1257304"/>
          </a:xfrm>
          <a:prstGeom prst="ellipse">
            <a:avLst/>
          </a:prstGeom>
          <a:blipFill rotWithShape="0">
            <a:blip r:embed="rId5" cstate="print"/>
            <a:stretch>
              <a:fillRect/>
            </a:stretch>
          </a:blip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3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34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34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3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34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34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634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34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34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634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35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35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635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635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635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635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634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634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635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635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634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634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634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634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634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2000"/>
                                        <p:tgtEl>
                                          <p:spTgt spid="634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635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635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63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635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635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2000"/>
                                        <p:tgtEl>
                                          <p:spTgt spid="635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634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634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634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634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635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635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635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635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90" grpId="0"/>
      <p:bldP spid="63491" grpId="0" animBg="1"/>
      <p:bldP spid="63493" grpId="0" animBg="1"/>
      <p:bldP spid="63494" grpId="0"/>
      <p:bldP spid="63495" grpId="0"/>
      <p:bldP spid="63496" grpId="0" animBg="1"/>
      <p:bldP spid="63497" grpId="0" animBg="1"/>
      <p:bldP spid="63498" grpId="0"/>
      <p:bldP spid="63499" grpId="0"/>
      <p:bldP spid="63500" grpId="0" animBg="1"/>
      <p:bldP spid="63501" grpId="0" animBg="1"/>
      <p:bldP spid="63502" grpId="0"/>
      <p:bldP spid="63503" grpId="0"/>
      <p:bldP spid="63504" grpId="0" animBg="1"/>
      <p:bldP spid="63505" grpId="0" animBg="1"/>
      <p:bldP spid="63506" grpId="0"/>
      <p:bldP spid="6350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285728"/>
            <a:ext cx="9144000" cy="1066800"/>
          </a:xfrm>
        </p:spPr>
        <p:txBody>
          <a:bodyPr/>
          <a:lstStyle/>
          <a:p>
            <a:pPr algn="ctr"/>
            <a:r>
              <a:rPr lang="en-US" dirty="0" smtClean="0"/>
              <a:t>Information on the times and dates you have visited  web sites is </a:t>
            </a:r>
            <a:br>
              <a:rPr lang="en-US" dirty="0" smtClean="0"/>
            </a:br>
            <a:endParaRPr lang="en-US" dirty="0"/>
          </a:p>
        </p:txBody>
      </p:sp>
      <p:sp>
        <p:nvSpPr>
          <p:cNvPr id="63491" name="AutoShape 3"/>
          <p:cNvSpPr>
            <a:spLocks noChangeArrowheads="1"/>
          </p:cNvSpPr>
          <p:nvPr/>
        </p:nvSpPr>
        <p:spPr bwMode="gray">
          <a:xfrm>
            <a:off x="609600" y="4419600"/>
            <a:ext cx="2543175" cy="1600200"/>
          </a:xfrm>
          <a:prstGeom prst="roundRect">
            <a:avLst>
              <a:gd name="adj" fmla="val 12699"/>
            </a:avLst>
          </a:prstGeom>
          <a:gradFill rotWithShape="1">
            <a:gsLst>
              <a:gs pos="0">
                <a:schemeClr val="accent1">
                  <a:gamma/>
                  <a:shade val="79216"/>
                  <a:invGamma/>
                </a:schemeClr>
              </a:gs>
              <a:gs pos="100000">
                <a:schemeClr val="accent1"/>
              </a:gs>
            </a:gsLst>
            <a:lin ang="540000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uk-UA"/>
          </a:p>
        </p:txBody>
      </p:sp>
      <p:sp>
        <p:nvSpPr>
          <p:cNvPr id="63493" name="AutoShape 5">
            <a:hlinkClick r:id="" action="ppaction://noaction">
              <a:snd r:embed="rId2" name="explode.wav"/>
            </a:hlinkClick>
          </p:cNvPr>
          <p:cNvSpPr>
            <a:spLocks noChangeArrowheads="1"/>
          </p:cNvSpPr>
          <p:nvPr/>
        </p:nvSpPr>
        <p:spPr bwMode="gray">
          <a:xfrm>
            <a:off x="663575" y="4848225"/>
            <a:ext cx="2408238" cy="1114425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  <a:effectLst>
            <a:prstShdw prst="shdw18" dist="17961" dir="13500000">
              <a:srgbClr val="FFFFFF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/>
          <a:p>
            <a:endParaRPr lang="uk-UA"/>
          </a:p>
        </p:txBody>
      </p:sp>
      <p:sp>
        <p:nvSpPr>
          <p:cNvPr id="63494" name="Text Box 18"/>
          <p:cNvSpPr txBox="1">
            <a:spLocks noChangeArrowheads="1"/>
          </p:cNvSpPr>
          <p:nvPr/>
        </p:nvSpPr>
        <p:spPr bwMode="white">
          <a:xfrm>
            <a:off x="1065213" y="4443413"/>
            <a:ext cx="1651000" cy="4616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dirty="0" smtClean="0">
                <a:solidFill>
                  <a:srgbClr val="FFFFFF"/>
                </a:solidFill>
                <a:cs typeface="Arial" charset="0"/>
              </a:rPr>
              <a:t>B</a:t>
            </a:r>
            <a:endParaRPr lang="en-US" sz="2400" dirty="0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3495" name="Text Box 9"/>
          <p:cNvSpPr txBox="1">
            <a:spLocks noChangeArrowheads="1"/>
          </p:cNvSpPr>
          <p:nvPr/>
        </p:nvSpPr>
        <p:spPr bwMode="gray">
          <a:xfrm>
            <a:off x="642910" y="5000636"/>
            <a:ext cx="2316163" cy="646331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n-US" sz="3600" dirty="0" smtClean="0">
                <a:solidFill>
                  <a:srgbClr val="000000"/>
                </a:solidFill>
                <a:cs typeface="Arial" charset="0"/>
              </a:rPr>
              <a:t>bug</a:t>
            </a:r>
            <a:endParaRPr lang="en-US" sz="3600" dirty="0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63496" name="AutoShape 8"/>
          <p:cNvSpPr>
            <a:spLocks noChangeArrowheads="1"/>
          </p:cNvSpPr>
          <p:nvPr/>
        </p:nvSpPr>
        <p:spPr bwMode="gray">
          <a:xfrm>
            <a:off x="609600" y="2057400"/>
            <a:ext cx="2543175" cy="1600200"/>
          </a:xfrm>
          <a:prstGeom prst="roundRect">
            <a:avLst>
              <a:gd name="adj" fmla="val 12699"/>
            </a:avLst>
          </a:prstGeom>
          <a:gradFill rotWithShape="1">
            <a:gsLst>
              <a:gs pos="0">
                <a:schemeClr val="folHlink">
                  <a:gamma/>
                  <a:shade val="69804"/>
                  <a:invGamma/>
                </a:schemeClr>
              </a:gs>
              <a:gs pos="100000">
                <a:schemeClr val="folHlink"/>
              </a:gs>
            </a:gsLst>
            <a:lin ang="540000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uk-UA"/>
          </a:p>
        </p:txBody>
      </p:sp>
      <p:sp>
        <p:nvSpPr>
          <p:cNvPr id="63497" name="AutoShape 9">
            <a:hlinkClick r:id="" action="ppaction://noaction">
              <a:snd r:embed="rId2" name="explode.wav"/>
            </a:hlinkClick>
          </p:cNvPr>
          <p:cNvSpPr>
            <a:spLocks noChangeArrowheads="1"/>
          </p:cNvSpPr>
          <p:nvPr/>
        </p:nvSpPr>
        <p:spPr bwMode="gray">
          <a:xfrm>
            <a:off x="663575" y="2486025"/>
            <a:ext cx="2408238" cy="1114425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  <a:effectLst>
            <a:prstShdw prst="shdw18" dist="17961" dir="13500000">
              <a:srgbClr val="FFFFFF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/>
          <a:p>
            <a:endParaRPr lang="uk-UA"/>
          </a:p>
        </p:txBody>
      </p:sp>
      <p:sp>
        <p:nvSpPr>
          <p:cNvPr id="63498" name="Text Box 18"/>
          <p:cNvSpPr txBox="1">
            <a:spLocks noChangeArrowheads="1"/>
          </p:cNvSpPr>
          <p:nvPr/>
        </p:nvSpPr>
        <p:spPr bwMode="white">
          <a:xfrm>
            <a:off x="1065213" y="2081213"/>
            <a:ext cx="1651000" cy="4616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dirty="0" smtClean="0">
                <a:solidFill>
                  <a:srgbClr val="FFFFFF"/>
                </a:solidFill>
                <a:cs typeface="Arial" charset="0"/>
              </a:rPr>
              <a:t>A</a:t>
            </a:r>
            <a:endParaRPr lang="en-US" sz="2400" dirty="0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3499" name="Text Box 9"/>
          <p:cNvSpPr txBox="1">
            <a:spLocks noChangeArrowheads="1"/>
          </p:cNvSpPr>
          <p:nvPr/>
        </p:nvSpPr>
        <p:spPr bwMode="gray">
          <a:xfrm>
            <a:off x="642910" y="2643182"/>
            <a:ext cx="2428892" cy="646331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0" hangingPunct="0"/>
            <a:r>
              <a:rPr lang="en-US" sz="3600" dirty="0" smtClean="0">
                <a:solidFill>
                  <a:srgbClr val="000000"/>
                </a:solidFill>
                <a:cs typeface="Arial" charset="0"/>
              </a:rPr>
              <a:t>memory</a:t>
            </a:r>
            <a:endParaRPr lang="en-US" sz="3600" dirty="0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63500" name="AutoShape 12"/>
          <p:cNvSpPr>
            <a:spLocks noChangeArrowheads="1"/>
          </p:cNvSpPr>
          <p:nvPr/>
        </p:nvSpPr>
        <p:spPr bwMode="gray">
          <a:xfrm>
            <a:off x="5943600" y="4419600"/>
            <a:ext cx="2543175" cy="1600200"/>
          </a:xfrm>
          <a:prstGeom prst="roundRect">
            <a:avLst>
              <a:gd name="adj" fmla="val 12699"/>
            </a:avLst>
          </a:prstGeom>
          <a:gradFill rotWithShape="1">
            <a:gsLst>
              <a:gs pos="0">
                <a:schemeClr val="hlink">
                  <a:gamma/>
                  <a:shade val="79216"/>
                  <a:invGamma/>
                </a:schemeClr>
              </a:gs>
              <a:gs pos="100000">
                <a:schemeClr val="hlink"/>
              </a:gs>
            </a:gsLst>
            <a:lin ang="540000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uk-UA"/>
          </a:p>
        </p:txBody>
      </p:sp>
      <p:sp>
        <p:nvSpPr>
          <p:cNvPr id="63501" name="AutoShape 13">
            <a:hlinkClick r:id="" action="ppaction://noaction">
              <a:snd r:embed="rId2" name="explode.wav"/>
            </a:hlinkClick>
          </p:cNvPr>
          <p:cNvSpPr>
            <a:spLocks noChangeArrowheads="1"/>
          </p:cNvSpPr>
          <p:nvPr/>
        </p:nvSpPr>
        <p:spPr bwMode="gray">
          <a:xfrm>
            <a:off x="5997575" y="4848225"/>
            <a:ext cx="2408238" cy="1114425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  <a:effectLst>
            <a:prstShdw prst="shdw18" dist="17961" dir="13500000">
              <a:srgbClr val="FFFFFF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/>
          <a:p>
            <a:endParaRPr lang="uk-UA"/>
          </a:p>
        </p:txBody>
      </p:sp>
      <p:sp>
        <p:nvSpPr>
          <p:cNvPr id="63502" name="Text Box 18"/>
          <p:cNvSpPr txBox="1">
            <a:spLocks noChangeArrowheads="1"/>
          </p:cNvSpPr>
          <p:nvPr/>
        </p:nvSpPr>
        <p:spPr bwMode="white">
          <a:xfrm>
            <a:off x="6399213" y="4443413"/>
            <a:ext cx="1651000" cy="4616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dirty="0" smtClean="0">
                <a:solidFill>
                  <a:srgbClr val="FFFFFF"/>
                </a:solidFill>
                <a:cs typeface="Arial" charset="0"/>
              </a:rPr>
              <a:t>D</a:t>
            </a:r>
            <a:endParaRPr lang="en-US" sz="2400" dirty="0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3503" name="Text Box 9"/>
          <p:cNvSpPr txBox="1">
            <a:spLocks noChangeArrowheads="1"/>
          </p:cNvSpPr>
          <p:nvPr/>
        </p:nvSpPr>
        <p:spPr bwMode="gray">
          <a:xfrm>
            <a:off x="5929322" y="4929198"/>
            <a:ext cx="2533678" cy="646331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0" hangingPunct="0"/>
            <a:r>
              <a:rPr lang="en-US" sz="3600" dirty="0" smtClean="0">
                <a:solidFill>
                  <a:srgbClr val="000000"/>
                </a:solidFill>
                <a:cs typeface="Arial" charset="0"/>
              </a:rPr>
              <a:t>data</a:t>
            </a:r>
            <a:endParaRPr lang="en-US" sz="3600" dirty="0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63504" name="AutoShape 16"/>
          <p:cNvSpPr>
            <a:spLocks noChangeArrowheads="1"/>
          </p:cNvSpPr>
          <p:nvPr/>
        </p:nvSpPr>
        <p:spPr bwMode="gray">
          <a:xfrm>
            <a:off x="5943600" y="2057400"/>
            <a:ext cx="2543175" cy="1600200"/>
          </a:xfrm>
          <a:prstGeom prst="roundRect">
            <a:avLst>
              <a:gd name="adj" fmla="val 12699"/>
            </a:avLst>
          </a:prstGeom>
          <a:gradFill rotWithShape="1">
            <a:gsLst>
              <a:gs pos="0">
                <a:schemeClr val="accent2">
                  <a:gamma/>
                  <a:shade val="79216"/>
                  <a:invGamma/>
                </a:schemeClr>
              </a:gs>
              <a:gs pos="100000">
                <a:schemeClr val="accent2"/>
              </a:gs>
            </a:gsLst>
            <a:lin ang="540000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uk-UA"/>
          </a:p>
        </p:txBody>
      </p:sp>
      <p:sp>
        <p:nvSpPr>
          <p:cNvPr id="63505" name="AutoShape 17">
            <a:hlinkClick r:id="" action="ppaction://noaction">
              <a:snd r:embed="rId3" name="applause.wav"/>
            </a:hlinkClick>
          </p:cNvPr>
          <p:cNvSpPr>
            <a:spLocks noChangeArrowheads="1"/>
          </p:cNvSpPr>
          <p:nvPr/>
        </p:nvSpPr>
        <p:spPr bwMode="gray">
          <a:xfrm>
            <a:off x="5997575" y="2486025"/>
            <a:ext cx="2408238" cy="1114425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  <a:effectLst>
            <a:prstShdw prst="shdw18" dist="17961" dir="13500000">
              <a:srgbClr val="FFFFFF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/>
          <a:p>
            <a:endParaRPr lang="uk-UA"/>
          </a:p>
        </p:txBody>
      </p:sp>
      <p:sp>
        <p:nvSpPr>
          <p:cNvPr id="63506" name="Text Box 18"/>
          <p:cNvSpPr txBox="1">
            <a:spLocks noChangeArrowheads="1"/>
          </p:cNvSpPr>
          <p:nvPr/>
        </p:nvSpPr>
        <p:spPr bwMode="white">
          <a:xfrm>
            <a:off x="6399213" y="2081213"/>
            <a:ext cx="1651000" cy="4616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dirty="0" smtClean="0">
                <a:solidFill>
                  <a:srgbClr val="FFFFFF"/>
                </a:solidFill>
                <a:cs typeface="Arial" charset="0"/>
              </a:rPr>
              <a:t>C</a:t>
            </a:r>
            <a:endParaRPr lang="en-US" sz="2400" dirty="0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3507" name="Text Box 9"/>
          <p:cNvSpPr txBox="1">
            <a:spLocks noChangeArrowheads="1"/>
          </p:cNvSpPr>
          <p:nvPr/>
        </p:nvSpPr>
        <p:spPr bwMode="gray">
          <a:xfrm>
            <a:off x="6000760" y="2643182"/>
            <a:ext cx="2533678" cy="646331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0" hangingPunct="0"/>
            <a:r>
              <a:rPr lang="en-US" sz="3600" dirty="0" smtClean="0">
                <a:solidFill>
                  <a:srgbClr val="000000"/>
                </a:solidFill>
                <a:cs typeface="Arial" charset="0"/>
              </a:rPr>
              <a:t>cookies</a:t>
            </a:r>
            <a:endParaRPr lang="en-US" sz="3600" dirty="0">
              <a:solidFill>
                <a:srgbClr val="000000"/>
              </a:solidFill>
              <a:cs typeface="Arial" charset="0"/>
            </a:endParaRPr>
          </a:p>
        </p:txBody>
      </p:sp>
      <p:grpSp>
        <p:nvGrpSpPr>
          <p:cNvPr id="2" name="Group 20"/>
          <p:cNvGrpSpPr>
            <a:grpSpLocks/>
          </p:cNvGrpSpPr>
          <p:nvPr/>
        </p:nvGrpSpPr>
        <p:grpSpPr bwMode="auto">
          <a:xfrm>
            <a:off x="3095625" y="2667000"/>
            <a:ext cx="2819400" cy="2803525"/>
            <a:chOff x="1950" y="1680"/>
            <a:chExt cx="1776" cy="1766"/>
          </a:xfrm>
        </p:grpSpPr>
        <p:sp>
          <p:nvSpPr>
            <p:cNvPr id="63509" name="AutoShape 21"/>
            <p:cNvSpPr>
              <a:spLocks noChangeArrowheads="1"/>
            </p:cNvSpPr>
            <p:nvPr/>
          </p:nvSpPr>
          <p:spPr bwMode="gray">
            <a:xfrm rot="6774404">
              <a:off x="1986" y="1770"/>
              <a:ext cx="1688" cy="1664"/>
            </a:xfrm>
            <a:custGeom>
              <a:avLst/>
              <a:gdLst>
                <a:gd name="G0" fmla="+- -1509893 0 0"/>
                <a:gd name="G1" fmla="+- -5955455 0 0"/>
                <a:gd name="G2" fmla="+- -1509893 0 -5955455"/>
                <a:gd name="G3" fmla="+- 10800 0 0"/>
                <a:gd name="G4" fmla="+- 0 0 -1509893"/>
                <a:gd name="T0" fmla="*/ 360 256 1"/>
                <a:gd name="T1" fmla="*/ 0 256 1"/>
                <a:gd name="G5" fmla="+- G2 T0 T1"/>
                <a:gd name="G6" fmla="?: G2 G2 G5"/>
                <a:gd name="G7" fmla="+- 0 0 G6"/>
                <a:gd name="G8" fmla="+- 7926 0 0"/>
                <a:gd name="G9" fmla="+- 0 0 -5955455"/>
                <a:gd name="G10" fmla="+- 7926 0 2700"/>
                <a:gd name="G11" fmla="cos G10 -1509893"/>
                <a:gd name="G12" fmla="sin G10 -1509893"/>
                <a:gd name="G13" fmla="cos 13500 -1509893"/>
                <a:gd name="G14" fmla="sin 13500 -1509893"/>
                <a:gd name="G15" fmla="+- G11 10800 0"/>
                <a:gd name="G16" fmla="+- G12 10800 0"/>
                <a:gd name="G17" fmla="+- G13 10800 0"/>
                <a:gd name="G18" fmla="+- G14 10800 0"/>
                <a:gd name="G19" fmla="*/ 7926 1 2"/>
                <a:gd name="G20" fmla="+- G19 5400 0"/>
                <a:gd name="G21" fmla="cos G20 -1509893"/>
                <a:gd name="G22" fmla="sin G20 -1509893"/>
                <a:gd name="G23" fmla="+- G21 10800 0"/>
                <a:gd name="G24" fmla="+- G12 G23 G22"/>
                <a:gd name="G25" fmla="+- G22 G23 G11"/>
                <a:gd name="G26" fmla="cos 10800 -1509893"/>
                <a:gd name="G27" fmla="sin 10800 -1509893"/>
                <a:gd name="G28" fmla="cos 7926 -1509893"/>
                <a:gd name="G29" fmla="sin 7926 -1509893"/>
                <a:gd name="G30" fmla="+- G26 10800 0"/>
                <a:gd name="G31" fmla="+- G27 10800 0"/>
                <a:gd name="G32" fmla="+- G28 10800 0"/>
                <a:gd name="G33" fmla="+- G29 10800 0"/>
                <a:gd name="G34" fmla="+- G19 5400 0"/>
                <a:gd name="G35" fmla="cos G34 -5955455"/>
                <a:gd name="G36" fmla="sin G34 -5955455"/>
                <a:gd name="G37" fmla="+/ -5955455 -1509893 2"/>
                <a:gd name="T2" fmla="*/ 180 256 1"/>
                <a:gd name="T3" fmla="*/ 0 256 1"/>
                <a:gd name="G38" fmla="+- G37 T2 T3"/>
                <a:gd name="G39" fmla="?: G2 G37 G38"/>
                <a:gd name="G40" fmla="cos 10800 G39"/>
                <a:gd name="G41" fmla="sin 10800 G39"/>
                <a:gd name="G42" fmla="cos 7926 G39"/>
                <a:gd name="G43" fmla="sin 7926 G39"/>
                <a:gd name="G44" fmla="+- G40 10800 0"/>
                <a:gd name="G45" fmla="+- G41 10800 0"/>
                <a:gd name="G46" fmla="+- G42 10800 0"/>
                <a:gd name="G47" fmla="+- G43 10800 0"/>
                <a:gd name="G48" fmla="+- G35 10800 0"/>
                <a:gd name="G49" fmla="+- G36 10800 0"/>
                <a:gd name="T4" fmla="*/ 16689 w 21600"/>
                <a:gd name="T5" fmla="*/ 1746 h 21600"/>
                <a:gd name="T6" fmla="*/ 10657 w 21600"/>
                <a:gd name="T7" fmla="*/ 1438 h 21600"/>
                <a:gd name="T8" fmla="*/ 15121 w 21600"/>
                <a:gd name="T9" fmla="*/ 4156 h 21600"/>
                <a:gd name="T10" fmla="*/ 23223 w 21600"/>
                <a:gd name="T11" fmla="*/ 5516 h 21600"/>
                <a:gd name="T12" fmla="*/ 21035 w 21600"/>
                <a:gd name="T13" fmla="*/ 10942 h 21600"/>
                <a:gd name="T14" fmla="*/ 15609 w 21600"/>
                <a:gd name="T15" fmla="*/ 8754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18093" y="7698"/>
                  </a:moveTo>
                  <a:cubicBezTo>
                    <a:pt x="16849" y="4772"/>
                    <a:pt x="13978" y="2874"/>
                    <a:pt x="10800" y="2874"/>
                  </a:cubicBezTo>
                  <a:cubicBezTo>
                    <a:pt x="10759" y="2873"/>
                    <a:pt x="10719" y="2874"/>
                    <a:pt x="10679" y="2874"/>
                  </a:cubicBezTo>
                  <a:lnTo>
                    <a:pt x="10635" y="1"/>
                  </a:lnTo>
                  <a:cubicBezTo>
                    <a:pt x="10690" y="0"/>
                    <a:pt x="10745" y="-1"/>
                    <a:pt x="10800" y="0"/>
                  </a:cubicBezTo>
                  <a:cubicBezTo>
                    <a:pt x="15131" y="0"/>
                    <a:pt x="19043" y="2587"/>
                    <a:pt x="20738" y="6573"/>
                  </a:cubicBezTo>
                  <a:lnTo>
                    <a:pt x="23223" y="5516"/>
                  </a:lnTo>
                  <a:lnTo>
                    <a:pt x="21035" y="10942"/>
                  </a:lnTo>
                  <a:lnTo>
                    <a:pt x="15609" y="8754"/>
                  </a:lnTo>
                  <a:lnTo>
                    <a:pt x="18093" y="7698"/>
                  </a:lnTo>
                  <a:close/>
                </a:path>
              </a:pathLst>
            </a:custGeom>
            <a:gradFill rotWithShape="1">
              <a:gsLst>
                <a:gs pos="0">
                  <a:schemeClr val="hlink">
                    <a:gamma/>
                    <a:shade val="0"/>
                    <a:invGamma/>
                  </a:schemeClr>
                </a:gs>
                <a:gs pos="100000">
                  <a:schemeClr val="hlink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  <a:scene3d>
              <a:camera prst="legacyObliqueTopRight"/>
              <a:lightRig rig="legacyFlat3" dir="b"/>
            </a:scene3d>
            <a:sp3d extrusionH="176200" prstMaterial="legacyMatte">
              <a:bevelT w="13500" h="13500" prst="angle"/>
              <a:bevelB w="13500" h="13500" prst="angle"/>
              <a:extrusionClr>
                <a:schemeClr val="hlink"/>
              </a:extrusionClr>
            </a:sp3d>
          </p:spPr>
          <p:txBody>
            <a:bodyPr wrap="none" anchor="ctr">
              <a:flatTx/>
            </a:bodyPr>
            <a:lstStyle/>
            <a:p>
              <a:endParaRPr lang="uk-UA"/>
            </a:p>
          </p:txBody>
        </p:sp>
        <p:sp>
          <p:nvSpPr>
            <p:cNvPr id="63510" name="AutoShape 22"/>
            <p:cNvSpPr>
              <a:spLocks noChangeArrowheads="1"/>
            </p:cNvSpPr>
            <p:nvPr/>
          </p:nvSpPr>
          <p:spPr bwMode="gray">
            <a:xfrm rot="12174404">
              <a:off x="1950" y="1759"/>
              <a:ext cx="1688" cy="1664"/>
            </a:xfrm>
            <a:custGeom>
              <a:avLst/>
              <a:gdLst>
                <a:gd name="G0" fmla="+- -1509893 0 0"/>
                <a:gd name="G1" fmla="+- -5955455 0 0"/>
                <a:gd name="G2" fmla="+- -1509893 0 -5955455"/>
                <a:gd name="G3" fmla="+- 10800 0 0"/>
                <a:gd name="G4" fmla="+- 0 0 -1509893"/>
                <a:gd name="T0" fmla="*/ 360 256 1"/>
                <a:gd name="T1" fmla="*/ 0 256 1"/>
                <a:gd name="G5" fmla="+- G2 T0 T1"/>
                <a:gd name="G6" fmla="?: G2 G2 G5"/>
                <a:gd name="G7" fmla="+- 0 0 G6"/>
                <a:gd name="G8" fmla="+- 7926 0 0"/>
                <a:gd name="G9" fmla="+- 0 0 -5955455"/>
                <a:gd name="G10" fmla="+- 7926 0 2700"/>
                <a:gd name="G11" fmla="cos G10 -1509893"/>
                <a:gd name="G12" fmla="sin G10 -1509893"/>
                <a:gd name="G13" fmla="cos 13500 -1509893"/>
                <a:gd name="G14" fmla="sin 13500 -1509893"/>
                <a:gd name="G15" fmla="+- G11 10800 0"/>
                <a:gd name="G16" fmla="+- G12 10800 0"/>
                <a:gd name="G17" fmla="+- G13 10800 0"/>
                <a:gd name="G18" fmla="+- G14 10800 0"/>
                <a:gd name="G19" fmla="*/ 7926 1 2"/>
                <a:gd name="G20" fmla="+- G19 5400 0"/>
                <a:gd name="G21" fmla="cos G20 -1509893"/>
                <a:gd name="G22" fmla="sin G20 -1509893"/>
                <a:gd name="G23" fmla="+- G21 10800 0"/>
                <a:gd name="G24" fmla="+- G12 G23 G22"/>
                <a:gd name="G25" fmla="+- G22 G23 G11"/>
                <a:gd name="G26" fmla="cos 10800 -1509893"/>
                <a:gd name="G27" fmla="sin 10800 -1509893"/>
                <a:gd name="G28" fmla="cos 7926 -1509893"/>
                <a:gd name="G29" fmla="sin 7926 -1509893"/>
                <a:gd name="G30" fmla="+- G26 10800 0"/>
                <a:gd name="G31" fmla="+- G27 10800 0"/>
                <a:gd name="G32" fmla="+- G28 10800 0"/>
                <a:gd name="G33" fmla="+- G29 10800 0"/>
                <a:gd name="G34" fmla="+- G19 5400 0"/>
                <a:gd name="G35" fmla="cos G34 -5955455"/>
                <a:gd name="G36" fmla="sin G34 -5955455"/>
                <a:gd name="G37" fmla="+/ -5955455 -1509893 2"/>
                <a:gd name="T2" fmla="*/ 180 256 1"/>
                <a:gd name="T3" fmla="*/ 0 256 1"/>
                <a:gd name="G38" fmla="+- G37 T2 T3"/>
                <a:gd name="G39" fmla="?: G2 G37 G38"/>
                <a:gd name="G40" fmla="cos 10800 G39"/>
                <a:gd name="G41" fmla="sin 10800 G39"/>
                <a:gd name="G42" fmla="cos 7926 G39"/>
                <a:gd name="G43" fmla="sin 7926 G39"/>
                <a:gd name="G44" fmla="+- G40 10800 0"/>
                <a:gd name="G45" fmla="+- G41 10800 0"/>
                <a:gd name="G46" fmla="+- G42 10800 0"/>
                <a:gd name="G47" fmla="+- G43 10800 0"/>
                <a:gd name="G48" fmla="+- G35 10800 0"/>
                <a:gd name="G49" fmla="+- G36 10800 0"/>
                <a:gd name="T4" fmla="*/ 16689 w 21600"/>
                <a:gd name="T5" fmla="*/ 1746 h 21600"/>
                <a:gd name="T6" fmla="*/ 10657 w 21600"/>
                <a:gd name="T7" fmla="*/ 1438 h 21600"/>
                <a:gd name="T8" fmla="*/ 15121 w 21600"/>
                <a:gd name="T9" fmla="*/ 4156 h 21600"/>
                <a:gd name="T10" fmla="*/ 23223 w 21600"/>
                <a:gd name="T11" fmla="*/ 5516 h 21600"/>
                <a:gd name="T12" fmla="*/ 21035 w 21600"/>
                <a:gd name="T13" fmla="*/ 10942 h 21600"/>
                <a:gd name="T14" fmla="*/ 15609 w 21600"/>
                <a:gd name="T15" fmla="*/ 8754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18093" y="7698"/>
                  </a:moveTo>
                  <a:cubicBezTo>
                    <a:pt x="16849" y="4772"/>
                    <a:pt x="13978" y="2874"/>
                    <a:pt x="10800" y="2874"/>
                  </a:cubicBezTo>
                  <a:cubicBezTo>
                    <a:pt x="10759" y="2873"/>
                    <a:pt x="10719" y="2874"/>
                    <a:pt x="10679" y="2874"/>
                  </a:cubicBezTo>
                  <a:lnTo>
                    <a:pt x="10635" y="1"/>
                  </a:lnTo>
                  <a:cubicBezTo>
                    <a:pt x="10690" y="0"/>
                    <a:pt x="10745" y="-1"/>
                    <a:pt x="10800" y="0"/>
                  </a:cubicBezTo>
                  <a:cubicBezTo>
                    <a:pt x="15131" y="0"/>
                    <a:pt x="19043" y="2587"/>
                    <a:pt x="20738" y="6573"/>
                  </a:cubicBezTo>
                  <a:lnTo>
                    <a:pt x="23223" y="5516"/>
                  </a:lnTo>
                  <a:lnTo>
                    <a:pt x="21035" y="10942"/>
                  </a:lnTo>
                  <a:lnTo>
                    <a:pt x="15609" y="8754"/>
                  </a:lnTo>
                  <a:lnTo>
                    <a:pt x="18093" y="7698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>
                    <a:gamma/>
                    <a:shade val="0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  <a:scene3d>
              <a:camera prst="legacyObliqueTopRight"/>
              <a:lightRig rig="legacyFlat3" dir="b"/>
            </a:scene3d>
            <a:sp3d extrusionH="176200" prstMaterial="legacyMatte">
              <a:bevelT w="13500" h="13500" prst="angle"/>
              <a:bevelB w="13500" h="13500" prst="angle"/>
              <a:extrusionClr>
                <a:schemeClr val="accent1"/>
              </a:extrusionClr>
            </a:sp3d>
          </p:spPr>
          <p:txBody>
            <a:bodyPr wrap="none" anchor="ctr">
              <a:flatTx/>
            </a:bodyPr>
            <a:lstStyle/>
            <a:p>
              <a:endParaRPr lang="uk-UA"/>
            </a:p>
          </p:txBody>
        </p:sp>
        <p:sp>
          <p:nvSpPr>
            <p:cNvPr id="63511" name="AutoShape 23"/>
            <p:cNvSpPr>
              <a:spLocks noChangeArrowheads="1"/>
            </p:cNvSpPr>
            <p:nvPr/>
          </p:nvSpPr>
          <p:spPr bwMode="gray">
            <a:xfrm rot="17574404">
              <a:off x="2011" y="1692"/>
              <a:ext cx="1688" cy="1664"/>
            </a:xfrm>
            <a:custGeom>
              <a:avLst/>
              <a:gdLst>
                <a:gd name="G0" fmla="+- -1509893 0 0"/>
                <a:gd name="G1" fmla="+- -5955455 0 0"/>
                <a:gd name="G2" fmla="+- -1509893 0 -5955455"/>
                <a:gd name="G3" fmla="+- 10800 0 0"/>
                <a:gd name="G4" fmla="+- 0 0 -1509893"/>
                <a:gd name="T0" fmla="*/ 360 256 1"/>
                <a:gd name="T1" fmla="*/ 0 256 1"/>
                <a:gd name="G5" fmla="+- G2 T0 T1"/>
                <a:gd name="G6" fmla="?: G2 G2 G5"/>
                <a:gd name="G7" fmla="+- 0 0 G6"/>
                <a:gd name="G8" fmla="+- 7926 0 0"/>
                <a:gd name="G9" fmla="+- 0 0 -5955455"/>
                <a:gd name="G10" fmla="+- 7926 0 2700"/>
                <a:gd name="G11" fmla="cos G10 -1509893"/>
                <a:gd name="G12" fmla="sin G10 -1509893"/>
                <a:gd name="G13" fmla="cos 13500 -1509893"/>
                <a:gd name="G14" fmla="sin 13500 -1509893"/>
                <a:gd name="G15" fmla="+- G11 10800 0"/>
                <a:gd name="G16" fmla="+- G12 10800 0"/>
                <a:gd name="G17" fmla="+- G13 10800 0"/>
                <a:gd name="G18" fmla="+- G14 10800 0"/>
                <a:gd name="G19" fmla="*/ 7926 1 2"/>
                <a:gd name="G20" fmla="+- G19 5400 0"/>
                <a:gd name="G21" fmla="cos G20 -1509893"/>
                <a:gd name="G22" fmla="sin G20 -1509893"/>
                <a:gd name="G23" fmla="+- G21 10800 0"/>
                <a:gd name="G24" fmla="+- G12 G23 G22"/>
                <a:gd name="G25" fmla="+- G22 G23 G11"/>
                <a:gd name="G26" fmla="cos 10800 -1509893"/>
                <a:gd name="G27" fmla="sin 10800 -1509893"/>
                <a:gd name="G28" fmla="cos 7926 -1509893"/>
                <a:gd name="G29" fmla="sin 7926 -1509893"/>
                <a:gd name="G30" fmla="+- G26 10800 0"/>
                <a:gd name="G31" fmla="+- G27 10800 0"/>
                <a:gd name="G32" fmla="+- G28 10800 0"/>
                <a:gd name="G33" fmla="+- G29 10800 0"/>
                <a:gd name="G34" fmla="+- G19 5400 0"/>
                <a:gd name="G35" fmla="cos G34 -5955455"/>
                <a:gd name="G36" fmla="sin G34 -5955455"/>
                <a:gd name="G37" fmla="+/ -5955455 -1509893 2"/>
                <a:gd name="T2" fmla="*/ 180 256 1"/>
                <a:gd name="T3" fmla="*/ 0 256 1"/>
                <a:gd name="G38" fmla="+- G37 T2 T3"/>
                <a:gd name="G39" fmla="?: G2 G37 G38"/>
                <a:gd name="G40" fmla="cos 10800 G39"/>
                <a:gd name="G41" fmla="sin 10800 G39"/>
                <a:gd name="G42" fmla="cos 7926 G39"/>
                <a:gd name="G43" fmla="sin 7926 G39"/>
                <a:gd name="G44" fmla="+- G40 10800 0"/>
                <a:gd name="G45" fmla="+- G41 10800 0"/>
                <a:gd name="G46" fmla="+- G42 10800 0"/>
                <a:gd name="G47" fmla="+- G43 10800 0"/>
                <a:gd name="G48" fmla="+- G35 10800 0"/>
                <a:gd name="G49" fmla="+- G36 10800 0"/>
                <a:gd name="T4" fmla="*/ 16689 w 21600"/>
                <a:gd name="T5" fmla="*/ 1746 h 21600"/>
                <a:gd name="T6" fmla="*/ 10657 w 21600"/>
                <a:gd name="T7" fmla="*/ 1438 h 21600"/>
                <a:gd name="T8" fmla="*/ 15121 w 21600"/>
                <a:gd name="T9" fmla="*/ 4156 h 21600"/>
                <a:gd name="T10" fmla="*/ 23223 w 21600"/>
                <a:gd name="T11" fmla="*/ 5516 h 21600"/>
                <a:gd name="T12" fmla="*/ 21035 w 21600"/>
                <a:gd name="T13" fmla="*/ 10942 h 21600"/>
                <a:gd name="T14" fmla="*/ 15609 w 21600"/>
                <a:gd name="T15" fmla="*/ 8754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18093" y="7698"/>
                  </a:moveTo>
                  <a:cubicBezTo>
                    <a:pt x="16849" y="4772"/>
                    <a:pt x="13978" y="2874"/>
                    <a:pt x="10800" y="2874"/>
                  </a:cubicBezTo>
                  <a:cubicBezTo>
                    <a:pt x="10759" y="2873"/>
                    <a:pt x="10719" y="2874"/>
                    <a:pt x="10679" y="2874"/>
                  </a:cubicBezTo>
                  <a:lnTo>
                    <a:pt x="10635" y="1"/>
                  </a:lnTo>
                  <a:cubicBezTo>
                    <a:pt x="10690" y="0"/>
                    <a:pt x="10745" y="-1"/>
                    <a:pt x="10800" y="0"/>
                  </a:cubicBezTo>
                  <a:cubicBezTo>
                    <a:pt x="15131" y="0"/>
                    <a:pt x="19043" y="2587"/>
                    <a:pt x="20738" y="6573"/>
                  </a:cubicBezTo>
                  <a:lnTo>
                    <a:pt x="23223" y="5516"/>
                  </a:lnTo>
                  <a:lnTo>
                    <a:pt x="21035" y="10942"/>
                  </a:lnTo>
                  <a:lnTo>
                    <a:pt x="15609" y="8754"/>
                  </a:lnTo>
                  <a:lnTo>
                    <a:pt x="18093" y="7698"/>
                  </a:lnTo>
                  <a:close/>
                </a:path>
              </a:pathLst>
            </a:custGeom>
            <a:gradFill rotWithShape="1">
              <a:gsLst>
                <a:gs pos="0">
                  <a:schemeClr val="folHlink">
                    <a:gamma/>
                    <a:shade val="6275"/>
                    <a:invGamma/>
                  </a:schemeClr>
                </a:gs>
                <a:gs pos="100000">
                  <a:schemeClr val="folHlink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  <a:scene3d>
              <a:camera prst="legacyObliqueTopRight"/>
              <a:lightRig rig="legacyFlat3" dir="b"/>
            </a:scene3d>
            <a:sp3d extrusionH="176200" prstMaterial="legacyMatte">
              <a:bevelT w="13500" h="13500" prst="angle"/>
              <a:bevelB w="13500" h="13500" prst="angle"/>
              <a:extrusionClr>
                <a:schemeClr val="folHlink"/>
              </a:extrusionClr>
            </a:sp3d>
          </p:spPr>
          <p:txBody>
            <a:bodyPr wrap="none" anchor="ctr">
              <a:flatTx/>
            </a:bodyPr>
            <a:lstStyle/>
            <a:p>
              <a:endParaRPr lang="uk-UA"/>
            </a:p>
          </p:txBody>
        </p:sp>
        <p:sp>
          <p:nvSpPr>
            <p:cNvPr id="63512" name="AutoShape 24"/>
            <p:cNvSpPr>
              <a:spLocks noChangeArrowheads="1"/>
            </p:cNvSpPr>
            <p:nvPr/>
          </p:nvSpPr>
          <p:spPr bwMode="gray">
            <a:xfrm rot="22974404">
              <a:off x="2038" y="1728"/>
              <a:ext cx="1688" cy="1664"/>
            </a:xfrm>
            <a:custGeom>
              <a:avLst/>
              <a:gdLst>
                <a:gd name="G0" fmla="+- -1509893 0 0"/>
                <a:gd name="G1" fmla="+- -5955455 0 0"/>
                <a:gd name="G2" fmla="+- -1509893 0 -5955455"/>
                <a:gd name="G3" fmla="+- 10800 0 0"/>
                <a:gd name="G4" fmla="+- 0 0 -1509893"/>
                <a:gd name="T0" fmla="*/ 360 256 1"/>
                <a:gd name="T1" fmla="*/ 0 256 1"/>
                <a:gd name="G5" fmla="+- G2 T0 T1"/>
                <a:gd name="G6" fmla="?: G2 G2 G5"/>
                <a:gd name="G7" fmla="+- 0 0 G6"/>
                <a:gd name="G8" fmla="+- 7926 0 0"/>
                <a:gd name="G9" fmla="+- 0 0 -5955455"/>
                <a:gd name="G10" fmla="+- 7926 0 2700"/>
                <a:gd name="G11" fmla="cos G10 -1509893"/>
                <a:gd name="G12" fmla="sin G10 -1509893"/>
                <a:gd name="G13" fmla="cos 13500 -1509893"/>
                <a:gd name="G14" fmla="sin 13500 -1509893"/>
                <a:gd name="G15" fmla="+- G11 10800 0"/>
                <a:gd name="G16" fmla="+- G12 10800 0"/>
                <a:gd name="G17" fmla="+- G13 10800 0"/>
                <a:gd name="G18" fmla="+- G14 10800 0"/>
                <a:gd name="G19" fmla="*/ 7926 1 2"/>
                <a:gd name="G20" fmla="+- G19 5400 0"/>
                <a:gd name="G21" fmla="cos G20 -1509893"/>
                <a:gd name="G22" fmla="sin G20 -1509893"/>
                <a:gd name="G23" fmla="+- G21 10800 0"/>
                <a:gd name="G24" fmla="+- G12 G23 G22"/>
                <a:gd name="G25" fmla="+- G22 G23 G11"/>
                <a:gd name="G26" fmla="cos 10800 -1509893"/>
                <a:gd name="G27" fmla="sin 10800 -1509893"/>
                <a:gd name="G28" fmla="cos 7926 -1509893"/>
                <a:gd name="G29" fmla="sin 7926 -1509893"/>
                <a:gd name="G30" fmla="+- G26 10800 0"/>
                <a:gd name="G31" fmla="+- G27 10800 0"/>
                <a:gd name="G32" fmla="+- G28 10800 0"/>
                <a:gd name="G33" fmla="+- G29 10800 0"/>
                <a:gd name="G34" fmla="+- G19 5400 0"/>
                <a:gd name="G35" fmla="cos G34 -5955455"/>
                <a:gd name="G36" fmla="sin G34 -5955455"/>
                <a:gd name="G37" fmla="+/ -5955455 -1509893 2"/>
                <a:gd name="T2" fmla="*/ 180 256 1"/>
                <a:gd name="T3" fmla="*/ 0 256 1"/>
                <a:gd name="G38" fmla="+- G37 T2 T3"/>
                <a:gd name="G39" fmla="?: G2 G37 G38"/>
                <a:gd name="G40" fmla="cos 10800 G39"/>
                <a:gd name="G41" fmla="sin 10800 G39"/>
                <a:gd name="G42" fmla="cos 7926 G39"/>
                <a:gd name="G43" fmla="sin 7926 G39"/>
                <a:gd name="G44" fmla="+- G40 10800 0"/>
                <a:gd name="G45" fmla="+- G41 10800 0"/>
                <a:gd name="G46" fmla="+- G42 10800 0"/>
                <a:gd name="G47" fmla="+- G43 10800 0"/>
                <a:gd name="G48" fmla="+- G35 10800 0"/>
                <a:gd name="G49" fmla="+- G36 10800 0"/>
                <a:gd name="T4" fmla="*/ 16689 w 21600"/>
                <a:gd name="T5" fmla="*/ 1746 h 21600"/>
                <a:gd name="T6" fmla="*/ 10657 w 21600"/>
                <a:gd name="T7" fmla="*/ 1438 h 21600"/>
                <a:gd name="T8" fmla="*/ 15121 w 21600"/>
                <a:gd name="T9" fmla="*/ 4156 h 21600"/>
                <a:gd name="T10" fmla="*/ 23223 w 21600"/>
                <a:gd name="T11" fmla="*/ 5516 h 21600"/>
                <a:gd name="T12" fmla="*/ 21035 w 21600"/>
                <a:gd name="T13" fmla="*/ 10942 h 21600"/>
                <a:gd name="T14" fmla="*/ 15609 w 21600"/>
                <a:gd name="T15" fmla="*/ 8754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18093" y="7698"/>
                  </a:moveTo>
                  <a:cubicBezTo>
                    <a:pt x="16849" y="4772"/>
                    <a:pt x="13978" y="2874"/>
                    <a:pt x="10800" y="2874"/>
                  </a:cubicBezTo>
                  <a:cubicBezTo>
                    <a:pt x="10759" y="2873"/>
                    <a:pt x="10719" y="2874"/>
                    <a:pt x="10679" y="2874"/>
                  </a:cubicBezTo>
                  <a:lnTo>
                    <a:pt x="10635" y="1"/>
                  </a:lnTo>
                  <a:cubicBezTo>
                    <a:pt x="10690" y="0"/>
                    <a:pt x="10745" y="-1"/>
                    <a:pt x="10800" y="0"/>
                  </a:cubicBezTo>
                  <a:cubicBezTo>
                    <a:pt x="15131" y="0"/>
                    <a:pt x="19043" y="2587"/>
                    <a:pt x="20738" y="6573"/>
                  </a:cubicBezTo>
                  <a:lnTo>
                    <a:pt x="23223" y="5516"/>
                  </a:lnTo>
                  <a:lnTo>
                    <a:pt x="21035" y="10942"/>
                  </a:lnTo>
                  <a:lnTo>
                    <a:pt x="15609" y="8754"/>
                  </a:lnTo>
                  <a:lnTo>
                    <a:pt x="18093" y="7698"/>
                  </a:lnTo>
                  <a:close/>
                </a:path>
              </a:pathLst>
            </a:custGeom>
            <a:gradFill rotWithShape="1">
              <a:gsLst>
                <a:gs pos="0">
                  <a:schemeClr val="accent2">
                    <a:gamma/>
                    <a:shade val="0"/>
                    <a:invGamma/>
                  </a:schemeClr>
                </a:gs>
                <a:gs pos="100000">
                  <a:schemeClr val="accent2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  <a:scene3d>
              <a:camera prst="legacyObliqueTopRight"/>
              <a:lightRig rig="legacyFlat3" dir="b"/>
            </a:scene3d>
            <a:sp3d extrusionH="176200" prstMaterial="legacyMatte">
              <a:bevelT w="13500" h="13500" prst="angle"/>
              <a:bevelB w="13500" h="13500" prst="angle"/>
              <a:extrusionClr>
                <a:schemeClr val="accent2"/>
              </a:extrusionClr>
            </a:sp3d>
          </p:spPr>
          <p:txBody>
            <a:bodyPr wrap="none" anchor="ctr">
              <a:flatTx/>
            </a:bodyPr>
            <a:lstStyle/>
            <a:p>
              <a:endParaRPr lang="uk-UA"/>
            </a:p>
          </p:txBody>
        </p:sp>
      </p:grpSp>
      <p:sp>
        <p:nvSpPr>
          <p:cNvPr id="27" name="Овал 26">
            <a:hlinkClick r:id="" action="ppaction://hlinkshowjump?jump=nextslide"/>
          </p:cNvPr>
          <p:cNvSpPr/>
          <p:nvPr/>
        </p:nvSpPr>
        <p:spPr>
          <a:xfrm>
            <a:off x="3929058" y="3357562"/>
            <a:ext cx="1257304" cy="1257304"/>
          </a:xfrm>
          <a:prstGeom prst="ellipse">
            <a:avLst/>
          </a:prstGeom>
          <a:blipFill rotWithShape="0">
            <a:blip r:embed="rId4" cstate="print"/>
            <a:stretch>
              <a:fillRect/>
            </a:stretch>
          </a:blip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3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34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34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3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34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34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634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34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34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634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35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35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635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635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635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635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634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634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635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635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634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634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634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634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634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2000"/>
                                        <p:tgtEl>
                                          <p:spTgt spid="634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635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635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63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635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635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2000"/>
                                        <p:tgtEl>
                                          <p:spTgt spid="635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634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634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634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634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635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635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635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635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90" grpId="0"/>
      <p:bldP spid="63491" grpId="0" animBg="1"/>
      <p:bldP spid="63493" grpId="0" animBg="1"/>
      <p:bldP spid="63494" grpId="0"/>
      <p:bldP spid="63495" grpId="0"/>
      <p:bldP spid="63496" grpId="0" animBg="1"/>
      <p:bldP spid="63497" grpId="0" animBg="1"/>
      <p:bldP spid="63498" grpId="0"/>
      <p:bldP spid="63499" grpId="0"/>
      <p:bldP spid="63500" grpId="0" animBg="1"/>
      <p:bldP spid="63501" grpId="0" animBg="1"/>
      <p:bldP spid="63502" grpId="0"/>
      <p:bldP spid="63503" grpId="0"/>
      <p:bldP spid="63504" grpId="0" animBg="1"/>
      <p:bldP spid="63505" grpId="0" animBg="1"/>
      <p:bldP spid="63506" grpId="0"/>
      <p:bldP spid="6350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285728"/>
            <a:ext cx="9144000" cy="1066800"/>
          </a:xfrm>
        </p:spPr>
        <p:txBody>
          <a:bodyPr/>
          <a:lstStyle/>
          <a:p>
            <a:pPr algn="ctr"/>
            <a:r>
              <a:rPr lang="en-US" dirty="0" smtClean="0"/>
              <a:t>To compress a file so that it occupies less space in storage</a:t>
            </a:r>
            <a:r>
              <a:rPr lang="en-US" dirty="0" smtClean="0">
                <a:latin typeface="Arial" charset="0"/>
                <a:cs typeface="Arial" charset="0"/>
              </a:rPr>
              <a:t/>
            </a:r>
            <a:br>
              <a:rPr lang="en-US" dirty="0" smtClean="0">
                <a:latin typeface="Arial" charset="0"/>
                <a:cs typeface="Arial" charset="0"/>
              </a:rPr>
            </a:br>
            <a:endParaRPr lang="en-US" dirty="0"/>
          </a:p>
        </p:txBody>
      </p:sp>
      <p:sp>
        <p:nvSpPr>
          <p:cNvPr id="63491" name="AutoShape 3"/>
          <p:cNvSpPr>
            <a:spLocks noChangeArrowheads="1"/>
          </p:cNvSpPr>
          <p:nvPr/>
        </p:nvSpPr>
        <p:spPr bwMode="gray">
          <a:xfrm>
            <a:off x="609600" y="4419600"/>
            <a:ext cx="2543175" cy="1600200"/>
          </a:xfrm>
          <a:prstGeom prst="roundRect">
            <a:avLst>
              <a:gd name="adj" fmla="val 12699"/>
            </a:avLst>
          </a:prstGeom>
          <a:gradFill rotWithShape="1">
            <a:gsLst>
              <a:gs pos="0">
                <a:schemeClr val="accent1">
                  <a:gamma/>
                  <a:shade val="79216"/>
                  <a:invGamma/>
                </a:schemeClr>
              </a:gs>
              <a:gs pos="100000">
                <a:schemeClr val="accent1"/>
              </a:gs>
            </a:gsLst>
            <a:lin ang="540000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uk-UA"/>
          </a:p>
        </p:txBody>
      </p:sp>
      <p:sp>
        <p:nvSpPr>
          <p:cNvPr id="63493" name="AutoShape 5">
            <a:hlinkClick r:id="" action="ppaction://noaction">
              <a:snd r:embed="rId2" name="explode.wav"/>
            </a:hlinkClick>
          </p:cNvPr>
          <p:cNvSpPr>
            <a:spLocks noChangeArrowheads="1"/>
          </p:cNvSpPr>
          <p:nvPr/>
        </p:nvSpPr>
        <p:spPr bwMode="gray">
          <a:xfrm>
            <a:off x="663575" y="4848225"/>
            <a:ext cx="2408238" cy="1114425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  <a:effectLst>
            <a:prstShdw prst="shdw18" dist="17961" dir="13500000">
              <a:srgbClr val="FFFFFF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/>
          <a:p>
            <a:endParaRPr lang="uk-UA"/>
          </a:p>
        </p:txBody>
      </p:sp>
      <p:sp>
        <p:nvSpPr>
          <p:cNvPr id="63494" name="Text Box 18"/>
          <p:cNvSpPr txBox="1">
            <a:spLocks noChangeArrowheads="1"/>
          </p:cNvSpPr>
          <p:nvPr/>
        </p:nvSpPr>
        <p:spPr bwMode="white">
          <a:xfrm>
            <a:off x="1065213" y="4443413"/>
            <a:ext cx="1651000" cy="4616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dirty="0" smtClean="0">
                <a:solidFill>
                  <a:srgbClr val="FFFFFF"/>
                </a:solidFill>
                <a:cs typeface="Arial" charset="0"/>
              </a:rPr>
              <a:t>B</a:t>
            </a:r>
            <a:endParaRPr lang="en-US" sz="2400" dirty="0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3495" name="Text Box 9"/>
          <p:cNvSpPr txBox="1">
            <a:spLocks noChangeArrowheads="1"/>
          </p:cNvSpPr>
          <p:nvPr/>
        </p:nvSpPr>
        <p:spPr bwMode="gray">
          <a:xfrm>
            <a:off x="642910" y="5000636"/>
            <a:ext cx="2316163" cy="646331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n-US" sz="3600" dirty="0" smtClean="0">
                <a:solidFill>
                  <a:srgbClr val="000000"/>
                </a:solidFill>
                <a:cs typeface="Arial" charset="0"/>
              </a:rPr>
              <a:t>mix</a:t>
            </a:r>
            <a:endParaRPr lang="en-US" sz="3600" dirty="0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63496" name="AutoShape 8"/>
          <p:cNvSpPr>
            <a:spLocks noChangeArrowheads="1"/>
          </p:cNvSpPr>
          <p:nvPr/>
        </p:nvSpPr>
        <p:spPr bwMode="gray">
          <a:xfrm>
            <a:off x="609600" y="2057400"/>
            <a:ext cx="2543175" cy="1600200"/>
          </a:xfrm>
          <a:prstGeom prst="roundRect">
            <a:avLst>
              <a:gd name="adj" fmla="val 12699"/>
            </a:avLst>
          </a:prstGeom>
          <a:gradFill rotWithShape="1">
            <a:gsLst>
              <a:gs pos="0">
                <a:schemeClr val="folHlink">
                  <a:gamma/>
                  <a:shade val="69804"/>
                  <a:invGamma/>
                </a:schemeClr>
              </a:gs>
              <a:gs pos="100000">
                <a:schemeClr val="folHlink"/>
              </a:gs>
            </a:gsLst>
            <a:lin ang="540000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uk-UA"/>
          </a:p>
        </p:txBody>
      </p:sp>
      <p:sp>
        <p:nvSpPr>
          <p:cNvPr id="63497" name="AutoShape 9">
            <a:hlinkClick r:id="" action="ppaction://noaction">
              <a:snd r:embed="rId2" name="explode.wav"/>
            </a:hlinkClick>
          </p:cNvPr>
          <p:cNvSpPr>
            <a:spLocks noChangeArrowheads="1"/>
          </p:cNvSpPr>
          <p:nvPr/>
        </p:nvSpPr>
        <p:spPr bwMode="gray">
          <a:xfrm>
            <a:off x="663575" y="2486025"/>
            <a:ext cx="2408238" cy="1114425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  <a:effectLst>
            <a:prstShdw prst="shdw18" dist="17961" dir="13500000">
              <a:srgbClr val="FFFFFF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/>
          <a:p>
            <a:endParaRPr lang="uk-UA"/>
          </a:p>
        </p:txBody>
      </p:sp>
      <p:sp>
        <p:nvSpPr>
          <p:cNvPr id="63498" name="Text Box 18"/>
          <p:cNvSpPr txBox="1">
            <a:spLocks noChangeArrowheads="1"/>
          </p:cNvSpPr>
          <p:nvPr/>
        </p:nvSpPr>
        <p:spPr bwMode="white">
          <a:xfrm>
            <a:off x="1065213" y="2081213"/>
            <a:ext cx="1651000" cy="4616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dirty="0" smtClean="0">
                <a:solidFill>
                  <a:srgbClr val="FFFFFF"/>
                </a:solidFill>
                <a:cs typeface="Arial" charset="0"/>
              </a:rPr>
              <a:t>A</a:t>
            </a:r>
            <a:endParaRPr lang="en-US" sz="2400" dirty="0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3499" name="Text Box 9"/>
          <p:cNvSpPr txBox="1">
            <a:spLocks noChangeArrowheads="1"/>
          </p:cNvSpPr>
          <p:nvPr/>
        </p:nvSpPr>
        <p:spPr bwMode="gray">
          <a:xfrm>
            <a:off x="642910" y="2643182"/>
            <a:ext cx="2428892" cy="646331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0" hangingPunct="0"/>
            <a:r>
              <a:rPr lang="en-US" sz="3600" dirty="0" smtClean="0">
                <a:solidFill>
                  <a:srgbClr val="000000"/>
                </a:solidFill>
                <a:cs typeface="Arial" charset="0"/>
              </a:rPr>
              <a:t>save</a:t>
            </a:r>
            <a:endParaRPr lang="en-US" sz="3600" dirty="0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63500" name="AutoShape 12"/>
          <p:cNvSpPr>
            <a:spLocks noChangeArrowheads="1"/>
          </p:cNvSpPr>
          <p:nvPr/>
        </p:nvSpPr>
        <p:spPr bwMode="gray">
          <a:xfrm>
            <a:off x="5943600" y="4419600"/>
            <a:ext cx="2543175" cy="1600200"/>
          </a:xfrm>
          <a:prstGeom prst="roundRect">
            <a:avLst>
              <a:gd name="adj" fmla="val 12699"/>
            </a:avLst>
          </a:prstGeom>
          <a:gradFill rotWithShape="1">
            <a:gsLst>
              <a:gs pos="0">
                <a:schemeClr val="hlink">
                  <a:gamma/>
                  <a:shade val="79216"/>
                  <a:invGamma/>
                </a:schemeClr>
              </a:gs>
              <a:gs pos="100000">
                <a:schemeClr val="hlink"/>
              </a:gs>
            </a:gsLst>
            <a:lin ang="540000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uk-UA"/>
          </a:p>
        </p:txBody>
      </p:sp>
      <p:sp>
        <p:nvSpPr>
          <p:cNvPr id="63501" name="AutoShape 13">
            <a:hlinkClick r:id="" action="ppaction://noaction">
              <a:snd r:embed="rId2" name="explode.wav"/>
            </a:hlinkClick>
          </p:cNvPr>
          <p:cNvSpPr>
            <a:spLocks noChangeArrowheads="1"/>
          </p:cNvSpPr>
          <p:nvPr/>
        </p:nvSpPr>
        <p:spPr bwMode="gray">
          <a:xfrm>
            <a:off x="5997575" y="4848225"/>
            <a:ext cx="2408238" cy="1114425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  <a:effectLst>
            <a:prstShdw prst="shdw18" dist="17961" dir="13500000">
              <a:srgbClr val="FFFFFF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/>
          <a:p>
            <a:endParaRPr lang="uk-UA"/>
          </a:p>
        </p:txBody>
      </p:sp>
      <p:sp>
        <p:nvSpPr>
          <p:cNvPr id="63502" name="Text Box 18"/>
          <p:cNvSpPr txBox="1">
            <a:spLocks noChangeArrowheads="1"/>
          </p:cNvSpPr>
          <p:nvPr/>
        </p:nvSpPr>
        <p:spPr bwMode="white">
          <a:xfrm>
            <a:off x="6399213" y="4443413"/>
            <a:ext cx="1651000" cy="4616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dirty="0" smtClean="0">
                <a:solidFill>
                  <a:srgbClr val="FFFFFF"/>
                </a:solidFill>
                <a:cs typeface="Arial" charset="0"/>
              </a:rPr>
              <a:t>D</a:t>
            </a:r>
            <a:endParaRPr lang="en-US" sz="2400" dirty="0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3503" name="Text Box 9"/>
          <p:cNvSpPr txBox="1">
            <a:spLocks noChangeArrowheads="1"/>
          </p:cNvSpPr>
          <p:nvPr/>
        </p:nvSpPr>
        <p:spPr bwMode="gray">
          <a:xfrm>
            <a:off x="5929322" y="5000636"/>
            <a:ext cx="2533678" cy="646331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0" hangingPunct="0"/>
            <a:r>
              <a:rPr lang="en-US" sz="3600" dirty="0" smtClean="0">
                <a:solidFill>
                  <a:srgbClr val="000000"/>
                </a:solidFill>
                <a:cs typeface="Arial" charset="0"/>
              </a:rPr>
              <a:t>download</a:t>
            </a:r>
            <a:endParaRPr lang="en-US" sz="3600" dirty="0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63504" name="AutoShape 16"/>
          <p:cNvSpPr>
            <a:spLocks noChangeArrowheads="1"/>
          </p:cNvSpPr>
          <p:nvPr/>
        </p:nvSpPr>
        <p:spPr bwMode="gray">
          <a:xfrm>
            <a:off x="5943600" y="2057400"/>
            <a:ext cx="2543175" cy="1600200"/>
          </a:xfrm>
          <a:prstGeom prst="roundRect">
            <a:avLst>
              <a:gd name="adj" fmla="val 12699"/>
            </a:avLst>
          </a:prstGeom>
          <a:gradFill rotWithShape="1">
            <a:gsLst>
              <a:gs pos="0">
                <a:schemeClr val="accent2">
                  <a:gamma/>
                  <a:shade val="79216"/>
                  <a:invGamma/>
                </a:schemeClr>
              </a:gs>
              <a:gs pos="100000">
                <a:schemeClr val="accent2"/>
              </a:gs>
            </a:gsLst>
            <a:lin ang="540000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uk-UA"/>
          </a:p>
        </p:txBody>
      </p:sp>
      <p:sp>
        <p:nvSpPr>
          <p:cNvPr id="63505" name="AutoShape 17">
            <a:hlinkClick r:id="" action="ppaction://noaction">
              <a:snd r:embed="rId3" name="applause.wav"/>
            </a:hlinkClick>
          </p:cNvPr>
          <p:cNvSpPr>
            <a:spLocks noChangeArrowheads="1"/>
          </p:cNvSpPr>
          <p:nvPr/>
        </p:nvSpPr>
        <p:spPr bwMode="gray">
          <a:xfrm>
            <a:off x="5997575" y="2486025"/>
            <a:ext cx="2408238" cy="1114425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  <a:effectLst>
            <a:prstShdw prst="shdw18" dist="17961" dir="13500000">
              <a:srgbClr val="FFFFFF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/>
          <a:p>
            <a:endParaRPr lang="uk-UA"/>
          </a:p>
        </p:txBody>
      </p:sp>
      <p:sp>
        <p:nvSpPr>
          <p:cNvPr id="63506" name="Text Box 18"/>
          <p:cNvSpPr txBox="1">
            <a:spLocks noChangeArrowheads="1"/>
          </p:cNvSpPr>
          <p:nvPr/>
        </p:nvSpPr>
        <p:spPr bwMode="white">
          <a:xfrm>
            <a:off x="6399213" y="2081213"/>
            <a:ext cx="1651000" cy="4616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dirty="0" smtClean="0">
                <a:solidFill>
                  <a:srgbClr val="FFFFFF"/>
                </a:solidFill>
                <a:cs typeface="Arial" charset="0"/>
              </a:rPr>
              <a:t>C</a:t>
            </a:r>
            <a:endParaRPr lang="en-US" sz="2400" dirty="0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3507" name="Text Box 9"/>
          <p:cNvSpPr txBox="1">
            <a:spLocks noChangeArrowheads="1"/>
          </p:cNvSpPr>
          <p:nvPr/>
        </p:nvSpPr>
        <p:spPr bwMode="gray">
          <a:xfrm>
            <a:off x="6000760" y="2643182"/>
            <a:ext cx="2533678" cy="646331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0" hangingPunct="0"/>
            <a:r>
              <a:rPr lang="en-US" sz="3600" dirty="0" smtClean="0">
                <a:solidFill>
                  <a:srgbClr val="000000"/>
                </a:solidFill>
                <a:cs typeface="Arial" charset="0"/>
              </a:rPr>
              <a:t>zip</a:t>
            </a:r>
            <a:endParaRPr lang="en-US" sz="3600" dirty="0">
              <a:solidFill>
                <a:srgbClr val="000000"/>
              </a:solidFill>
              <a:cs typeface="Arial" charset="0"/>
            </a:endParaRPr>
          </a:p>
        </p:txBody>
      </p:sp>
      <p:grpSp>
        <p:nvGrpSpPr>
          <p:cNvPr id="2" name="Group 20"/>
          <p:cNvGrpSpPr>
            <a:grpSpLocks/>
          </p:cNvGrpSpPr>
          <p:nvPr/>
        </p:nvGrpSpPr>
        <p:grpSpPr bwMode="auto">
          <a:xfrm>
            <a:off x="3095625" y="2667000"/>
            <a:ext cx="2819400" cy="2803525"/>
            <a:chOff x="1950" y="1680"/>
            <a:chExt cx="1776" cy="1766"/>
          </a:xfrm>
        </p:grpSpPr>
        <p:sp>
          <p:nvSpPr>
            <p:cNvPr id="63509" name="AutoShape 21"/>
            <p:cNvSpPr>
              <a:spLocks noChangeArrowheads="1"/>
            </p:cNvSpPr>
            <p:nvPr/>
          </p:nvSpPr>
          <p:spPr bwMode="gray">
            <a:xfrm rot="6774404">
              <a:off x="1986" y="1770"/>
              <a:ext cx="1688" cy="1664"/>
            </a:xfrm>
            <a:custGeom>
              <a:avLst/>
              <a:gdLst>
                <a:gd name="G0" fmla="+- -1509893 0 0"/>
                <a:gd name="G1" fmla="+- -5955455 0 0"/>
                <a:gd name="G2" fmla="+- -1509893 0 -5955455"/>
                <a:gd name="G3" fmla="+- 10800 0 0"/>
                <a:gd name="G4" fmla="+- 0 0 -1509893"/>
                <a:gd name="T0" fmla="*/ 360 256 1"/>
                <a:gd name="T1" fmla="*/ 0 256 1"/>
                <a:gd name="G5" fmla="+- G2 T0 T1"/>
                <a:gd name="G6" fmla="?: G2 G2 G5"/>
                <a:gd name="G7" fmla="+- 0 0 G6"/>
                <a:gd name="G8" fmla="+- 7926 0 0"/>
                <a:gd name="G9" fmla="+- 0 0 -5955455"/>
                <a:gd name="G10" fmla="+- 7926 0 2700"/>
                <a:gd name="G11" fmla="cos G10 -1509893"/>
                <a:gd name="G12" fmla="sin G10 -1509893"/>
                <a:gd name="G13" fmla="cos 13500 -1509893"/>
                <a:gd name="G14" fmla="sin 13500 -1509893"/>
                <a:gd name="G15" fmla="+- G11 10800 0"/>
                <a:gd name="G16" fmla="+- G12 10800 0"/>
                <a:gd name="G17" fmla="+- G13 10800 0"/>
                <a:gd name="G18" fmla="+- G14 10800 0"/>
                <a:gd name="G19" fmla="*/ 7926 1 2"/>
                <a:gd name="G20" fmla="+- G19 5400 0"/>
                <a:gd name="G21" fmla="cos G20 -1509893"/>
                <a:gd name="G22" fmla="sin G20 -1509893"/>
                <a:gd name="G23" fmla="+- G21 10800 0"/>
                <a:gd name="G24" fmla="+- G12 G23 G22"/>
                <a:gd name="G25" fmla="+- G22 G23 G11"/>
                <a:gd name="G26" fmla="cos 10800 -1509893"/>
                <a:gd name="G27" fmla="sin 10800 -1509893"/>
                <a:gd name="G28" fmla="cos 7926 -1509893"/>
                <a:gd name="G29" fmla="sin 7926 -1509893"/>
                <a:gd name="G30" fmla="+- G26 10800 0"/>
                <a:gd name="G31" fmla="+- G27 10800 0"/>
                <a:gd name="G32" fmla="+- G28 10800 0"/>
                <a:gd name="G33" fmla="+- G29 10800 0"/>
                <a:gd name="G34" fmla="+- G19 5400 0"/>
                <a:gd name="G35" fmla="cos G34 -5955455"/>
                <a:gd name="G36" fmla="sin G34 -5955455"/>
                <a:gd name="G37" fmla="+/ -5955455 -1509893 2"/>
                <a:gd name="T2" fmla="*/ 180 256 1"/>
                <a:gd name="T3" fmla="*/ 0 256 1"/>
                <a:gd name="G38" fmla="+- G37 T2 T3"/>
                <a:gd name="G39" fmla="?: G2 G37 G38"/>
                <a:gd name="G40" fmla="cos 10800 G39"/>
                <a:gd name="G41" fmla="sin 10800 G39"/>
                <a:gd name="G42" fmla="cos 7926 G39"/>
                <a:gd name="G43" fmla="sin 7926 G39"/>
                <a:gd name="G44" fmla="+- G40 10800 0"/>
                <a:gd name="G45" fmla="+- G41 10800 0"/>
                <a:gd name="G46" fmla="+- G42 10800 0"/>
                <a:gd name="G47" fmla="+- G43 10800 0"/>
                <a:gd name="G48" fmla="+- G35 10800 0"/>
                <a:gd name="G49" fmla="+- G36 10800 0"/>
                <a:gd name="T4" fmla="*/ 16689 w 21600"/>
                <a:gd name="T5" fmla="*/ 1746 h 21600"/>
                <a:gd name="T6" fmla="*/ 10657 w 21600"/>
                <a:gd name="T7" fmla="*/ 1438 h 21600"/>
                <a:gd name="T8" fmla="*/ 15121 w 21600"/>
                <a:gd name="T9" fmla="*/ 4156 h 21600"/>
                <a:gd name="T10" fmla="*/ 23223 w 21600"/>
                <a:gd name="T11" fmla="*/ 5516 h 21600"/>
                <a:gd name="T12" fmla="*/ 21035 w 21600"/>
                <a:gd name="T13" fmla="*/ 10942 h 21600"/>
                <a:gd name="T14" fmla="*/ 15609 w 21600"/>
                <a:gd name="T15" fmla="*/ 8754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18093" y="7698"/>
                  </a:moveTo>
                  <a:cubicBezTo>
                    <a:pt x="16849" y="4772"/>
                    <a:pt x="13978" y="2874"/>
                    <a:pt x="10800" y="2874"/>
                  </a:cubicBezTo>
                  <a:cubicBezTo>
                    <a:pt x="10759" y="2873"/>
                    <a:pt x="10719" y="2874"/>
                    <a:pt x="10679" y="2874"/>
                  </a:cubicBezTo>
                  <a:lnTo>
                    <a:pt x="10635" y="1"/>
                  </a:lnTo>
                  <a:cubicBezTo>
                    <a:pt x="10690" y="0"/>
                    <a:pt x="10745" y="-1"/>
                    <a:pt x="10800" y="0"/>
                  </a:cubicBezTo>
                  <a:cubicBezTo>
                    <a:pt x="15131" y="0"/>
                    <a:pt x="19043" y="2587"/>
                    <a:pt x="20738" y="6573"/>
                  </a:cubicBezTo>
                  <a:lnTo>
                    <a:pt x="23223" y="5516"/>
                  </a:lnTo>
                  <a:lnTo>
                    <a:pt x="21035" y="10942"/>
                  </a:lnTo>
                  <a:lnTo>
                    <a:pt x="15609" y="8754"/>
                  </a:lnTo>
                  <a:lnTo>
                    <a:pt x="18093" y="7698"/>
                  </a:lnTo>
                  <a:close/>
                </a:path>
              </a:pathLst>
            </a:custGeom>
            <a:gradFill rotWithShape="1">
              <a:gsLst>
                <a:gs pos="0">
                  <a:schemeClr val="hlink">
                    <a:gamma/>
                    <a:shade val="0"/>
                    <a:invGamma/>
                  </a:schemeClr>
                </a:gs>
                <a:gs pos="100000">
                  <a:schemeClr val="hlink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  <a:scene3d>
              <a:camera prst="legacyObliqueTopRight"/>
              <a:lightRig rig="legacyFlat3" dir="b"/>
            </a:scene3d>
            <a:sp3d extrusionH="176200" prstMaterial="legacyMatte">
              <a:bevelT w="13500" h="13500" prst="angle"/>
              <a:bevelB w="13500" h="13500" prst="angle"/>
              <a:extrusionClr>
                <a:schemeClr val="hlink"/>
              </a:extrusionClr>
            </a:sp3d>
          </p:spPr>
          <p:txBody>
            <a:bodyPr wrap="none" anchor="ctr">
              <a:flatTx/>
            </a:bodyPr>
            <a:lstStyle/>
            <a:p>
              <a:endParaRPr lang="uk-UA"/>
            </a:p>
          </p:txBody>
        </p:sp>
        <p:sp>
          <p:nvSpPr>
            <p:cNvPr id="63510" name="AutoShape 22"/>
            <p:cNvSpPr>
              <a:spLocks noChangeArrowheads="1"/>
            </p:cNvSpPr>
            <p:nvPr/>
          </p:nvSpPr>
          <p:spPr bwMode="gray">
            <a:xfrm rot="12174404">
              <a:off x="1950" y="1759"/>
              <a:ext cx="1688" cy="1664"/>
            </a:xfrm>
            <a:custGeom>
              <a:avLst/>
              <a:gdLst>
                <a:gd name="G0" fmla="+- -1509893 0 0"/>
                <a:gd name="G1" fmla="+- -5955455 0 0"/>
                <a:gd name="G2" fmla="+- -1509893 0 -5955455"/>
                <a:gd name="G3" fmla="+- 10800 0 0"/>
                <a:gd name="G4" fmla="+- 0 0 -1509893"/>
                <a:gd name="T0" fmla="*/ 360 256 1"/>
                <a:gd name="T1" fmla="*/ 0 256 1"/>
                <a:gd name="G5" fmla="+- G2 T0 T1"/>
                <a:gd name="G6" fmla="?: G2 G2 G5"/>
                <a:gd name="G7" fmla="+- 0 0 G6"/>
                <a:gd name="G8" fmla="+- 7926 0 0"/>
                <a:gd name="G9" fmla="+- 0 0 -5955455"/>
                <a:gd name="G10" fmla="+- 7926 0 2700"/>
                <a:gd name="G11" fmla="cos G10 -1509893"/>
                <a:gd name="G12" fmla="sin G10 -1509893"/>
                <a:gd name="G13" fmla="cos 13500 -1509893"/>
                <a:gd name="G14" fmla="sin 13500 -1509893"/>
                <a:gd name="G15" fmla="+- G11 10800 0"/>
                <a:gd name="G16" fmla="+- G12 10800 0"/>
                <a:gd name="G17" fmla="+- G13 10800 0"/>
                <a:gd name="G18" fmla="+- G14 10800 0"/>
                <a:gd name="G19" fmla="*/ 7926 1 2"/>
                <a:gd name="G20" fmla="+- G19 5400 0"/>
                <a:gd name="G21" fmla="cos G20 -1509893"/>
                <a:gd name="G22" fmla="sin G20 -1509893"/>
                <a:gd name="G23" fmla="+- G21 10800 0"/>
                <a:gd name="G24" fmla="+- G12 G23 G22"/>
                <a:gd name="G25" fmla="+- G22 G23 G11"/>
                <a:gd name="G26" fmla="cos 10800 -1509893"/>
                <a:gd name="G27" fmla="sin 10800 -1509893"/>
                <a:gd name="G28" fmla="cos 7926 -1509893"/>
                <a:gd name="G29" fmla="sin 7926 -1509893"/>
                <a:gd name="G30" fmla="+- G26 10800 0"/>
                <a:gd name="G31" fmla="+- G27 10800 0"/>
                <a:gd name="G32" fmla="+- G28 10800 0"/>
                <a:gd name="G33" fmla="+- G29 10800 0"/>
                <a:gd name="G34" fmla="+- G19 5400 0"/>
                <a:gd name="G35" fmla="cos G34 -5955455"/>
                <a:gd name="G36" fmla="sin G34 -5955455"/>
                <a:gd name="G37" fmla="+/ -5955455 -1509893 2"/>
                <a:gd name="T2" fmla="*/ 180 256 1"/>
                <a:gd name="T3" fmla="*/ 0 256 1"/>
                <a:gd name="G38" fmla="+- G37 T2 T3"/>
                <a:gd name="G39" fmla="?: G2 G37 G38"/>
                <a:gd name="G40" fmla="cos 10800 G39"/>
                <a:gd name="G41" fmla="sin 10800 G39"/>
                <a:gd name="G42" fmla="cos 7926 G39"/>
                <a:gd name="G43" fmla="sin 7926 G39"/>
                <a:gd name="G44" fmla="+- G40 10800 0"/>
                <a:gd name="G45" fmla="+- G41 10800 0"/>
                <a:gd name="G46" fmla="+- G42 10800 0"/>
                <a:gd name="G47" fmla="+- G43 10800 0"/>
                <a:gd name="G48" fmla="+- G35 10800 0"/>
                <a:gd name="G49" fmla="+- G36 10800 0"/>
                <a:gd name="T4" fmla="*/ 16689 w 21600"/>
                <a:gd name="T5" fmla="*/ 1746 h 21600"/>
                <a:gd name="T6" fmla="*/ 10657 w 21600"/>
                <a:gd name="T7" fmla="*/ 1438 h 21600"/>
                <a:gd name="T8" fmla="*/ 15121 w 21600"/>
                <a:gd name="T9" fmla="*/ 4156 h 21600"/>
                <a:gd name="T10" fmla="*/ 23223 w 21600"/>
                <a:gd name="T11" fmla="*/ 5516 h 21600"/>
                <a:gd name="T12" fmla="*/ 21035 w 21600"/>
                <a:gd name="T13" fmla="*/ 10942 h 21600"/>
                <a:gd name="T14" fmla="*/ 15609 w 21600"/>
                <a:gd name="T15" fmla="*/ 8754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18093" y="7698"/>
                  </a:moveTo>
                  <a:cubicBezTo>
                    <a:pt x="16849" y="4772"/>
                    <a:pt x="13978" y="2874"/>
                    <a:pt x="10800" y="2874"/>
                  </a:cubicBezTo>
                  <a:cubicBezTo>
                    <a:pt x="10759" y="2873"/>
                    <a:pt x="10719" y="2874"/>
                    <a:pt x="10679" y="2874"/>
                  </a:cubicBezTo>
                  <a:lnTo>
                    <a:pt x="10635" y="1"/>
                  </a:lnTo>
                  <a:cubicBezTo>
                    <a:pt x="10690" y="0"/>
                    <a:pt x="10745" y="-1"/>
                    <a:pt x="10800" y="0"/>
                  </a:cubicBezTo>
                  <a:cubicBezTo>
                    <a:pt x="15131" y="0"/>
                    <a:pt x="19043" y="2587"/>
                    <a:pt x="20738" y="6573"/>
                  </a:cubicBezTo>
                  <a:lnTo>
                    <a:pt x="23223" y="5516"/>
                  </a:lnTo>
                  <a:lnTo>
                    <a:pt x="21035" y="10942"/>
                  </a:lnTo>
                  <a:lnTo>
                    <a:pt x="15609" y="8754"/>
                  </a:lnTo>
                  <a:lnTo>
                    <a:pt x="18093" y="7698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>
                    <a:gamma/>
                    <a:shade val="0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  <a:scene3d>
              <a:camera prst="legacyObliqueTopRight"/>
              <a:lightRig rig="legacyFlat3" dir="b"/>
            </a:scene3d>
            <a:sp3d extrusionH="176200" prstMaterial="legacyMatte">
              <a:bevelT w="13500" h="13500" prst="angle"/>
              <a:bevelB w="13500" h="13500" prst="angle"/>
              <a:extrusionClr>
                <a:schemeClr val="accent1"/>
              </a:extrusionClr>
            </a:sp3d>
          </p:spPr>
          <p:txBody>
            <a:bodyPr wrap="none" anchor="ctr">
              <a:flatTx/>
            </a:bodyPr>
            <a:lstStyle/>
            <a:p>
              <a:endParaRPr lang="uk-UA"/>
            </a:p>
          </p:txBody>
        </p:sp>
        <p:sp>
          <p:nvSpPr>
            <p:cNvPr id="63511" name="AutoShape 23"/>
            <p:cNvSpPr>
              <a:spLocks noChangeArrowheads="1"/>
            </p:cNvSpPr>
            <p:nvPr/>
          </p:nvSpPr>
          <p:spPr bwMode="gray">
            <a:xfrm rot="17574404">
              <a:off x="2011" y="1692"/>
              <a:ext cx="1688" cy="1664"/>
            </a:xfrm>
            <a:custGeom>
              <a:avLst/>
              <a:gdLst>
                <a:gd name="G0" fmla="+- -1509893 0 0"/>
                <a:gd name="G1" fmla="+- -5955455 0 0"/>
                <a:gd name="G2" fmla="+- -1509893 0 -5955455"/>
                <a:gd name="G3" fmla="+- 10800 0 0"/>
                <a:gd name="G4" fmla="+- 0 0 -1509893"/>
                <a:gd name="T0" fmla="*/ 360 256 1"/>
                <a:gd name="T1" fmla="*/ 0 256 1"/>
                <a:gd name="G5" fmla="+- G2 T0 T1"/>
                <a:gd name="G6" fmla="?: G2 G2 G5"/>
                <a:gd name="G7" fmla="+- 0 0 G6"/>
                <a:gd name="G8" fmla="+- 7926 0 0"/>
                <a:gd name="G9" fmla="+- 0 0 -5955455"/>
                <a:gd name="G10" fmla="+- 7926 0 2700"/>
                <a:gd name="G11" fmla="cos G10 -1509893"/>
                <a:gd name="G12" fmla="sin G10 -1509893"/>
                <a:gd name="G13" fmla="cos 13500 -1509893"/>
                <a:gd name="G14" fmla="sin 13500 -1509893"/>
                <a:gd name="G15" fmla="+- G11 10800 0"/>
                <a:gd name="G16" fmla="+- G12 10800 0"/>
                <a:gd name="G17" fmla="+- G13 10800 0"/>
                <a:gd name="G18" fmla="+- G14 10800 0"/>
                <a:gd name="G19" fmla="*/ 7926 1 2"/>
                <a:gd name="G20" fmla="+- G19 5400 0"/>
                <a:gd name="G21" fmla="cos G20 -1509893"/>
                <a:gd name="G22" fmla="sin G20 -1509893"/>
                <a:gd name="G23" fmla="+- G21 10800 0"/>
                <a:gd name="G24" fmla="+- G12 G23 G22"/>
                <a:gd name="G25" fmla="+- G22 G23 G11"/>
                <a:gd name="G26" fmla="cos 10800 -1509893"/>
                <a:gd name="G27" fmla="sin 10800 -1509893"/>
                <a:gd name="G28" fmla="cos 7926 -1509893"/>
                <a:gd name="G29" fmla="sin 7926 -1509893"/>
                <a:gd name="G30" fmla="+- G26 10800 0"/>
                <a:gd name="G31" fmla="+- G27 10800 0"/>
                <a:gd name="G32" fmla="+- G28 10800 0"/>
                <a:gd name="G33" fmla="+- G29 10800 0"/>
                <a:gd name="G34" fmla="+- G19 5400 0"/>
                <a:gd name="G35" fmla="cos G34 -5955455"/>
                <a:gd name="G36" fmla="sin G34 -5955455"/>
                <a:gd name="G37" fmla="+/ -5955455 -1509893 2"/>
                <a:gd name="T2" fmla="*/ 180 256 1"/>
                <a:gd name="T3" fmla="*/ 0 256 1"/>
                <a:gd name="G38" fmla="+- G37 T2 T3"/>
                <a:gd name="G39" fmla="?: G2 G37 G38"/>
                <a:gd name="G40" fmla="cos 10800 G39"/>
                <a:gd name="G41" fmla="sin 10800 G39"/>
                <a:gd name="G42" fmla="cos 7926 G39"/>
                <a:gd name="G43" fmla="sin 7926 G39"/>
                <a:gd name="G44" fmla="+- G40 10800 0"/>
                <a:gd name="G45" fmla="+- G41 10800 0"/>
                <a:gd name="G46" fmla="+- G42 10800 0"/>
                <a:gd name="G47" fmla="+- G43 10800 0"/>
                <a:gd name="G48" fmla="+- G35 10800 0"/>
                <a:gd name="G49" fmla="+- G36 10800 0"/>
                <a:gd name="T4" fmla="*/ 16689 w 21600"/>
                <a:gd name="T5" fmla="*/ 1746 h 21600"/>
                <a:gd name="T6" fmla="*/ 10657 w 21600"/>
                <a:gd name="T7" fmla="*/ 1438 h 21600"/>
                <a:gd name="T8" fmla="*/ 15121 w 21600"/>
                <a:gd name="T9" fmla="*/ 4156 h 21600"/>
                <a:gd name="T10" fmla="*/ 23223 w 21600"/>
                <a:gd name="T11" fmla="*/ 5516 h 21600"/>
                <a:gd name="T12" fmla="*/ 21035 w 21600"/>
                <a:gd name="T13" fmla="*/ 10942 h 21600"/>
                <a:gd name="T14" fmla="*/ 15609 w 21600"/>
                <a:gd name="T15" fmla="*/ 8754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18093" y="7698"/>
                  </a:moveTo>
                  <a:cubicBezTo>
                    <a:pt x="16849" y="4772"/>
                    <a:pt x="13978" y="2874"/>
                    <a:pt x="10800" y="2874"/>
                  </a:cubicBezTo>
                  <a:cubicBezTo>
                    <a:pt x="10759" y="2873"/>
                    <a:pt x="10719" y="2874"/>
                    <a:pt x="10679" y="2874"/>
                  </a:cubicBezTo>
                  <a:lnTo>
                    <a:pt x="10635" y="1"/>
                  </a:lnTo>
                  <a:cubicBezTo>
                    <a:pt x="10690" y="0"/>
                    <a:pt x="10745" y="-1"/>
                    <a:pt x="10800" y="0"/>
                  </a:cubicBezTo>
                  <a:cubicBezTo>
                    <a:pt x="15131" y="0"/>
                    <a:pt x="19043" y="2587"/>
                    <a:pt x="20738" y="6573"/>
                  </a:cubicBezTo>
                  <a:lnTo>
                    <a:pt x="23223" y="5516"/>
                  </a:lnTo>
                  <a:lnTo>
                    <a:pt x="21035" y="10942"/>
                  </a:lnTo>
                  <a:lnTo>
                    <a:pt x="15609" y="8754"/>
                  </a:lnTo>
                  <a:lnTo>
                    <a:pt x="18093" y="7698"/>
                  </a:lnTo>
                  <a:close/>
                </a:path>
              </a:pathLst>
            </a:custGeom>
            <a:gradFill rotWithShape="1">
              <a:gsLst>
                <a:gs pos="0">
                  <a:schemeClr val="folHlink">
                    <a:gamma/>
                    <a:shade val="6275"/>
                    <a:invGamma/>
                  </a:schemeClr>
                </a:gs>
                <a:gs pos="100000">
                  <a:schemeClr val="folHlink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  <a:scene3d>
              <a:camera prst="legacyObliqueTopRight"/>
              <a:lightRig rig="legacyFlat3" dir="b"/>
            </a:scene3d>
            <a:sp3d extrusionH="176200" prstMaterial="legacyMatte">
              <a:bevelT w="13500" h="13500" prst="angle"/>
              <a:bevelB w="13500" h="13500" prst="angle"/>
              <a:extrusionClr>
                <a:schemeClr val="folHlink"/>
              </a:extrusionClr>
            </a:sp3d>
          </p:spPr>
          <p:txBody>
            <a:bodyPr wrap="none" anchor="ctr">
              <a:flatTx/>
            </a:bodyPr>
            <a:lstStyle/>
            <a:p>
              <a:endParaRPr lang="uk-UA"/>
            </a:p>
          </p:txBody>
        </p:sp>
        <p:sp>
          <p:nvSpPr>
            <p:cNvPr id="63512" name="AutoShape 24"/>
            <p:cNvSpPr>
              <a:spLocks noChangeArrowheads="1"/>
            </p:cNvSpPr>
            <p:nvPr/>
          </p:nvSpPr>
          <p:spPr bwMode="gray">
            <a:xfrm rot="22974404">
              <a:off x="2038" y="1728"/>
              <a:ext cx="1688" cy="1664"/>
            </a:xfrm>
            <a:custGeom>
              <a:avLst/>
              <a:gdLst>
                <a:gd name="G0" fmla="+- -1509893 0 0"/>
                <a:gd name="G1" fmla="+- -5955455 0 0"/>
                <a:gd name="G2" fmla="+- -1509893 0 -5955455"/>
                <a:gd name="G3" fmla="+- 10800 0 0"/>
                <a:gd name="G4" fmla="+- 0 0 -1509893"/>
                <a:gd name="T0" fmla="*/ 360 256 1"/>
                <a:gd name="T1" fmla="*/ 0 256 1"/>
                <a:gd name="G5" fmla="+- G2 T0 T1"/>
                <a:gd name="G6" fmla="?: G2 G2 G5"/>
                <a:gd name="G7" fmla="+- 0 0 G6"/>
                <a:gd name="G8" fmla="+- 7926 0 0"/>
                <a:gd name="G9" fmla="+- 0 0 -5955455"/>
                <a:gd name="G10" fmla="+- 7926 0 2700"/>
                <a:gd name="G11" fmla="cos G10 -1509893"/>
                <a:gd name="G12" fmla="sin G10 -1509893"/>
                <a:gd name="G13" fmla="cos 13500 -1509893"/>
                <a:gd name="G14" fmla="sin 13500 -1509893"/>
                <a:gd name="G15" fmla="+- G11 10800 0"/>
                <a:gd name="G16" fmla="+- G12 10800 0"/>
                <a:gd name="G17" fmla="+- G13 10800 0"/>
                <a:gd name="G18" fmla="+- G14 10800 0"/>
                <a:gd name="G19" fmla="*/ 7926 1 2"/>
                <a:gd name="G20" fmla="+- G19 5400 0"/>
                <a:gd name="G21" fmla="cos G20 -1509893"/>
                <a:gd name="G22" fmla="sin G20 -1509893"/>
                <a:gd name="G23" fmla="+- G21 10800 0"/>
                <a:gd name="G24" fmla="+- G12 G23 G22"/>
                <a:gd name="G25" fmla="+- G22 G23 G11"/>
                <a:gd name="G26" fmla="cos 10800 -1509893"/>
                <a:gd name="G27" fmla="sin 10800 -1509893"/>
                <a:gd name="G28" fmla="cos 7926 -1509893"/>
                <a:gd name="G29" fmla="sin 7926 -1509893"/>
                <a:gd name="G30" fmla="+- G26 10800 0"/>
                <a:gd name="G31" fmla="+- G27 10800 0"/>
                <a:gd name="G32" fmla="+- G28 10800 0"/>
                <a:gd name="G33" fmla="+- G29 10800 0"/>
                <a:gd name="G34" fmla="+- G19 5400 0"/>
                <a:gd name="G35" fmla="cos G34 -5955455"/>
                <a:gd name="G36" fmla="sin G34 -5955455"/>
                <a:gd name="G37" fmla="+/ -5955455 -1509893 2"/>
                <a:gd name="T2" fmla="*/ 180 256 1"/>
                <a:gd name="T3" fmla="*/ 0 256 1"/>
                <a:gd name="G38" fmla="+- G37 T2 T3"/>
                <a:gd name="G39" fmla="?: G2 G37 G38"/>
                <a:gd name="G40" fmla="cos 10800 G39"/>
                <a:gd name="G41" fmla="sin 10800 G39"/>
                <a:gd name="G42" fmla="cos 7926 G39"/>
                <a:gd name="G43" fmla="sin 7926 G39"/>
                <a:gd name="G44" fmla="+- G40 10800 0"/>
                <a:gd name="G45" fmla="+- G41 10800 0"/>
                <a:gd name="G46" fmla="+- G42 10800 0"/>
                <a:gd name="G47" fmla="+- G43 10800 0"/>
                <a:gd name="G48" fmla="+- G35 10800 0"/>
                <a:gd name="G49" fmla="+- G36 10800 0"/>
                <a:gd name="T4" fmla="*/ 16689 w 21600"/>
                <a:gd name="T5" fmla="*/ 1746 h 21600"/>
                <a:gd name="T6" fmla="*/ 10657 w 21600"/>
                <a:gd name="T7" fmla="*/ 1438 h 21600"/>
                <a:gd name="T8" fmla="*/ 15121 w 21600"/>
                <a:gd name="T9" fmla="*/ 4156 h 21600"/>
                <a:gd name="T10" fmla="*/ 23223 w 21600"/>
                <a:gd name="T11" fmla="*/ 5516 h 21600"/>
                <a:gd name="T12" fmla="*/ 21035 w 21600"/>
                <a:gd name="T13" fmla="*/ 10942 h 21600"/>
                <a:gd name="T14" fmla="*/ 15609 w 21600"/>
                <a:gd name="T15" fmla="*/ 8754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18093" y="7698"/>
                  </a:moveTo>
                  <a:cubicBezTo>
                    <a:pt x="16849" y="4772"/>
                    <a:pt x="13978" y="2874"/>
                    <a:pt x="10800" y="2874"/>
                  </a:cubicBezTo>
                  <a:cubicBezTo>
                    <a:pt x="10759" y="2873"/>
                    <a:pt x="10719" y="2874"/>
                    <a:pt x="10679" y="2874"/>
                  </a:cubicBezTo>
                  <a:lnTo>
                    <a:pt x="10635" y="1"/>
                  </a:lnTo>
                  <a:cubicBezTo>
                    <a:pt x="10690" y="0"/>
                    <a:pt x="10745" y="-1"/>
                    <a:pt x="10800" y="0"/>
                  </a:cubicBezTo>
                  <a:cubicBezTo>
                    <a:pt x="15131" y="0"/>
                    <a:pt x="19043" y="2587"/>
                    <a:pt x="20738" y="6573"/>
                  </a:cubicBezTo>
                  <a:lnTo>
                    <a:pt x="23223" y="5516"/>
                  </a:lnTo>
                  <a:lnTo>
                    <a:pt x="21035" y="10942"/>
                  </a:lnTo>
                  <a:lnTo>
                    <a:pt x="15609" y="8754"/>
                  </a:lnTo>
                  <a:lnTo>
                    <a:pt x="18093" y="7698"/>
                  </a:lnTo>
                  <a:close/>
                </a:path>
              </a:pathLst>
            </a:custGeom>
            <a:gradFill rotWithShape="1">
              <a:gsLst>
                <a:gs pos="0">
                  <a:schemeClr val="accent2">
                    <a:gamma/>
                    <a:shade val="0"/>
                    <a:invGamma/>
                  </a:schemeClr>
                </a:gs>
                <a:gs pos="100000">
                  <a:schemeClr val="accent2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  <a:scene3d>
              <a:camera prst="legacyObliqueTopRight"/>
              <a:lightRig rig="legacyFlat3" dir="b"/>
            </a:scene3d>
            <a:sp3d extrusionH="176200" prstMaterial="legacyMatte">
              <a:bevelT w="13500" h="13500" prst="angle"/>
              <a:bevelB w="13500" h="13500" prst="angle"/>
              <a:extrusionClr>
                <a:schemeClr val="accent2"/>
              </a:extrusionClr>
            </a:sp3d>
          </p:spPr>
          <p:txBody>
            <a:bodyPr wrap="none" anchor="ctr">
              <a:flatTx/>
            </a:bodyPr>
            <a:lstStyle/>
            <a:p>
              <a:endParaRPr lang="uk-UA"/>
            </a:p>
          </p:txBody>
        </p:sp>
      </p:grpSp>
      <p:sp>
        <p:nvSpPr>
          <p:cNvPr id="27" name="Овал 26">
            <a:hlinkClick r:id="" action="ppaction://hlinkshowjump?jump=nextslide"/>
          </p:cNvPr>
          <p:cNvSpPr/>
          <p:nvPr/>
        </p:nvSpPr>
        <p:spPr>
          <a:xfrm>
            <a:off x="3929058" y="3357562"/>
            <a:ext cx="1257304" cy="1257304"/>
          </a:xfrm>
          <a:prstGeom prst="ellipse">
            <a:avLst/>
          </a:prstGeom>
          <a:blipFill rotWithShape="0">
            <a:blip r:embed="rId4" cstate="print"/>
            <a:stretch>
              <a:fillRect/>
            </a:stretch>
          </a:blip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3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34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34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3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34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34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634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34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34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634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35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35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635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635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635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635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634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634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635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635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634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634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634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634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634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2000"/>
                                        <p:tgtEl>
                                          <p:spTgt spid="634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635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635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63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635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635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2000"/>
                                        <p:tgtEl>
                                          <p:spTgt spid="635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634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634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634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634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635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635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635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635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90" grpId="0"/>
      <p:bldP spid="63491" grpId="0" animBg="1"/>
      <p:bldP spid="63493" grpId="0" animBg="1"/>
      <p:bldP spid="63494" grpId="0"/>
      <p:bldP spid="63495" grpId="0"/>
      <p:bldP spid="63496" grpId="0" animBg="1"/>
      <p:bldP spid="63497" grpId="0" animBg="1"/>
      <p:bldP spid="63498" grpId="0"/>
      <p:bldP spid="63499" grpId="0"/>
      <p:bldP spid="63500" grpId="0" animBg="1"/>
      <p:bldP spid="63501" grpId="0" animBg="1"/>
      <p:bldP spid="63502" grpId="0"/>
      <p:bldP spid="63503" grpId="0"/>
      <p:bldP spid="63504" grpId="0" animBg="1"/>
      <p:bldP spid="63505" grpId="0" animBg="1"/>
      <p:bldP spid="63506" grpId="0"/>
      <p:bldP spid="6350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285728"/>
            <a:ext cx="9144000" cy="1066800"/>
          </a:xfrm>
        </p:spPr>
        <p:txBody>
          <a:bodyPr/>
          <a:lstStyle/>
          <a:p>
            <a:pPr algn="ctr"/>
            <a:r>
              <a:rPr lang="en-US" dirty="0" smtClean="0"/>
              <a:t>How old is the Internet?</a:t>
            </a:r>
            <a:r>
              <a:rPr lang="en-US" dirty="0" smtClean="0">
                <a:latin typeface="Arial" charset="0"/>
                <a:cs typeface="Arial" charset="0"/>
              </a:rPr>
              <a:t/>
            </a:r>
            <a:br>
              <a:rPr lang="en-US" dirty="0" smtClean="0">
                <a:latin typeface="Arial" charset="0"/>
                <a:cs typeface="Arial" charset="0"/>
              </a:rPr>
            </a:br>
            <a:endParaRPr lang="en-US" dirty="0"/>
          </a:p>
        </p:txBody>
      </p:sp>
      <p:sp>
        <p:nvSpPr>
          <p:cNvPr id="63491" name="AutoShape 3"/>
          <p:cNvSpPr>
            <a:spLocks noChangeArrowheads="1"/>
          </p:cNvSpPr>
          <p:nvPr/>
        </p:nvSpPr>
        <p:spPr bwMode="gray">
          <a:xfrm>
            <a:off x="609600" y="4419600"/>
            <a:ext cx="2543175" cy="1600200"/>
          </a:xfrm>
          <a:prstGeom prst="roundRect">
            <a:avLst>
              <a:gd name="adj" fmla="val 12699"/>
            </a:avLst>
          </a:prstGeom>
          <a:gradFill rotWithShape="1">
            <a:gsLst>
              <a:gs pos="0">
                <a:schemeClr val="accent1">
                  <a:gamma/>
                  <a:shade val="79216"/>
                  <a:invGamma/>
                </a:schemeClr>
              </a:gs>
              <a:gs pos="100000">
                <a:schemeClr val="accent1"/>
              </a:gs>
            </a:gsLst>
            <a:lin ang="540000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uk-UA"/>
          </a:p>
        </p:txBody>
      </p:sp>
      <p:sp>
        <p:nvSpPr>
          <p:cNvPr id="63493" name="AutoShape 5">
            <a:hlinkClick r:id="rId2" action="ppaction://hlinksldjump">
              <a:snd r:embed="rId3" name="applause.wav"/>
            </a:hlinkClick>
          </p:cNvPr>
          <p:cNvSpPr>
            <a:spLocks noChangeArrowheads="1"/>
          </p:cNvSpPr>
          <p:nvPr/>
        </p:nvSpPr>
        <p:spPr bwMode="gray">
          <a:xfrm>
            <a:off x="663575" y="4848225"/>
            <a:ext cx="2408238" cy="1114425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  <a:effectLst>
            <a:prstShdw prst="shdw18" dist="17961" dir="13500000">
              <a:srgbClr val="FFFFFF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/>
          <a:p>
            <a:endParaRPr lang="uk-UA"/>
          </a:p>
        </p:txBody>
      </p:sp>
      <p:sp>
        <p:nvSpPr>
          <p:cNvPr id="63494" name="Text Box 18"/>
          <p:cNvSpPr txBox="1">
            <a:spLocks noChangeArrowheads="1"/>
          </p:cNvSpPr>
          <p:nvPr/>
        </p:nvSpPr>
        <p:spPr bwMode="white">
          <a:xfrm>
            <a:off x="1065213" y="4443413"/>
            <a:ext cx="1651000" cy="4616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dirty="0" smtClean="0">
                <a:solidFill>
                  <a:srgbClr val="FFFFFF"/>
                </a:solidFill>
                <a:cs typeface="Arial" charset="0"/>
              </a:rPr>
              <a:t>B</a:t>
            </a:r>
            <a:endParaRPr lang="en-US" sz="2400" dirty="0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3495" name="Text Box 9"/>
          <p:cNvSpPr txBox="1">
            <a:spLocks noChangeArrowheads="1"/>
          </p:cNvSpPr>
          <p:nvPr/>
        </p:nvSpPr>
        <p:spPr bwMode="gray">
          <a:xfrm>
            <a:off x="642910" y="5000636"/>
            <a:ext cx="2316163" cy="646331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n-US" sz="3600" dirty="0" smtClean="0">
                <a:solidFill>
                  <a:srgbClr val="000000"/>
                </a:solidFill>
                <a:cs typeface="Arial" charset="0"/>
              </a:rPr>
              <a:t>45 years</a:t>
            </a:r>
            <a:endParaRPr lang="en-US" sz="3600" dirty="0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63496" name="AutoShape 8"/>
          <p:cNvSpPr>
            <a:spLocks noChangeArrowheads="1"/>
          </p:cNvSpPr>
          <p:nvPr/>
        </p:nvSpPr>
        <p:spPr bwMode="gray">
          <a:xfrm>
            <a:off x="609600" y="2057400"/>
            <a:ext cx="2543175" cy="1600200"/>
          </a:xfrm>
          <a:prstGeom prst="roundRect">
            <a:avLst>
              <a:gd name="adj" fmla="val 12699"/>
            </a:avLst>
          </a:prstGeom>
          <a:gradFill rotWithShape="1">
            <a:gsLst>
              <a:gs pos="0">
                <a:schemeClr val="folHlink">
                  <a:gamma/>
                  <a:shade val="69804"/>
                  <a:invGamma/>
                </a:schemeClr>
              </a:gs>
              <a:gs pos="100000">
                <a:schemeClr val="folHlink"/>
              </a:gs>
            </a:gsLst>
            <a:lin ang="540000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uk-UA"/>
          </a:p>
        </p:txBody>
      </p:sp>
      <p:sp>
        <p:nvSpPr>
          <p:cNvPr id="63497" name="AutoShape 9">
            <a:hlinkClick r:id="rId2" action="ppaction://hlinksldjump">
              <a:snd r:embed="rId4" name="explode.wav"/>
            </a:hlinkClick>
          </p:cNvPr>
          <p:cNvSpPr>
            <a:spLocks noChangeArrowheads="1"/>
          </p:cNvSpPr>
          <p:nvPr/>
        </p:nvSpPr>
        <p:spPr bwMode="gray">
          <a:xfrm>
            <a:off x="663575" y="2486025"/>
            <a:ext cx="2408238" cy="1114425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  <a:effectLst>
            <a:prstShdw prst="shdw18" dist="17961" dir="13500000">
              <a:srgbClr val="FFFFFF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/>
          <a:p>
            <a:endParaRPr lang="uk-UA"/>
          </a:p>
        </p:txBody>
      </p:sp>
      <p:sp>
        <p:nvSpPr>
          <p:cNvPr id="63498" name="Text Box 18"/>
          <p:cNvSpPr txBox="1">
            <a:spLocks noChangeArrowheads="1"/>
          </p:cNvSpPr>
          <p:nvPr/>
        </p:nvSpPr>
        <p:spPr bwMode="white">
          <a:xfrm>
            <a:off x="1065213" y="2081213"/>
            <a:ext cx="1651000" cy="4616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dirty="0" smtClean="0">
                <a:solidFill>
                  <a:srgbClr val="FFFFFF"/>
                </a:solidFill>
                <a:cs typeface="Arial" charset="0"/>
              </a:rPr>
              <a:t>A</a:t>
            </a:r>
            <a:endParaRPr lang="en-US" sz="2400" dirty="0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3499" name="Text Box 9"/>
          <p:cNvSpPr txBox="1">
            <a:spLocks noChangeArrowheads="1"/>
          </p:cNvSpPr>
          <p:nvPr/>
        </p:nvSpPr>
        <p:spPr bwMode="gray">
          <a:xfrm>
            <a:off x="642910" y="2643182"/>
            <a:ext cx="2428892" cy="646331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0" hangingPunct="0"/>
            <a:r>
              <a:rPr lang="en-US" sz="3600" dirty="0" smtClean="0">
                <a:solidFill>
                  <a:srgbClr val="000000"/>
                </a:solidFill>
                <a:cs typeface="Arial" charset="0"/>
              </a:rPr>
              <a:t>54 years</a:t>
            </a:r>
            <a:endParaRPr lang="en-US" sz="3600" dirty="0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63500" name="AutoShape 12"/>
          <p:cNvSpPr>
            <a:spLocks noChangeArrowheads="1"/>
          </p:cNvSpPr>
          <p:nvPr/>
        </p:nvSpPr>
        <p:spPr bwMode="gray">
          <a:xfrm>
            <a:off x="5943600" y="4419600"/>
            <a:ext cx="2543175" cy="1600200"/>
          </a:xfrm>
          <a:prstGeom prst="roundRect">
            <a:avLst>
              <a:gd name="adj" fmla="val 12699"/>
            </a:avLst>
          </a:prstGeom>
          <a:gradFill rotWithShape="1">
            <a:gsLst>
              <a:gs pos="0">
                <a:schemeClr val="hlink">
                  <a:gamma/>
                  <a:shade val="79216"/>
                  <a:invGamma/>
                </a:schemeClr>
              </a:gs>
              <a:gs pos="100000">
                <a:schemeClr val="hlink"/>
              </a:gs>
            </a:gsLst>
            <a:lin ang="540000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uk-UA"/>
          </a:p>
        </p:txBody>
      </p:sp>
      <p:sp>
        <p:nvSpPr>
          <p:cNvPr id="63501" name="AutoShape 13">
            <a:hlinkClick r:id="rId2" action="ppaction://hlinksldjump">
              <a:snd r:embed="rId4" name="explode.wav"/>
            </a:hlinkClick>
          </p:cNvPr>
          <p:cNvSpPr>
            <a:spLocks noChangeArrowheads="1"/>
          </p:cNvSpPr>
          <p:nvPr/>
        </p:nvSpPr>
        <p:spPr bwMode="gray">
          <a:xfrm>
            <a:off x="5997575" y="4848225"/>
            <a:ext cx="2408238" cy="1114425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  <a:effectLst>
            <a:prstShdw prst="shdw18" dist="17961" dir="13500000">
              <a:srgbClr val="FFFFFF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/>
          <a:p>
            <a:endParaRPr lang="uk-UA"/>
          </a:p>
        </p:txBody>
      </p:sp>
      <p:sp>
        <p:nvSpPr>
          <p:cNvPr id="63502" name="Text Box 18"/>
          <p:cNvSpPr txBox="1">
            <a:spLocks noChangeArrowheads="1"/>
          </p:cNvSpPr>
          <p:nvPr/>
        </p:nvSpPr>
        <p:spPr bwMode="white">
          <a:xfrm>
            <a:off x="6399213" y="4443413"/>
            <a:ext cx="1651000" cy="4616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dirty="0" smtClean="0">
                <a:solidFill>
                  <a:srgbClr val="FFFFFF"/>
                </a:solidFill>
                <a:cs typeface="Arial" charset="0"/>
              </a:rPr>
              <a:t>D</a:t>
            </a:r>
            <a:endParaRPr lang="en-US" sz="2400" dirty="0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3503" name="Text Box 9"/>
          <p:cNvSpPr txBox="1">
            <a:spLocks noChangeArrowheads="1"/>
          </p:cNvSpPr>
          <p:nvPr/>
        </p:nvSpPr>
        <p:spPr bwMode="gray">
          <a:xfrm>
            <a:off x="5929322" y="5000636"/>
            <a:ext cx="2533678" cy="646331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0" hangingPunct="0"/>
            <a:r>
              <a:rPr lang="en-US" sz="3600" dirty="0" smtClean="0">
                <a:solidFill>
                  <a:srgbClr val="000000"/>
                </a:solidFill>
                <a:cs typeface="Arial" charset="0"/>
              </a:rPr>
              <a:t>50 years</a:t>
            </a:r>
            <a:endParaRPr lang="en-US" sz="3600" dirty="0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63504" name="AutoShape 16"/>
          <p:cNvSpPr>
            <a:spLocks noChangeArrowheads="1"/>
          </p:cNvSpPr>
          <p:nvPr/>
        </p:nvSpPr>
        <p:spPr bwMode="gray">
          <a:xfrm>
            <a:off x="5943600" y="2057400"/>
            <a:ext cx="2543175" cy="1600200"/>
          </a:xfrm>
          <a:prstGeom prst="roundRect">
            <a:avLst>
              <a:gd name="adj" fmla="val 12699"/>
            </a:avLst>
          </a:prstGeom>
          <a:gradFill rotWithShape="1">
            <a:gsLst>
              <a:gs pos="0">
                <a:schemeClr val="accent2">
                  <a:gamma/>
                  <a:shade val="79216"/>
                  <a:invGamma/>
                </a:schemeClr>
              </a:gs>
              <a:gs pos="100000">
                <a:schemeClr val="accent2"/>
              </a:gs>
            </a:gsLst>
            <a:lin ang="540000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uk-UA"/>
          </a:p>
        </p:txBody>
      </p:sp>
      <p:sp>
        <p:nvSpPr>
          <p:cNvPr id="63505" name="AutoShape 17">
            <a:hlinkClick r:id="rId2" action="ppaction://hlinksldjump">
              <a:snd r:embed="rId4" name="explode.wav"/>
            </a:hlinkClick>
          </p:cNvPr>
          <p:cNvSpPr>
            <a:spLocks noChangeArrowheads="1"/>
          </p:cNvSpPr>
          <p:nvPr/>
        </p:nvSpPr>
        <p:spPr bwMode="gray">
          <a:xfrm>
            <a:off x="5997575" y="2486025"/>
            <a:ext cx="2408238" cy="1114425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  <a:effectLst>
            <a:prstShdw prst="shdw18" dist="17961" dir="13500000">
              <a:srgbClr val="FFFFFF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/>
          <a:p>
            <a:endParaRPr lang="uk-UA"/>
          </a:p>
        </p:txBody>
      </p:sp>
      <p:sp>
        <p:nvSpPr>
          <p:cNvPr id="63506" name="Text Box 18"/>
          <p:cNvSpPr txBox="1">
            <a:spLocks noChangeArrowheads="1"/>
          </p:cNvSpPr>
          <p:nvPr/>
        </p:nvSpPr>
        <p:spPr bwMode="white">
          <a:xfrm>
            <a:off x="6399213" y="2081213"/>
            <a:ext cx="1651000" cy="4616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dirty="0" smtClean="0">
                <a:solidFill>
                  <a:srgbClr val="FFFFFF"/>
                </a:solidFill>
                <a:cs typeface="Arial" charset="0"/>
              </a:rPr>
              <a:t>C</a:t>
            </a:r>
            <a:endParaRPr lang="en-US" sz="2400" dirty="0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3507" name="Text Box 9"/>
          <p:cNvSpPr txBox="1">
            <a:spLocks noChangeArrowheads="1"/>
          </p:cNvSpPr>
          <p:nvPr/>
        </p:nvSpPr>
        <p:spPr bwMode="gray">
          <a:xfrm>
            <a:off x="6000760" y="2643182"/>
            <a:ext cx="2533678" cy="646331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0" hangingPunct="0"/>
            <a:r>
              <a:rPr lang="en-US" sz="3600" dirty="0" smtClean="0">
                <a:solidFill>
                  <a:srgbClr val="000000"/>
                </a:solidFill>
                <a:cs typeface="Arial" charset="0"/>
              </a:rPr>
              <a:t>40 years</a:t>
            </a:r>
            <a:endParaRPr lang="en-US" sz="3600" dirty="0">
              <a:solidFill>
                <a:srgbClr val="000000"/>
              </a:solidFill>
              <a:cs typeface="Arial" charset="0"/>
            </a:endParaRPr>
          </a:p>
        </p:txBody>
      </p:sp>
      <p:grpSp>
        <p:nvGrpSpPr>
          <p:cNvPr id="2" name="Group 20"/>
          <p:cNvGrpSpPr>
            <a:grpSpLocks/>
          </p:cNvGrpSpPr>
          <p:nvPr/>
        </p:nvGrpSpPr>
        <p:grpSpPr bwMode="auto">
          <a:xfrm>
            <a:off x="3095625" y="2667000"/>
            <a:ext cx="2819400" cy="2803525"/>
            <a:chOff x="1950" y="1680"/>
            <a:chExt cx="1776" cy="1766"/>
          </a:xfrm>
        </p:grpSpPr>
        <p:sp>
          <p:nvSpPr>
            <p:cNvPr id="63509" name="AutoShape 21"/>
            <p:cNvSpPr>
              <a:spLocks noChangeArrowheads="1"/>
            </p:cNvSpPr>
            <p:nvPr/>
          </p:nvSpPr>
          <p:spPr bwMode="gray">
            <a:xfrm rot="6774404">
              <a:off x="1986" y="1770"/>
              <a:ext cx="1688" cy="1664"/>
            </a:xfrm>
            <a:custGeom>
              <a:avLst/>
              <a:gdLst>
                <a:gd name="G0" fmla="+- -1509893 0 0"/>
                <a:gd name="G1" fmla="+- -5955455 0 0"/>
                <a:gd name="G2" fmla="+- -1509893 0 -5955455"/>
                <a:gd name="G3" fmla="+- 10800 0 0"/>
                <a:gd name="G4" fmla="+- 0 0 -1509893"/>
                <a:gd name="T0" fmla="*/ 360 256 1"/>
                <a:gd name="T1" fmla="*/ 0 256 1"/>
                <a:gd name="G5" fmla="+- G2 T0 T1"/>
                <a:gd name="G6" fmla="?: G2 G2 G5"/>
                <a:gd name="G7" fmla="+- 0 0 G6"/>
                <a:gd name="G8" fmla="+- 7926 0 0"/>
                <a:gd name="G9" fmla="+- 0 0 -5955455"/>
                <a:gd name="G10" fmla="+- 7926 0 2700"/>
                <a:gd name="G11" fmla="cos G10 -1509893"/>
                <a:gd name="G12" fmla="sin G10 -1509893"/>
                <a:gd name="G13" fmla="cos 13500 -1509893"/>
                <a:gd name="G14" fmla="sin 13500 -1509893"/>
                <a:gd name="G15" fmla="+- G11 10800 0"/>
                <a:gd name="G16" fmla="+- G12 10800 0"/>
                <a:gd name="G17" fmla="+- G13 10800 0"/>
                <a:gd name="G18" fmla="+- G14 10800 0"/>
                <a:gd name="G19" fmla="*/ 7926 1 2"/>
                <a:gd name="G20" fmla="+- G19 5400 0"/>
                <a:gd name="G21" fmla="cos G20 -1509893"/>
                <a:gd name="G22" fmla="sin G20 -1509893"/>
                <a:gd name="G23" fmla="+- G21 10800 0"/>
                <a:gd name="G24" fmla="+- G12 G23 G22"/>
                <a:gd name="G25" fmla="+- G22 G23 G11"/>
                <a:gd name="G26" fmla="cos 10800 -1509893"/>
                <a:gd name="G27" fmla="sin 10800 -1509893"/>
                <a:gd name="G28" fmla="cos 7926 -1509893"/>
                <a:gd name="G29" fmla="sin 7926 -1509893"/>
                <a:gd name="G30" fmla="+- G26 10800 0"/>
                <a:gd name="G31" fmla="+- G27 10800 0"/>
                <a:gd name="G32" fmla="+- G28 10800 0"/>
                <a:gd name="G33" fmla="+- G29 10800 0"/>
                <a:gd name="G34" fmla="+- G19 5400 0"/>
                <a:gd name="G35" fmla="cos G34 -5955455"/>
                <a:gd name="G36" fmla="sin G34 -5955455"/>
                <a:gd name="G37" fmla="+/ -5955455 -1509893 2"/>
                <a:gd name="T2" fmla="*/ 180 256 1"/>
                <a:gd name="T3" fmla="*/ 0 256 1"/>
                <a:gd name="G38" fmla="+- G37 T2 T3"/>
                <a:gd name="G39" fmla="?: G2 G37 G38"/>
                <a:gd name="G40" fmla="cos 10800 G39"/>
                <a:gd name="G41" fmla="sin 10800 G39"/>
                <a:gd name="G42" fmla="cos 7926 G39"/>
                <a:gd name="G43" fmla="sin 7926 G39"/>
                <a:gd name="G44" fmla="+- G40 10800 0"/>
                <a:gd name="G45" fmla="+- G41 10800 0"/>
                <a:gd name="G46" fmla="+- G42 10800 0"/>
                <a:gd name="G47" fmla="+- G43 10800 0"/>
                <a:gd name="G48" fmla="+- G35 10800 0"/>
                <a:gd name="G49" fmla="+- G36 10800 0"/>
                <a:gd name="T4" fmla="*/ 16689 w 21600"/>
                <a:gd name="T5" fmla="*/ 1746 h 21600"/>
                <a:gd name="T6" fmla="*/ 10657 w 21600"/>
                <a:gd name="T7" fmla="*/ 1438 h 21600"/>
                <a:gd name="T8" fmla="*/ 15121 w 21600"/>
                <a:gd name="T9" fmla="*/ 4156 h 21600"/>
                <a:gd name="T10" fmla="*/ 23223 w 21600"/>
                <a:gd name="T11" fmla="*/ 5516 h 21600"/>
                <a:gd name="T12" fmla="*/ 21035 w 21600"/>
                <a:gd name="T13" fmla="*/ 10942 h 21600"/>
                <a:gd name="T14" fmla="*/ 15609 w 21600"/>
                <a:gd name="T15" fmla="*/ 8754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18093" y="7698"/>
                  </a:moveTo>
                  <a:cubicBezTo>
                    <a:pt x="16849" y="4772"/>
                    <a:pt x="13978" y="2874"/>
                    <a:pt x="10800" y="2874"/>
                  </a:cubicBezTo>
                  <a:cubicBezTo>
                    <a:pt x="10759" y="2873"/>
                    <a:pt x="10719" y="2874"/>
                    <a:pt x="10679" y="2874"/>
                  </a:cubicBezTo>
                  <a:lnTo>
                    <a:pt x="10635" y="1"/>
                  </a:lnTo>
                  <a:cubicBezTo>
                    <a:pt x="10690" y="0"/>
                    <a:pt x="10745" y="-1"/>
                    <a:pt x="10800" y="0"/>
                  </a:cubicBezTo>
                  <a:cubicBezTo>
                    <a:pt x="15131" y="0"/>
                    <a:pt x="19043" y="2587"/>
                    <a:pt x="20738" y="6573"/>
                  </a:cubicBezTo>
                  <a:lnTo>
                    <a:pt x="23223" y="5516"/>
                  </a:lnTo>
                  <a:lnTo>
                    <a:pt x="21035" y="10942"/>
                  </a:lnTo>
                  <a:lnTo>
                    <a:pt x="15609" y="8754"/>
                  </a:lnTo>
                  <a:lnTo>
                    <a:pt x="18093" y="7698"/>
                  </a:lnTo>
                  <a:close/>
                </a:path>
              </a:pathLst>
            </a:custGeom>
            <a:gradFill rotWithShape="1">
              <a:gsLst>
                <a:gs pos="0">
                  <a:schemeClr val="hlink">
                    <a:gamma/>
                    <a:shade val="0"/>
                    <a:invGamma/>
                  </a:schemeClr>
                </a:gs>
                <a:gs pos="100000">
                  <a:schemeClr val="hlink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  <a:scene3d>
              <a:camera prst="legacyObliqueTopRight"/>
              <a:lightRig rig="legacyFlat3" dir="b"/>
            </a:scene3d>
            <a:sp3d extrusionH="176200" prstMaterial="legacyMatte">
              <a:bevelT w="13500" h="13500" prst="angle"/>
              <a:bevelB w="13500" h="13500" prst="angle"/>
              <a:extrusionClr>
                <a:schemeClr val="hlink"/>
              </a:extrusionClr>
            </a:sp3d>
          </p:spPr>
          <p:txBody>
            <a:bodyPr wrap="none" anchor="ctr">
              <a:flatTx/>
            </a:bodyPr>
            <a:lstStyle/>
            <a:p>
              <a:endParaRPr lang="uk-UA"/>
            </a:p>
          </p:txBody>
        </p:sp>
        <p:sp>
          <p:nvSpPr>
            <p:cNvPr id="63510" name="AutoShape 22"/>
            <p:cNvSpPr>
              <a:spLocks noChangeArrowheads="1"/>
            </p:cNvSpPr>
            <p:nvPr/>
          </p:nvSpPr>
          <p:spPr bwMode="gray">
            <a:xfrm rot="12174404">
              <a:off x="1950" y="1759"/>
              <a:ext cx="1688" cy="1664"/>
            </a:xfrm>
            <a:custGeom>
              <a:avLst/>
              <a:gdLst>
                <a:gd name="G0" fmla="+- -1509893 0 0"/>
                <a:gd name="G1" fmla="+- -5955455 0 0"/>
                <a:gd name="G2" fmla="+- -1509893 0 -5955455"/>
                <a:gd name="G3" fmla="+- 10800 0 0"/>
                <a:gd name="G4" fmla="+- 0 0 -1509893"/>
                <a:gd name="T0" fmla="*/ 360 256 1"/>
                <a:gd name="T1" fmla="*/ 0 256 1"/>
                <a:gd name="G5" fmla="+- G2 T0 T1"/>
                <a:gd name="G6" fmla="?: G2 G2 G5"/>
                <a:gd name="G7" fmla="+- 0 0 G6"/>
                <a:gd name="G8" fmla="+- 7926 0 0"/>
                <a:gd name="G9" fmla="+- 0 0 -5955455"/>
                <a:gd name="G10" fmla="+- 7926 0 2700"/>
                <a:gd name="G11" fmla="cos G10 -1509893"/>
                <a:gd name="G12" fmla="sin G10 -1509893"/>
                <a:gd name="G13" fmla="cos 13500 -1509893"/>
                <a:gd name="G14" fmla="sin 13500 -1509893"/>
                <a:gd name="G15" fmla="+- G11 10800 0"/>
                <a:gd name="G16" fmla="+- G12 10800 0"/>
                <a:gd name="G17" fmla="+- G13 10800 0"/>
                <a:gd name="G18" fmla="+- G14 10800 0"/>
                <a:gd name="G19" fmla="*/ 7926 1 2"/>
                <a:gd name="G20" fmla="+- G19 5400 0"/>
                <a:gd name="G21" fmla="cos G20 -1509893"/>
                <a:gd name="G22" fmla="sin G20 -1509893"/>
                <a:gd name="G23" fmla="+- G21 10800 0"/>
                <a:gd name="G24" fmla="+- G12 G23 G22"/>
                <a:gd name="G25" fmla="+- G22 G23 G11"/>
                <a:gd name="G26" fmla="cos 10800 -1509893"/>
                <a:gd name="G27" fmla="sin 10800 -1509893"/>
                <a:gd name="G28" fmla="cos 7926 -1509893"/>
                <a:gd name="G29" fmla="sin 7926 -1509893"/>
                <a:gd name="G30" fmla="+- G26 10800 0"/>
                <a:gd name="G31" fmla="+- G27 10800 0"/>
                <a:gd name="G32" fmla="+- G28 10800 0"/>
                <a:gd name="G33" fmla="+- G29 10800 0"/>
                <a:gd name="G34" fmla="+- G19 5400 0"/>
                <a:gd name="G35" fmla="cos G34 -5955455"/>
                <a:gd name="G36" fmla="sin G34 -5955455"/>
                <a:gd name="G37" fmla="+/ -5955455 -1509893 2"/>
                <a:gd name="T2" fmla="*/ 180 256 1"/>
                <a:gd name="T3" fmla="*/ 0 256 1"/>
                <a:gd name="G38" fmla="+- G37 T2 T3"/>
                <a:gd name="G39" fmla="?: G2 G37 G38"/>
                <a:gd name="G40" fmla="cos 10800 G39"/>
                <a:gd name="G41" fmla="sin 10800 G39"/>
                <a:gd name="G42" fmla="cos 7926 G39"/>
                <a:gd name="G43" fmla="sin 7926 G39"/>
                <a:gd name="G44" fmla="+- G40 10800 0"/>
                <a:gd name="G45" fmla="+- G41 10800 0"/>
                <a:gd name="G46" fmla="+- G42 10800 0"/>
                <a:gd name="G47" fmla="+- G43 10800 0"/>
                <a:gd name="G48" fmla="+- G35 10800 0"/>
                <a:gd name="G49" fmla="+- G36 10800 0"/>
                <a:gd name="T4" fmla="*/ 16689 w 21600"/>
                <a:gd name="T5" fmla="*/ 1746 h 21600"/>
                <a:gd name="T6" fmla="*/ 10657 w 21600"/>
                <a:gd name="T7" fmla="*/ 1438 h 21600"/>
                <a:gd name="T8" fmla="*/ 15121 w 21600"/>
                <a:gd name="T9" fmla="*/ 4156 h 21600"/>
                <a:gd name="T10" fmla="*/ 23223 w 21600"/>
                <a:gd name="T11" fmla="*/ 5516 h 21600"/>
                <a:gd name="T12" fmla="*/ 21035 w 21600"/>
                <a:gd name="T13" fmla="*/ 10942 h 21600"/>
                <a:gd name="T14" fmla="*/ 15609 w 21600"/>
                <a:gd name="T15" fmla="*/ 8754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18093" y="7698"/>
                  </a:moveTo>
                  <a:cubicBezTo>
                    <a:pt x="16849" y="4772"/>
                    <a:pt x="13978" y="2874"/>
                    <a:pt x="10800" y="2874"/>
                  </a:cubicBezTo>
                  <a:cubicBezTo>
                    <a:pt x="10759" y="2873"/>
                    <a:pt x="10719" y="2874"/>
                    <a:pt x="10679" y="2874"/>
                  </a:cubicBezTo>
                  <a:lnTo>
                    <a:pt x="10635" y="1"/>
                  </a:lnTo>
                  <a:cubicBezTo>
                    <a:pt x="10690" y="0"/>
                    <a:pt x="10745" y="-1"/>
                    <a:pt x="10800" y="0"/>
                  </a:cubicBezTo>
                  <a:cubicBezTo>
                    <a:pt x="15131" y="0"/>
                    <a:pt x="19043" y="2587"/>
                    <a:pt x="20738" y="6573"/>
                  </a:cubicBezTo>
                  <a:lnTo>
                    <a:pt x="23223" y="5516"/>
                  </a:lnTo>
                  <a:lnTo>
                    <a:pt x="21035" y="10942"/>
                  </a:lnTo>
                  <a:lnTo>
                    <a:pt x="15609" y="8754"/>
                  </a:lnTo>
                  <a:lnTo>
                    <a:pt x="18093" y="7698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>
                    <a:gamma/>
                    <a:shade val="0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  <a:scene3d>
              <a:camera prst="legacyObliqueTopRight"/>
              <a:lightRig rig="legacyFlat3" dir="b"/>
            </a:scene3d>
            <a:sp3d extrusionH="176200" prstMaterial="legacyMatte">
              <a:bevelT w="13500" h="13500" prst="angle"/>
              <a:bevelB w="13500" h="13500" prst="angle"/>
              <a:extrusionClr>
                <a:schemeClr val="accent1"/>
              </a:extrusionClr>
            </a:sp3d>
          </p:spPr>
          <p:txBody>
            <a:bodyPr wrap="none" anchor="ctr">
              <a:flatTx/>
            </a:bodyPr>
            <a:lstStyle/>
            <a:p>
              <a:endParaRPr lang="uk-UA"/>
            </a:p>
          </p:txBody>
        </p:sp>
        <p:sp>
          <p:nvSpPr>
            <p:cNvPr id="63511" name="AutoShape 23"/>
            <p:cNvSpPr>
              <a:spLocks noChangeArrowheads="1"/>
            </p:cNvSpPr>
            <p:nvPr/>
          </p:nvSpPr>
          <p:spPr bwMode="gray">
            <a:xfrm rot="17574404">
              <a:off x="2011" y="1692"/>
              <a:ext cx="1688" cy="1664"/>
            </a:xfrm>
            <a:custGeom>
              <a:avLst/>
              <a:gdLst>
                <a:gd name="G0" fmla="+- -1509893 0 0"/>
                <a:gd name="G1" fmla="+- -5955455 0 0"/>
                <a:gd name="G2" fmla="+- -1509893 0 -5955455"/>
                <a:gd name="G3" fmla="+- 10800 0 0"/>
                <a:gd name="G4" fmla="+- 0 0 -1509893"/>
                <a:gd name="T0" fmla="*/ 360 256 1"/>
                <a:gd name="T1" fmla="*/ 0 256 1"/>
                <a:gd name="G5" fmla="+- G2 T0 T1"/>
                <a:gd name="G6" fmla="?: G2 G2 G5"/>
                <a:gd name="G7" fmla="+- 0 0 G6"/>
                <a:gd name="G8" fmla="+- 7926 0 0"/>
                <a:gd name="G9" fmla="+- 0 0 -5955455"/>
                <a:gd name="G10" fmla="+- 7926 0 2700"/>
                <a:gd name="G11" fmla="cos G10 -1509893"/>
                <a:gd name="G12" fmla="sin G10 -1509893"/>
                <a:gd name="G13" fmla="cos 13500 -1509893"/>
                <a:gd name="G14" fmla="sin 13500 -1509893"/>
                <a:gd name="G15" fmla="+- G11 10800 0"/>
                <a:gd name="G16" fmla="+- G12 10800 0"/>
                <a:gd name="G17" fmla="+- G13 10800 0"/>
                <a:gd name="G18" fmla="+- G14 10800 0"/>
                <a:gd name="G19" fmla="*/ 7926 1 2"/>
                <a:gd name="G20" fmla="+- G19 5400 0"/>
                <a:gd name="G21" fmla="cos G20 -1509893"/>
                <a:gd name="G22" fmla="sin G20 -1509893"/>
                <a:gd name="G23" fmla="+- G21 10800 0"/>
                <a:gd name="G24" fmla="+- G12 G23 G22"/>
                <a:gd name="G25" fmla="+- G22 G23 G11"/>
                <a:gd name="G26" fmla="cos 10800 -1509893"/>
                <a:gd name="G27" fmla="sin 10800 -1509893"/>
                <a:gd name="G28" fmla="cos 7926 -1509893"/>
                <a:gd name="G29" fmla="sin 7926 -1509893"/>
                <a:gd name="G30" fmla="+- G26 10800 0"/>
                <a:gd name="G31" fmla="+- G27 10800 0"/>
                <a:gd name="G32" fmla="+- G28 10800 0"/>
                <a:gd name="G33" fmla="+- G29 10800 0"/>
                <a:gd name="G34" fmla="+- G19 5400 0"/>
                <a:gd name="G35" fmla="cos G34 -5955455"/>
                <a:gd name="G36" fmla="sin G34 -5955455"/>
                <a:gd name="G37" fmla="+/ -5955455 -1509893 2"/>
                <a:gd name="T2" fmla="*/ 180 256 1"/>
                <a:gd name="T3" fmla="*/ 0 256 1"/>
                <a:gd name="G38" fmla="+- G37 T2 T3"/>
                <a:gd name="G39" fmla="?: G2 G37 G38"/>
                <a:gd name="G40" fmla="cos 10800 G39"/>
                <a:gd name="G41" fmla="sin 10800 G39"/>
                <a:gd name="G42" fmla="cos 7926 G39"/>
                <a:gd name="G43" fmla="sin 7926 G39"/>
                <a:gd name="G44" fmla="+- G40 10800 0"/>
                <a:gd name="G45" fmla="+- G41 10800 0"/>
                <a:gd name="G46" fmla="+- G42 10800 0"/>
                <a:gd name="G47" fmla="+- G43 10800 0"/>
                <a:gd name="G48" fmla="+- G35 10800 0"/>
                <a:gd name="G49" fmla="+- G36 10800 0"/>
                <a:gd name="T4" fmla="*/ 16689 w 21600"/>
                <a:gd name="T5" fmla="*/ 1746 h 21600"/>
                <a:gd name="T6" fmla="*/ 10657 w 21600"/>
                <a:gd name="T7" fmla="*/ 1438 h 21600"/>
                <a:gd name="T8" fmla="*/ 15121 w 21600"/>
                <a:gd name="T9" fmla="*/ 4156 h 21600"/>
                <a:gd name="T10" fmla="*/ 23223 w 21600"/>
                <a:gd name="T11" fmla="*/ 5516 h 21600"/>
                <a:gd name="T12" fmla="*/ 21035 w 21600"/>
                <a:gd name="T13" fmla="*/ 10942 h 21600"/>
                <a:gd name="T14" fmla="*/ 15609 w 21600"/>
                <a:gd name="T15" fmla="*/ 8754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18093" y="7698"/>
                  </a:moveTo>
                  <a:cubicBezTo>
                    <a:pt x="16849" y="4772"/>
                    <a:pt x="13978" y="2874"/>
                    <a:pt x="10800" y="2874"/>
                  </a:cubicBezTo>
                  <a:cubicBezTo>
                    <a:pt x="10759" y="2873"/>
                    <a:pt x="10719" y="2874"/>
                    <a:pt x="10679" y="2874"/>
                  </a:cubicBezTo>
                  <a:lnTo>
                    <a:pt x="10635" y="1"/>
                  </a:lnTo>
                  <a:cubicBezTo>
                    <a:pt x="10690" y="0"/>
                    <a:pt x="10745" y="-1"/>
                    <a:pt x="10800" y="0"/>
                  </a:cubicBezTo>
                  <a:cubicBezTo>
                    <a:pt x="15131" y="0"/>
                    <a:pt x="19043" y="2587"/>
                    <a:pt x="20738" y="6573"/>
                  </a:cubicBezTo>
                  <a:lnTo>
                    <a:pt x="23223" y="5516"/>
                  </a:lnTo>
                  <a:lnTo>
                    <a:pt x="21035" y="10942"/>
                  </a:lnTo>
                  <a:lnTo>
                    <a:pt x="15609" y="8754"/>
                  </a:lnTo>
                  <a:lnTo>
                    <a:pt x="18093" y="7698"/>
                  </a:lnTo>
                  <a:close/>
                </a:path>
              </a:pathLst>
            </a:custGeom>
            <a:gradFill rotWithShape="1">
              <a:gsLst>
                <a:gs pos="0">
                  <a:schemeClr val="folHlink">
                    <a:gamma/>
                    <a:shade val="6275"/>
                    <a:invGamma/>
                  </a:schemeClr>
                </a:gs>
                <a:gs pos="100000">
                  <a:schemeClr val="folHlink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  <a:scene3d>
              <a:camera prst="legacyObliqueTopRight"/>
              <a:lightRig rig="legacyFlat3" dir="b"/>
            </a:scene3d>
            <a:sp3d extrusionH="176200" prstMaterial="legacyMatte">
              <a:bevelT w="13500" h="13500" prst="angle"/>
              <a:bevelB w="13500" h="13500" prst="angle"/>
              <a:extrusionClr>
                <a:schemeClr val="folHlink"/>
              </a:extrusionClr>
            </a:sp3d>
          </p:spPr>
          <p:txBody>
            <a:bodyPr wrap="none" anchor="ctr">
              <a:flatTx/>
            </a:bodyPr>
            <a:lstStyle/>
            <a:p>
              <a:endParaRPr lang="uk-UA"/>
            </a:p>
          </p:txBody>
        </p:sp>
        <p:sp>
          <p:nvSpPr>
            <p:cNvPr id="63512" name="AutoShape 24"/>
            <p:cNvSpPr>
              <a:spLocks noChangeArrowheads="1"/>
            </p:cNvSpPr>
            <p:nvPr/>
          </p:nvSpPr>
          <p:spPr bwMode="gray">
            <a:xfrm rot="22974404">
              <a:off x="2038" y="1728"/>
              <a:ext cx="1688" cy="1664"/>
            </a:xfrm>
            <a:custGeom>
              <a:avLst/>
              <a:gdLst>
                <a:gd name="G0" fmla="+- -1509893 0 0"/>
                <a:gd name="G1" fmla="+- -5955455 0 0"/>
                <a:gd name="G2" fmla="+- -1509893 0 -5955455"/>
                <a:gd name="G3" fmla="+- 10800 0 0"/>
                <a:gd name="G4" fmla="+- 0 0 -1509893"/>
                <a:gd name="T0" fmla="*/ 360 256 1"/>
                <a:gd name="T1" fmla="*/ 0 256 1"/>
                <a:gd name="G5" fmla="+- G2 T0 T1"/>
                <a:gd name="G6" fmla="?: G2 G2 G5"/>
                <a:gd name="G7" fmla="+- 0 0 G6"/>
                <a:gd name="G8" fmla="+- 7926 0 0"/>
                <a:gd name="G9" fmla="+- 0 0 -5955455"/>
                <a:gd name="G10" fmla="+- 7926 0 2700"/>
                <a:gd name="G11" fmla="cos G10 -1509893"/>
                <a:gd name="G12" fmla="sin G10 -1509893"/>
                <a:gd name="G13" fmla="cos 13500 -1509893"/>
                <a:gd name="G14" fmla="sin 13500 -1509893"/>
                <a:gd name="G15" fmla="+- G11 10800 0"/>
                <a:gd name="G16" fmla="+- G12 10800 0"/>
                <a:gd name="G17" fmla="+- G13 10800 0"/>
                <a:gd name="G18" fmla="+- G14 10800 0"/>
                <a:gd name="G19" fmla="*/ 7926 1 2"/>
                <a:gd name="G20" fmla="+- G19 5400 0"/>
                <a:gd name="G21" fmla="cos G20 -1509893"/>
                <a:gd name="G22" fmla="sin G20 -1509893"/>
                <a:gd name="G23" fmla="+- G21 10800 0"/>
                <a:gd name="G24" fmla="+- G12 G23 G22"/>
                <a:gd name="G25" fmla="+- G22 G23 G11"/>
                <a:gd name="G26" fmla="cos 10800 -1509893"/>
                <a:gd name="G27" fmla="sin 10800 -1509893"/>
                <a:gd name="G28" fmla="cos 7926 -1509893"/>
                <a:gd name="G29" fmla="sin 7926 -1509893"/>
                <a:gd name="G30" fmla="+- G26 10800 0"/>
                <a:gd name="G31" fmla="+- G27 10800 0"/>
                <a:gd name="G32" fmla="+- G28 10800 0"/>
                <a:gd name="G33" fmla="+- G29 10800 0"/>
                <a:gd name="G34" fmla="+- G19 5400 0"/>
                <a:gd name="G35" fmla="cos G34 -5955455"/>
                <a:gd name="G36" fmla="sin G34 -5955455"/>
                <a:gd name="G37" fmla="+/ -5955455 -1509893 2"/>
                <a:gd name="T2" fmla="*/ 180 256 1"/>
                <a:gd name="T3" fmla="*/ 0 256 1"/>
                <a:gd name="G38" fmla="+- G37 T2 T3"/>
                <a:gd name="G39" fmla="?: G2 G37 G38"/>
                <a:gd name="G40" fmla="cos 10800 G39"/>
                <a:gd name="G41" fmla="sin 10800 G39"/>
                <a:gd name="G42" fmla="cos 7926 G39"/>
                <a:gd name="G43" fmla="sin 7926 G39"/>
                <a:gd name="G44" fmla="+- G40 10800 0"/>
                <a:gd name="G45" fmla="+- G41 10800 0"/>
                <a:gd name="G46" fmla="+- G42 10800 0"/>
                <a:gd name="G47" fmla="+- G43 10800 0"/>
                <a:gd name="G48" fmla="+- G35 10800 0"/>
                <a:gd name="G49" fmla="+- G36 10800 0"/>
                <a:gd name="T4" fmla="*/ 16689 w 21600"/>
                <a:gd name="T5" fmla="*/ 1746 h 21600"/>
                <a:gd name="T6" fmla="*/ 10657 w 21600"/>
                <a:gd name="T7" fmla="*/ 1438 h 21600"/>
                <a:gd name="T8" fmla="*/ 15121 w 21600"/>
                <a:gd name="T9" fmla="*/ 4156 h 21600"/>
                <a:gd name="T10" fmla="*/ 23223 w 21600"/>
                <a:gd name="T11" fmla="*/ 5516 h 21600"/>
                <a:gd name="T12" fmla="*/ 21035 w 21600"/>
                <a:gd name="T13" fmla="*/ 10942 h 21600"/>
                <a:gd name="T14" fmla="*/ 15609 w 21600"/>
                <a:gd name="T15" fmla="*/ 8754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18093" y="7698"/>
                  </a:moveTo>
                  <a:cubicBezTo>
                    <a:pt x="16849" y="4772"/>
                    <a:pt x="13978" y="2874"/>
                    <a:pt x="10800" y="2874"/>
                  </a:cubicBezTo>
                  <a:cubicBezTo>
                    <a:pt x="10759" y="2873"/>
                    <a:pt x="10719" y="2874"/>
                    <a:pt x="10679" y="2874"/>
                  </a:cubicBezTo>
                  <a:lnTo>
                    <a:pt x="10635" y="1"/>
                  </a:lnTo>
                  <a:cubicBezTo>
                    <a:pt x="10690" y="0"/>
                    <a:pt x="10745" y="-1"/>
                    <a:pt x="10800" y="0"/>
                  </a:cubicBezTo>
                  <a:cubicBezTo>
                    <a:pt x="15131" y="0"/>
                    <a:pt x="19043" y="2587"/>
                    <a:pt x="20738" y="6573"/>
                  </a:cubicBezTo>
                  <a:lnTo>
                    <a:pt x="23223" y="5516"/>
                  </a:lnTo>
                  <a:lnTo>
                    <a:pt x="21035" y="10942"/>
                  </a:lnTo>
                  <a:lnTo>
                    <a:pt x="15609" y="8754"/>
                  </a:lnTo>
                  <a:lnTo>
                    <a:pt x="18093" y="7698"/>
                  </a:lnTo>
                  <a:close/>
                </a:path>
              </a:pathLst>
            </a:custGeom>
            <a:gradFill rotWithShape="1">
              <a:gsLst>
                <a:gs pos="0">
                  <a:schemeClr val="accent2">
                    <a:gamma/>
                    <a:shade val="0"/>
                    <a:invGamma/>
                  </a:schemeClr>
                </a:gs>
                <a:gs pos="100000">
                  <a:schemeClr val="accent2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  <a:scene3d>
              <a:camera prst="legacyObliqueTopRight"/>
              <a:lightRig rig="legacyFlat3" dir="b"/>
            </a:scene3d>
            <a:sp3d extrusionH="176200" prstMaterial="legacyMatte">
              <a:bevelT w="13500" h="13500" prst="angle"/>
              <a:bevelB w="13500" h="13500" prst="angle"/>
              <a:extrusionClr>
                <a:schemeClr val="accent2"/>
              </a:extrusionClr>
            </a:sp3d>
          </p:spPr>
          <p:txBody>
            <a:bodyPr wrap="none" anchor="ctr">
              <a:flatTx/>
            </a:bodyPr>
            <a:lstStyle/>
            <a:p>
              <a:endParaRPr lang="uk-UA"/>
            </a:p>
          </p:txBody>
        </p:sp>
      </p:grpSp>
      <p:sp>
        <p:nvSpPr>
          <p:cNvPr id="27" name="Овал 26">
            <a:hlinkClick r:id="" action="ppaction://hlinkshowjump?jump=nextslide"/>
          </p:cNvPr>
          <p:cNvSpPr/>
          <p:nvPr/>
        </p:nvSpPr>
        <p:spPr>
          <a:xfrm>
            <a:off x="3929058" y="3357562"/>
            <a:ext cx="1257304" cy="1257304"/>
          </a:xfrm>
          <a:prstGeom prst="ellipse">
            <a:avLst/>
          </a:prstGeom>
          <a:blipFill rotWithShape="0">
            <a:blip r:embed="rId5" cstate="print"/>
            <a:stretch>
              <a:fillRect/>
            </a:stretch>
          </a:blip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3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34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34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3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34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34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634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34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34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634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35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35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635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635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635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635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634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634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635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635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634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634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634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634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634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2000"/>
                                        <p:tgtEl>
                                          <p:spTgt spid="634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635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635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63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635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635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2000"/>
                                        <p:tgtEl>
                                          <p:spTgt spid="635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634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634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634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634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635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635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635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635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90" grpId="0"/>
      <p:bldP spid="63491" grpId="0" animBg="1"/>
      <p:bldP spid="63493" grpId="0" animBg="1"/>
      <p:bldP spid="63494" grpId="0"/>
      <p:bldP spid="63495" grpId="0"/>
      <p:bldP spid="63496" grpId="0" animBg="1"/>
      <p:bldP spid="63497" grpId="0" animBg="1"/>
      <p:bldP spid="63498" grpId="0"/>
      <p:bldP spid="63499" grpId="0"/>
      <p:bldP spid="63500" grpId="0" animBg="1"/>
      <p:bldP spid="63501" grpId="0" animBg="1"/>
      <p:bldP spid="63502" grpId="0"/>
      <p:bldP spid="63503" grpId="0"/>
      <p:bldP spid="63504" grpId="0" animBg="1"/>
      <p:bldP spid="63505" grpId="0" animBg="1"/>
      <p:bldP spid="63506" grpId="0"/>
      <p:bldP spid="6350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285728"/>
            <a:ext cx="9144000" cy="1066800"/>
          </a:xfrm>
        </p:spPr>
        <p:txBody>
          <a:bodyPr/>
          <a:lstStyle/>
          <a:p>
            <a:pPr algn="ctr"/>
            <a:r>
              <a:rPr lang="en-US" dirty="0" smtClean="0"/>
              <a:t>iPad is</a:t>
            </a:r>
            <a:r>
              <a:rPr lang="es-CL" dirty="0" smtClean="0">
                <a:latin typeface="Arial" charset="0"/>
                <a:cs typeface="Arial" charset="0"/>
              </a:rPr>
              <a:t/>
            </a:r>
            <a:br>
              <a:rPr lang="es-CL" dirty="0" smtClean="0">
                <a:latin typeface="Arial" charset="0"/>
                <a:cs typeface="Arial" charset="0"/>
              </a:rPr>
            </a:br>
            <a:endParaRPr lang="en-US" dirty="0"/>
          </a:p>
        </p:txBody>
      </p:sp>
      <p:sp>
        <p:nvSpPr>
          <p:cNvPr id="63491" name="AutoShape 3"/>
          <p:cNvSpPr>
            <a:spLocks noChangeArrowheads="1"/>
          </p:cNvSpPr>
          <p:nvPr/>
        </p:nvSpPr>
        <p:spPr bwMode="gray">
          <a:xfrm>
            <a:off x="609600" y="4419600"/>
            <a:ext cx="2543175" cy="1600200"/>
          </a:xfrm>
          <a:prstGeom prst="roundRect">
            <a:avLst>
              <a:gd name="adj" fmla="val 12699"/>
            </a:avLst>
          </a:prstGeom>
          <a:gradFill rotWithShape="1">
            <a:gsLst>
              <a:gs pos="0">
                <a:schemeClr val="accent1">
                  <a:gamma/>
                  <a:shade val="79216"/>
                  <a:invGamma/>
                </a:schemeClr>
              </a:gs>
              <a:gs pos="100000">
                <a:schemeClr val="accent1"/>
              </a:gs>
            </a:gsLst>
            <a:lin ang="540000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uk-UA"/>
          </a:p>
        </p:txBody>
      </p:sp>
      <p:sp>
        <p:nvSpPr>
          <p:cNvPr id="63493" name="AutoShape 5">
            <a:hlinkClick r:id="" action="ppaction://noaction">
              <a:snd r:embed="rId2" name="explode.wav"/>
            </a:hlinkClick>
          </p:cNvPr>
          <p:cNvSpPr>
            <a:spLocks noChangeArrowheads="1"/>
          </p:cNvSpPr>
          <p:nvPr/>
        </p:nvSpPr>
        <p:spPr bwMode="gray">
          <a:xfrm>
            <a:off x="663575" y="4848225"/>
            <a:ext cx="2408238" cy="1114425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  <a:effectLst>
            <a:prstShdw prst="shdw18" dist="17961" dir="13500000">
              <a:srgbClr val="FFFFFF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/>
          <a:p>
            <a:endParaRPr lang="uk-UA"/>
          </a:p>
        </p:txBody>
      </p:sp>
      <p:sp>
        <p:nvSpPr>
          <p:cNvPr id="63494" name="Text Box 18"/>
          <p:cNvSpPr txBox="1">
            <a:spLocks noChangeArrowheads="1"/>
          </p:cNvSpPr>
          <p:nvPr/>
        </p:nvSpPr>
        <p:spPr bwMode="white">
          <a:xfrm>
            <a:off x="1065213" y="4443413"/>
            <a:ext cx="1651000" cy="4616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dirty="0" smtClean="0">
                <a:solidFill>
                  <a:srgbClr val="FFFFFF"/>
                </a:solidFill>
                <a:cs typeface="Arial" charset="0"/>
              </a:rPr>
              <a:t>B</a:t>
            </a:r>
            <a:endParaRPr lang="en-US" sz="2400" dirty="0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3495" name="Text Box 9"/>
          <p:cNvSpPr txBox="1">
            <a:spLocks noChangeArrowheads="1"/>
          </p:cNvSpPr>
          <p:nvPr/>
        </p:nvSpPr>
        <p:spPr bwMode="gray">
          <a:xfrm>
            <a:off x="642910" y="4857760"/>
            <a:ext cx="2571768" cy="120032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0" hangingPunct="0"/>
            <a:r>
              <a:rPr lang="en-US" sz="3600" dirty="0" smtClean="0">
                <a:solidFill>
                  <a:srgbClr val="000000"/>
                </a:solidFill>
                <a:cs typeface="Arial" charset="0"/>
              </a:rPr>
              <a:t>a desktop PC</a:t>
            </a:r>
            <a:endParaRPr lang="en-US" sz="3600" dirty="0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63496" name="AutoShape 8"/>
          <p:cNvSpPr>
            <a:spLocks noChangeArrowheads="1"/>
          </p:cNvSpPr>
          <p:nvPr/>
        </p:nvSpPr>
        <p:spPr bwMode="gray">
          <a:xfrm>
            <a:off x="609600" y="2057400"/>
            <a:ext cx="2543175" cy="1600200"/>
          </a:xfrm>
          <a:prstGeom prst="roundRect">
            <a:avLst>
              <a:gd name="adj" fmla="val 12699"/>
            </a:avLst>
          </a:prstGeom>
          <a:gradFill rotWithShape="1">
            <a:gsLst>
              <a:gs pos="0">
                <a:schemeClr val="folHlink">
                  <a:gamma/>
                  <a:shade val="69804"/>
                  <a:invGamma/>
                </a:schemeClr>
              </a:gs>
              <a:gs pos="100000">
                <a:schemeClr val="folHlink"/>
              </a:gs>
            </a:gsLst>
            <a:lin ang="540000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uk-UA"/>
          </a:p>
        </p:txBody>
      </p:sp>
      <p:sp>
        <p:nvSpPr>
          <p:cNvPr id="63497" name="AutoShape 9">
            <a:hlinkClick r:id="" action="ppaction://noaction">
              <a:snd r:embed="rId3" name="applause.wav"/>
            </a:hlinkClick>
          </p:cNvPr>
          <p:cNvSpPr>
            <a:spLocks noChangeArrowheads="1"/>
          </p:cNvSpPr>
          <p:nvPr/>
        </p:nvSpPr>
        <p:spPr bwMode="gray">
          <a:xfrm>
            <a:off x="663575" y="2486025"/>
            <a:ext cx="2408238" cy="1114425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  <a:effectLst>
            <a:prstShdw prst="shdw18" dist="17961" dir="13500000">
              <a:srgbClr val="FFFFFF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/>
          <a:p>
            <a:endParaRPr lang="uk-UA"/>
          </a:p>
        </p:txBody>
      </p:sp>
      <p:sp>
        <p:nvSpPr>
          <p:cNvPr id="63498" name="Text Box 18"/>
          <p:cNvSpPr txBox="1">
            <a:spLocks noChangeArrowheads="1"/>
          </p:cNvSpPr>
          <p:nvPr/>
        </p:nvSpPr>
        <p:spPr bwMode="white">
          <a:xfrm>
            <a:off x="1065213" y="2081213"/>
            <a:ext cx="1651000" cy="4616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dirty="0" smtClean="0">
                <a:solidFill>
                  <a:srgbClr val="FFFFFF"/>
                </a:solidFill>
                <a:cs typeface="Arial" charset="0"/>
              </a:rPr>
              <a:t>A</a:t>
            </a:r>
            <a:endParaRPr lang="en-US" sz="2400" dirty="0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3499" name="Text Box 9"/>
          <p:cNvSpPr txBox="1">
            <a:spLocks noChangeArrowheads="1"/>
          </p:cNvSpPr>
          <p:nvPr/>
        </p:nvSpPr>
        <p:spPr bwMode="gray">
          <a:xfrm>
            <a:off x="571472" y="2643182"/>
            <a:ext cx="2643206" cy="646331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0" hangingPunct="0"/>
            <a:r>
              <a:rPr lang="en-US" sz="3600" dirty="0" smtClean="0">
                <a:solidFill>
                  <a:srgbClr val="000000"/>
                </a:solidFill>
                <a:cs typeface="Arial" charset="0"/>
              </a:rPr>
              <a:t>a tablet PC</a:t>
            </a:r>
            <a:endParaRPr lang="en-US" sz="3600" dirty="0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63500" name="AutoShape 12"/>
          <p:cNvSpPr>
            <a:spLocks noChangeArrowheads="1"/>
          </p:cNvSpPr>
          <p:nvPr/>
        </p:nvSpPr>
        <p:spPr bwMode="gray">
          <a:xfrm>
            <a:off x="5943600" y="4419600"/>
            <a:ext cx="2543175" cy="1600200"/>
          </a:xfrm>
          <a:prstGeom prst="roundRect">
            <a:avLst>
              <a:gd name="adj" fmla="val 12699"/>
            </a:avLst>
          </a:prstGeom>
          <a:gradFill rotWithShape="1">
            <a:gsLst>
              <a:gs pos="0">
                <a:schemeClr val="hlink">
                  <a:gamma/>
                  <a:shade val="79216"/>
                  <a:invGamma/>
                </a:schemeClr>
              </a:gs>
              <a:gs pos="100000">
                <a:schemeClr val="hlink"/>
              </a:gs>
            </a:gsLst>
            <a:lin ang="540000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uk-UA"/>
          </a:p>
        </p:txBody>
      </p:sp>
      <p:sp>
        <p:nvSpPr>
          <p:cNvPr id="63501" name="AutoShape 13">
            <a:hlinkClick r:id="" action="ppaction://noaction">
              <a:snd r:embed="rId2" name="explode.wav"/>
            </a:hlinkClick>
          </p:cNvPr>
          <p:cNvSpPr>
            <a:spLocks noChangeArrowheads="1"/>
          </p:cNvSpPr>
          <p:nvPr/>
        </p:nvSpPr>
        <p:spPr bwMode="gray">
          <a:xfrm>
            <a:off x="5997575" y="4848225"/>
            <a:ext cx="2408238" cy="1114425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  <a:effectLst>
            <a:prstShdw prst="shdw18" dist="17961" dir="13500000">
              <a:srgbClr val="FFFFFF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/>
          <a:p>
            <a:endParaRPr lang="uk-UA"/>
          </a:p>
        </p:txBody>
      </p:sp>
      <p:sp>
        <p:nvSpPr>
          <p:cNvPr id="63502" name="Text Box 18"/>
          <p:cNvSpPr txBox="1">
            <a:spLocks noChangeArrowheads="1"/>
          </p:cNvSpPr>
          <p:nvPr/>
        </p:nvSpPr>
        <p:spPr bwMode="white">
          <a:xfrm>
            <a:off x="6399213" y="4443413"/>
            <a:ext cx="1651000" cy="4616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dirty="0" smtClean="0">
                <a:solidFill>
                  <a:srgbClr val="FFFFFF"/>
                </a:solidFill>
                <a:cs typeface="Arial" charset="0"/>
              </a:rPr>
              <a:t>D</a:t>
            </a:r>
            <a:endParaRPr lang="en-US" sz="2400" dirty="0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3503" name="Text Box 9"/>
          <p:cNvSpPr txBox="1">
            <a:spLocks noChangeArrowheads="1"/>
          </p:cNvSpPr>
          <p:nvPr/>
        </p:nvSpPr>
        <p:spPr bwMode="gray">
          <a:xfrm>
            <a:off x="5857884" y="5000636"/>
            <a:ext cx="2714644" cy="646331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0" hangingPunct="0"/>
            <a:r>
              <a:rPr lang="en-US" sz="3600" dirty="0" smtClean="0">
                <a:solidFill>
                  <a:srgbClr val="000000"/>
                </a:solidFill>
                <a:cs typeface="Arial" charset="0"/>
              </a:rPr>
              <a:t>a notebook</a:t>
            </a:r>
            <a:endParaRPr lang="en-US" sz="3600" dirty="0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63504" name="AutoShape 16"/>
          <p:cNvSpPr>
            <a:spLocks noChangeArrowheads="1"/>
          </p:cNvSpPr>
          <p:nvPr/>
        </p:nvSpPr>
        <p:spPr bwMode="gray">
          <a:xfrm>
            <a:off x="5943600" y="2057400"/>
            <a:ext cx="2543175" cy="1600200"/>
          </a:xfrm>
          <a:prstGeom prst="roundRect">
            <a:avLst>
              <a:gd name="adj" fmla="val 12699"/>
            </a:avLst>
          </a:prstGeom>
          <a:gradFill rotWithShape="1">
            <a:gsLst>
              <a:gs pos="0">
                <a:schemeClr val="accent2">
                  <a:gamma/>
                  <a:shade val="79216"/>
                  <a:invGamma/>
                </a:schemeClr>
              </a:gs>
              <a:gs pos="100000">
                <a:schemeClr val="accent2"/>
              </a:gs>
            </a:gsLst>
            <a:lin ang="540000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uk-UA"/>
          </a:p>
        </p:txBody>
      </p:sp>
      <p:sp>
        <p:nvSpPr>
          <p:cNvPr id="63505" name="AutoShape 17">
            <a:hlinkClick r:id="" action="ppaction://noaction">
              <a:snd r:embed="rId2" name="explode.wav"/>
            </a:hlinkClick>
          </p:cNvPr>
          <p:cNvSpPr>
            <a:spLocks noChangeArrowheads="1"/>
          </p:cNvSpPr>
          <p:nvPr/>
        </p:nvSpPr>
        <p:spPr bwMode="gray">
          <a:xfrm>
            <a:off x="5997575" y="2486025"/>
            <a:ext cx="2408238" cy="1114425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  <a:effectLst>
            <a:prstShdw prst="shdw18" dist="17961" dir="13500000">
              <a:srgbClr val="FFFFFF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/>
          <a:p>
            <a:endParaRPr lang="uk-UA"/>
          </a:p>
        </p:txBody>
      </p:sp>
      <p:sp>
        <p:nvSpPr>
          <p:cNvPr id="63506" name="Text Box 18"/>
          <p:cNvSpPr txBox="1">
            <a:spLocks noChangeArrowheads="1"/>
          </p:cNvSpPr>
          <p:nvPr/>
        </p:nvSpPr>
        <p:spPr bwMode="white">
          <a:xfrm>
            <a:off x="6399213" y="2081213"/>
            <a:ext cx="1651000" cy="4616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dirty="0" smtClean="0">
                <a:solidFill>
                  <a:srgbClr val="FFFFFF"/>
                </a:solidFill>
                <a:cs typeface="Arial" charset="0"/>
              </a:rPr>
              <a:t>C</a:t>
            </a:r>
            <a:endParaRPr lang="en-US" sz="2400" dirty="0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3507" name="Text Box 9"/>
          <p:cNvSpPr txBox="1">
            <a:spLocks noChangeArrowheads="1"/>
          </p:cNvSpPr>
          <p:nvPr/>
        </p:nvSpPr>
        <p:spPr bwMode="gray">
          <a:xfrm>
            <a:off x="6000760" y="2643182"/>
            <a:ext cx="2533678" cy="646331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0" hangingPunct="0"/>
            <a:r>
              <a:rPr lang="en-US" sz="3600" dirty="0" smtClean="0">
                <a:solidFill>
                  <a:srgbClr val="000000"/>
                </a:solidFill>
                <a:cs typeface="Arial" charset="0"/>
              </a:rPr>
              <a:t>a laptop</a:t>
            </a:r>
            <a:endParaRPr lang="en-US" sz="3600" dirty="0">
              <a:solidFill>
                <a:srgbClr val="000000"/>
              </a:solidFill>
              <a:cs typeface="Arial" charset="0"/>
            </a:endParaRPr>
          </a:p>
        </p:txBody>
      </p:sp>
      <p:grpSp>
        <p:nvGrpSpPr>
          <p:cNvPr id="2" name="Group 20"/>
          <p:cNvGrpSpPr>
            <a:grpSpLocks/>
          </p:cNvGrpSpPr>
          <p:nvPr/>
        </p:nvGrpSpPr>
        <p:grpSpPr bwMode="auto">
          <a:xfrm>
            <a:off x="3095625" y="2667000"/>
            <a:ext cx="2819400" cy="2803525"/>
            <a:chOff x="1950" y="1680"/>
            <a:chExt cx="1776" cy="1766"/>
          </a:xfrm>
        </p:grpSpPr>
        <p:sp>
          <p:nvSpPr>
            <p:cNvPr id="63509" name="AutoShape 21"/>
            <p:cNvSpPr>
              <a:spLocks noChangeArrowheads="1"/>
            </p:cNvSpPr>
            <p:nvPr/>
          </p:nvSpPr>
          <p:spPr bwMode="gray">
            <a:xfrm rot="6774404">
              <a:off x="1986" y="1770"/>
              <a:ext cx="1688" cy="1664"/>
            </a:xfrm>
            <a:custGeom>
              <a:avLst/>
              <a:gdLst>
                <a:gd name="G0" fmla="+- -1509893 0 0"/>
                <a:gd name="G1" fmla="+- -5955455 0 0"/>
                <a:gd name="G2" fmla="+- -1509893 0 -5955455"/>
                <a:gd name="G3" fmla="+- 10800 0 0"/>
                <a:gd name="G4" fmla="+- 0 0 -1509893"/>
                <a:gd name="T0" fmla="*/ 360 256 1"/>
                <a:gd name="T1" fmla="*/ 0 256 1"/>
                <a:gd name="G5" fmla="+- G2 T0 T1"/>
                <a:gd name="G6" fmla="?: G2 G2 G5"/>
                <a:gd name="G7" fmla="+- 0 0 G6"/>
                <a:gd name="G8" fmla="+- 7926 0 0"/>
                <a:gd name="G9" fmla="+- 0 0 -5955455"/>
                <a:gd name="G10" fmla="+- 7926 0 2700"/>
                <a:gd name="G11" fmla="cos G10 -1509893"/>
                <a:gd name="G12" fmla="sin G10 -1509893"/>
                <a:gd name="G13" fmla="cos 13500 -1509893"/>
                <a:gd name="G14" fmla="sin 13500 -1509893"/>
                <a:gd name="G15" fmla="+- G11 10800 0"/>
                <a:gd name="G16" fmla="+- G12 10800 0"/>
                <a:gd name="G17" fmla="+- G13 10800 0"/>
                <a:gd name="G18" fmla="+- G14 10800 0"/>
                <a:gd name="G19" fmla="*/ 7926 1 2"/>
                <a:gd name="G20" fmla="+- G19 5400 0"/>
                <a:gd name="G21" fmla="cos G20 -1509893"/>
                <a:gd name="G22" fmla="sin G20 -1509893"/>
                <a:gd name="G23" fmla="+- G21 10800 0"/>
                <a:gd name="G24" fmla="+- G12 G23 G22"/>
                <a:gd name="G25" fmla="+- G22 G23 G11"/>
                <a:gd name="G26" fmla="cos 10800 -1509893"/>
                <a:gd name="G27" fmla="sin 10800 -1509893"/>
                <a:gd name="G28" fmla="cos 7926 -1509893"/>
                <a:gd name="G29" fmla="sin 7926 -1509893"/>
                <a:gd name="G30" fmla="+- G26 10800 0"/>
                <a:gd name="G31" fmla="+- G27 10800 0"/>
                <a:gd name="G32" fmla="+- G28 10800 0"/>
                <a:gd name="G33" fmla="+- G29 10800 0"/>
                <a:gd name="G34" fmla="+- G19 5400 0"/>
                <a:gd name="G35" fmla="cos G34 -5955455"/>
                <a:gd name="G36" fmla="sin G34 -5955455"/>
                <a:gd name="G37" fmla="+/ -5955455 -1509893 2"/>
                <a:gd name="T2" fmla="*/ 180 256 1"/>
                <a:gd name="T3" fmla="*/ 0 256 1"/>
                <a:gd name="G38" fmla="+- G37 T2 T3"/>
                <a:gd name="G39" fmla="?: G2 G37 G38"/>
                <a:gd name="G40" fmla="cos 10800 G39"/>
                <a:gd name="G41" fmla="sin 10800 G39"/>
                <a:gd name="G42" fmla="cos 7926 G39"/>
                <a:gd name="G43" fmla="sin 7926 G39"/>
                <a:gd name="G44" fmla="+- G40 10800 0"/>
                <a:gd name="G45" fmla="+- G41 10800 0"/>
                <a:gd name="G46" fmla="+- G42 10800 0"/>
                <a:gd name="G47" fmla="+- G43 10800 0"/>
                <a:gd name="G48" fmla="+- G35 10800 0"/>
                <a:gd name="G49" fmla="+- G36 10800 0"/>
                <a:gd name="T4" fmla="*/ 16689 w 21600"/>
                <a:gd name="T5" fmla="*/ 1746 h 21600"/>
                <a:gd name="T6" fmla="*/ 10657 w 21600"/>
                <a:gd name="T7" fmla="*/ 1438 h 21600"/>
                <a:gd name="T8" fmla="*/ 15121 w 21600"/>
                <a:gd name="T9" fmla="*/ 4156 h 21600"/>
                <a:gd name="T10" fmla="*/ 23223 w 21600"/>
                <a:gd name="T11" fmla="*/ 5516 h 21600"/>
                <a:gd name="T12" fmla="*/ 21035 w 21600"/>
                <a:gd name="T13" fmla="*/ 10942 h 21600"/>
                <a:gd name="T14" fmla="*/ 15609 w 21600"/>
                <a:gd name="T15" fmla="*/ 8754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18093" y="7698"/>
                  </a:moveTo>
                  <a:cubicBezTo>
                    <a:pt x="16849" y="4772"/>
                    <a:pt x="13978" y="2874"/>
                    <a:pt x="10800" y="2874"/>
                  </a:cubicBezTo>
                  <a:cubicBezTo>
                    <a:pt x="10759" y="2873"/>
                    <a:pt x="10719" y="2874"/>
                    <a:pt x="10679" y="2874"/>
                  </a:cubicBezTo>
                  <a:lnTo>
                    <a:pt x="10635" y="1"/>
                  </a:lnTo>
                  <a:cubicBezTo>
                    <a:pt x="10690" y="0"/>
                    <a:pt x="10745" y="-1"/>
                    <a:pt x="10800" y="0"/>
                  </a:cubicBezTo>
                  <a:cubicBezTo>
                    <a:pt x="15131" y="0"/>
                    <a:pt x="19043" y="2587"/>
                    <a:pt x="20738" y="6573"/>
                  </a:cubicBezTo>
                  <a:lnTo>
                    <a:pt x="23223" y="5516"/>
                  </a:lnTo>
                  <a:lnTo>
                    <a:pt x="21035" y="10942"/>
                  </a:lnTo>
                  <a:lnTo>
                    <a:pt x="15609" y="8754"/>
                  </a:lnTo>
                  <a:lnTo>
                    <a:pt x="18093" y="7698"/>
                  </a:lnTo>
                  <a:close/>
                </a:path>
              </a:pathLst>
            </a:custGeom>
            <a:gradFill rotWithShape="1">
              <a:gsLst>
                <a:gs pos="0">
                  <a:schemeClr val="hlink">
                    <a:gamma/>
                    <a:shade val="0"/>
                    <a:invGamma/>
                  </a:schemeClr>
                </a:gs>
                <a:gs pos="100000">
                  <a:schemeClr val="hlink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  <a:scene3d>
              <a:camera prst="legacyObliqueTopRight"/>
              <a:lightRig rig="legacyFlat3" dir="b"/>
            </a:scene3d>
            <a:sp3d extrusionH="176200" prstMaterial="legacyMatte">
              <a:bevelT w="13500" h="13500" prst="angle"/>
              <a:bevelB w="13500" h="13500" prst="angle"/>
              <a:extrusionClr>
                <a:schemeClr val="hlink"/>
              </a:extrusionClr>
            </a:sp3d>
          </p:spPr>
          <p:txBody>
            <a:bodyPr wrap="none" anchor="ctr">
              <a:flatTx/>
            </a:bodyPr>
            <a:lstStyle/>
            <a:p>
              <a:endParaRPr lang="uk-UA"/>
            </a:p>
          </p:txBody>
        </p:sp>
        <p:sp>
          <p:nvSpPr>
            <p:cNvPr id="63510" name="AutoShape 22"/>
            <p:cNvSpPr>
              <a:spLocks noChangeArrowheads="1"/>
            </p:cNvSpPr>
            <p:nvPr/>
          </p:nvSpPr>
          <p:spPr bwMode="gray">
            <a:xfrm rot="12174404">
              <a:off x="1950" y="1759"/>
              <a:ext cx="1688" cy="1664"/>
            </a:xfrm>
            <a:custGeom>
              <a:avLst/>
              <a:gdLst>
                <a:gd name="G0" fmla="+- -1509893 0 0"/>
                <a:gd name="G1" fmla="+- -5955455 0 0"/>
                <a:gd name="G2" fmla="+- -1509893 0 -5955455"/>
                <a:gd name="G3" fmla="+- 10800 0 0"/>
                <a:gd name="G4" fmla="+- 0 0 -1509893"/>
                <a:gd name="T0" fmla="*/ 360 256 1"/>
                <a:gd name="T1" fmla="*/ 0 256 1"/>
                <a:gd name="G5" fmla="+- G2 T0 T1"/>
                <a:gd name="G6" fmla="?: G2 G2 G5"/>
                <a:gd name="G7" fmla="+- 0 0 G6"/>
                <a:gd name="G8" fmla="+- 7926 0 0"/>
                <a:gd name="G9" fmla="+- 0 0 -5955455"/>
                <a:gd name="G10" fmla="+- 7926 0 2700"/>
                <a:gd name="G11" fmla="cos G10 -1509893"/>
                <a:gd name="G12" fmla="sin G10 -1509893"/>
                <a:gd name="G13" fmla="cos 13500 -1509893"/>
                <a:gd name="G14" fmla="sin 13500 -1509893"/>
                <a:gd name="G15" fmla="+- G11 10800 0"/>
                <a:gd name="G16" fmla="+- G12 10800 0"/>
                <a:gd name="G17" fmla="+- G13 10800 0"/>
                <a:gd name="G18" fmla="+- G14 10800 0"/>
                <a:gd name="G19" fmla="*/ 7926 1 2"/>
                <a:gd name="G20" fmla="+- G19 5400 0"/>
                <a:gd name="G21" fmla="cos G20 -1509893"/>
                <a:gd name="G22" fmla="sin G20 -1509893"/>
                <a:gd name="G23" fmla="+- G21 10800 0"/>
                <a:gd name="G24" fmla="+- G12 G23 G22"/>
                <a:gd name="G25" fmla="+- G22 G23 G11"/>
                <a:gd name="G26" fmla="cos 10800 -1509893"/>
                <a:gd name="G27" fmla="sin 10800 -1509893"/>
                <a:gd name="G28" fmla="cos 7926 -1509893"/>
                <a:gd name="G29" fmla="sin 7926 -1509893"/>
                <a:gd name="G30" fmla="+- G26 10800 0"/>
                <a:gd name="G31" fmla="+- G27 10800 0"/>
                <a:gd name="G32" fmla="+- G28 10800 0"/>
                <a:gd name="G33" fmla="+- G29 10800 0"/>
                <a:gd name="G34" fmla="+- G19 5400 0"/>
                <a:gd name="G35" fmla="cos G34 -5955455"/>
                <a:gd name="G36" fmla="sin G34 -5955455"/>
                <a:gd name="G37" fmla="+/ -5955455 -1509893 2"/>
                <a:gd name="T2" fmla="*/ 180 256 1"/>
                <a:gd name="T3" fmla="*/ 0 256 1"/>
                <a:gd name="G38" fmla="+- G37 T2 T3"/>
                <a:gd name="G39" fmla="?: G2 G37 G38"/>
                <a:gd name="G40" fmla="cos 10800 G39"/>
                <a:gd name="G41" fmla="sin 10800 G39"/>
                <a:gd name="G42" fmla="cos 7926 G39"/>
                <a:gd name="G43" fmla="sin 7926 G39"/>
                <a:gd name="G44" fmla="+- G40 10800 0"/>
                <a:gd name="G45" fmla="+- G41 10800 0"/>
                <a:gd name="G46" fmla="+- G42 10800 0"/>
                <a:gd name="G47" fmla="+- G43 10800 0"/>
                <a:gd name="G48" fmla="+- G35 10800 0"/>
                <a:gd name="G49" fmla="+- G36 10800 0"/>
                <a:gd name="T4" fmla="*/ 16689 w 21600"/>
                <a:gd name="T5" fmla="*/ 1746 h 21600"/>
                <a:gd name="T6" fmla="*/ 10657 w 21600"/>
                <a:gd name="T7" fmla="*/ 1438 h 21600"/>
                <a:gd name="T8" fmla="*/ 15121 w 21600"/>
                <a:gd name="T9" fmla="*/ 4156 h 21600"/>
                <a:gd name="T10" fmla="*/ 23223 w 21600"/>
                <a:gd name="T11" fmla="*/ 5516 h 21600"/>
                <a:gd name="T12" fmla="*/ 21035 w 21600"/>
                <a:gd name="T13" fmla="*/ 10942 h 21600"/>
                <a:gd name="T14" fmla="*/ 15609 w 21600"/>
                <a:gd name="T15" fmla="*/ 8754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18093" y="7698"/>
                  </a:moveTo>
                  <a:cubicBezTo>
                    <a:pt x="16849" y="4772"/>
                    <a:pt x="13978" y="2874"/>
                    <a:pt x="10800" y="2874"/>
                  </a:cubicBezTo>
                  <a:cubicBezTo>
                    <a:pt x="10759" y="2873"/>
                    <a:pt x="10719" y="2874"/>
                    <a:pt x="10679" y="2874"/>
                  </a:cubicBezTo>
                  <a:lnTo>
                    <a:pt x="10635" y="1"/>
                  </a:lnTo>
                  <a:cubicBezTo>
                    <a:pt x="10690" y="0"/>
                    <a:pt x="10745" y="-1"/>
                    <a:pt x="10800" y="0"/>
                  </a:cubicBezTo>
                  <a:cubicBezTo>
                    <a:pt x="15131" y="0"/>
                    <a:pt x="19043" y="2587"/>
                    <a:pt x="20738" y="6573"/>
                  </a:cubicBezTo>
                  <a:lnTo>
                    <a:pt x="23223" y="5516"/>
                  </a:lnTo>
                  <a:lnTo>
                    <a:pt x="21035" y="10942"/>
                  </a:lnTo>
                  <a:lnTo>
                    <a:pt x="15609" y="8754"/>
                  </a:lnTo>
                  <a:lnTo>
                    <a:pt x="18093" y="7698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>
                    <a:gamma/>
                    <a:shade val="0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  <a:scene3d>
              <a:camera prst="legacyObliqueTopRight"/>
              <a:lightRig rig="legacyFlat3" dir="b"/>
            </a:scene3d>
            <a:sp3d extrusionH="176200" prstMaterial="legacyMatte">
              <a:bevelT w="13500" h="13500" prst="angle"/>
              <a:bevelB w="13500" h="13500" prst="angle"/>
              <a:extrusionClr>
                <a:schemeClr val="accent1"/>
              </a:extrusionClr>
            </a:sp3d>
          </p:spPr>
          <p:txBody>
            <a:bodyPr wrap="none" anchor="ctr">
              <a:flatTx/>
            </a:bodyPr>
            <a:lstStyle/>
            <a:p>
              <a:endParaRPr lang="uk-UA"/>
            </a:p>
          </p:txBody>
        </p:sp>
        <p:sp>
          <p:nvSpPr>
            <p:cNvPr id="63511" name="AutoShape 23"/>
            <p:cNvSpPr>
              <a:spLocks noChangeArrowheads="1"/>
            </p:cNvSpPr>
            <p:nvPr/>
          </p:nvSpPr>
          <p:spPr bwMode="gray">
            <a:xfrm rot="17574404">
              <a:off x="2011" y="1692"/>
              <a:ext cx="1688" cy="1664"/>
            </a:xfrm>
            <a:custGeom>
              <a:avLst/>
              <a:gdLst>
                <a:gd name="G0" fmla="+- -1509893 0 0"/>
                <a:gd name="G1" fmla="+- -5955455 0 0"/>
                <a:gd name="G2" fmla="+- -1509893 0 -5955455"/>
                <a:gd name="G3" fmla="+- 10800 0 0"/>
                <a:gd name="G4" fmla="+- 0 0 -1509893"/>
                <a:gd name="T0" fmla="*/ 360 256 1"/>
                <a:gd name="T1" fmla="*/ 0 256 1"/>
                <a:gd name="G5" fmla="+- G2 T0 T1"/>
                <a:gd name="G6" fmla="?: G2 G2 G5"/>
                <a:gd name="G7" fmla="+- 0 0 G6"/>
                <a:gd name="G8" fmla="+- 7926 0 0"/>
                <a:gd name="G9" fmla="+- 0 0 -5955455"/>
                <a:gd name="G10" fmla="+- 7926 0 2700"/>
                <a:gd name="G11" fmla="cos G10 -1509893"/>
                <a:gd name="G12" fmla="sin G10 -1509893"/>
                <a:gd name="G13" fmla="cos 13500 -1509893"/>
                <a:gd name="G14" fmla="sin 13500 -1509893"/>
                <a:gd name="G15" fmla="+- G11 10800 0"/>
                <a:gd name="G16" fmla="+- G12 10800 0"/>
                <a:gd name="G17" fmla="+- G13 10800 0"/>
                <a:gd name="G18" fmla="+- G14 10800 0"/>
                <a:gd name="G19" fmla="*/ 7926 1 2"/>
                <a:gd name="G20" fmla="+- G19 5400 0"/>
                <a:gd name="G21" fmla="cos G20 -1509893"/>
                <a:gd name="G22" fmla="sin G20 -1509893"/>
                <a:gd name="G23" fmla="+- G21 10800 0"/>
                <a:gd name="G24" fmla="+- G12 G23 G22"/>
                <a:gd name="G25" fmla="+- G22 G23 G11"/>
                <a:gd name="G26" fmla="cos 10800 -1509893"/>
                <a:gd name="G27" fmla="sin 10800 -1509893"/>
                <a:gd name="G28" fmla="cos 7926 -1509893"/>
                <a:gd name="G29" fmla="sin 7926 -1509893"/>
                <a:gd name="G30" fmla="+- G26 10800 0"/>
                <a:gd name="G31" fmla="+- G27 10800 0"/>
                <a:gd name="G32" fmla="+- G28 10800 0"/>
                <a:gd name="G33" fmla="+- G29 10800 0"/>
                <a:gd name="G34" fmla="+- G19 5400 0"/>
                <a:gd name="G35" fmla="cos G34 -5955455"/>
                <a:gd name="G36" fmla="sin G34 -5955455"/>
                <a:gd name="G37" fmla="+/ -5955455 -1509893 2"/>
                <a:gd name="T2" fmla="*/ 180 256 1"/>
                <a:gd name="T3" fmla="*/ 0 256 1"/>
                <a:gd name="G38" fmla="+- G37 T2 T3"/>
                <a:gd name="G39" fmla="?: G2 G37 G38"/>
                <a:gd name="G40" fmla="cos 10800 G39"/>
                <a:gd name="G41" fmla="sin 10800 G39"/>
                <a:gd name="G42" fmla="cos 7926 G39"/>
                <a:gd name="G43" fmla="sin 7926 G39"/>
                <a:gd name="G44" fmla="+- G40 10800 0"/>
                <a:gd name="G45" fmla="+- G41 10800 0"/>
                <a:gd name="G46" fmla="+- G42 10800 0"/>
                <a:gd name="G47" fmla="+- G43 10800 0"/>
                <a:gd name="G48" fmla="+- G35 10800 0"/>
                <a:gd name="G49" fmla="+- G36 10800 0"/>
                <a:gd name="T4" fmla="*/ 16689 w 21600"/>
                <a:gd name="T5" fmla="*/ 1746 h 21600"/>
                <a:gd name="T6" fmla="*/ 10657 w 21600"/>
                <a:gd name="T7" fmla="*/ 1438 h 21600"/>
                <a:gd name="T8" fmla="*/ 15121 w 21600"/>
                <a:gd name="T9" fmla="*/ 4156 h 21600"/>
                <a:gd name="T10" fmla="*/ 23223 w 21600"/>
                <a:gd name="T11" fmla="*/ 5516 h 21600"/>
                <a:gd name="T12" fmla="*/ 21035 w 21600"/>
                <a:gd name="T13" fmla="*/ 10942 h 21600"/>
                <a:gd name="T14" fmla="*/ 15609 w 21600"/>
                <a:gd name="T15" fmla="*/ 8754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18093" y="7698"/>
                  </a:moveTo>
                  <a:cubicBezTo>
                    <a:pt x="16849" y="4772"/>
                    <a:pt x="13978" y="2874"/>
                    <a:pt x="10800" y="2874"/>
                  </a:cubicBezTo>
                  <a:cubicBezTo>
                    <a:pt x="10759" y="2873"/>
                    <a:pt x="10719" y="2874"/>
                    <a:pt x="10679" y="2874"/>
                  </a:cubicBezTo>
                  <a:lnTo>
                    <a:pt x="10635" y="1"/>
                  </a:lnTo>
                  <a:cubicBezTo>
                    <a:pt x="10690" y="0"/>
                    <a:pt x="10745" y="-1"/>
                    <a:pt x="10800" y="0"/>
                  </a:cubicBezTo>
                  <a:cubicBezTo>
                    <a:pt x="15131" y="0"/>
                    <a:pt x="19043" y="2587"/>
                    <a:pt x="20738" y="6573"/>
                  </a:cubicBezTo>
                  <a:lnTo>
                    <a:pt x="23223" y="5516"/>
                  </a:lnTo>
                  <a:lnTo>
                    <a:pt x="21035" y="10942"/>
                  </a:lnTo>
                  <a:lnTo>
                    <a:pt x="15609" y="8754"/>
                  </a:lnTo>
                  <a:lnTo>
                    <a:pt x="18093" y="7698"/>
                  </a:lnTo>
                  <a:close/>
                </a:path>
              </a:pathLst>
            </a:custGeom>
            <a:gradFill rotWithShape="1">
              <a:gsLst>
                <a:gs pos="0">
                  <a:schemeClr val="folHlink">
                    <a:gamma/>
                    <a:shade val="6275"/>
                    <a:invGamma/>
                  </a:schemeClr>
                </a:gs>
                <a:gs pos="100000">
                  <a:schemeClr val="folHlink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  <a:scene3d>
              <a:camera prst="legacyObliqueTopRight"/>
              <a:lightRig rig="legacyFlat3" dir="b"/>
            </a:scene3d>
            <a:sp3d extrusionH="176200" prstMaterial="legacyMatte">
              <a:bevelT w="13500" h="13500" prst="angle"/>
              <a:bevelB w="13500" h="13500" prst="angle"/>
              <a:extrusionClr>
                <a:schemeClr val="folHlink"/>
              </a:extrusionClr>
            </a:sp3d>
          </p:spPr>
          <p:txBody>
            <a:bodyPr wrap="none" anchor="ctr">
              <a:flatTx/>
            </a:bodyPr>
            <a:lstStyle/>
            <a:p>
              <a:endParaRPr lang="uk-UA"/>
            </a:p>
          </p:txBody>
        </p:sp>
        <p:sp>
          <p:nvSpPr>
            <p:cNvPr id="63512" name="AutoShape 24"/>
            <p:cNvSpPr>
              <a:spLocks noChangeArrowheads="1"/>
            </p:cNvSpPr>
            <p:nvPr/>
          </p:nvSpPr>
          <p:spPr bwMode="gray">
            <a:xfrm rot="22974404">
              <a:off x="2038" y="1728"/>
              <a:ext cx="1688" cy="1664"/>
            </a:xfrm>
            <a:custGeom>
              <a:avLst/>
              <a:gdLst>
                <a:gd name="G0" fmla="+- -1509893 0 0"/>
                <a:gd name="G1" fmla="+- -5955455 0 0"/>
                <a:gd name="G2" fmla="+- -1509893 0 -5955455"/>
                <a:gd name="G3" fmla="+- 10800 0 0"/>
                <a:gd name="G4" fmla="+- 0 0 -1509893"/>
                <a:gd name="T0" fmla="*/ 360 256 1"/>
                <a:gd name="T1" fmla="*/ 0 256 1"/>
                <a:gd name="G5" fmla="+- G2 T0 T1"/>
                <a:gd name="G6" fmla="?: G2 G2 G5"/>
                <a:gd name="G7" fmla="+- 0 0 G6"/>
                <a:gd name="G8" fmla="+- 7926 0 0"/>
                <a:gd name="G9" fmla="+- 0 0 -5955455"/>
                <a:gd name="G10" fmla="+- 7926 0 2700"/>
                <a:gd name="G11" fmla="cos G10 -1509893"/>
                <a:gd name="G12" fmla="sin G10 -1509893"/>
                <a:gd name="G13" fmla="cos 13500 -1509893"/>
                <a:gd name="G14" fmla="sin 13500 -1509893"/>
                <a:gd name="G15" fmla="+- G11 10800 0"/>
                <a:gd name="G16" fmla="+- G12 10800 0"/>
                <a:gd name="G17" fmla="+- G13 10800 0"/>
                <a:gd name="G18" fmla="+- G14 10800 0"/>
                <a:gd name="G19" fmla="*/ 7926 1 2"/>
                <a:gd name="G20" fmla="+- G19 5400 0"/>
                <a:gd name="G21" fmla="cos G20 -1509893"/>
                <a:gd name="G22" fmla="sin G20 -1509893"/>
                <a:gd name="G23" fmla="+- G21 10800 0"/>
                <a:gd name="G24" fmla="+- G12 G23 G22"/>
                <a:gd name="G25" fmla="+- G22 G23 G11"/>
                <a:gd name="G26" fmla="cos 10800 -1509893"/>
                <a:gd name="G27" fmla="sin 10800 -1509893"/>
                <a:gd name="G28" fmla="cos 7926 -1509893"/>
                <a:gd name="G29" fmla="sin 7926 -1509893"/>
                <a:gd name="G30" fmla="+- G26 10800 0"/>
                <a:gd name="G31" fmla="+- G27 10800 0"/>
                <a:gd name="G32" fmla="+- G28 10800 0"/>
                <a:gd name="G33" fmla="+- G29 10800 0"/>
                <a:gd name="G34" fmla="+- G19 5400 0"/>
                <a:gd name="G35" fmla="cos G34 -5955455"/>
                <a:gd name="G36" fmla="sin G34 -5955455"/>
                <a:gd name="G37" fmla="+/ -5955455 -1509893 2"/>
                <a:gd name="T2" fmla="*/ 180 256 1"/>
                <a:gd name="T3" fmla="*/ 0 256 1"/>
                <a:gd name="G38" fmla="+- G37 T2 T3"/>
                <a:gd name="G39" fmla="?: G2 G37 G38"/>
                <a:gd name="G40" fmla="cos 10800 G39"/>
                <a:gd name="G41" fmla="sin 10800 G39"/>
                <a:gd name="G42" fmla="cos 7926 G39"/>
                <a:gd name="G43" fmla="sin 7926 G39"/>
                <a:gd name="G44" fmla="+- G40 10800 0"/>
                <a:gd name="G45" fmla="+- G41 10800 0"/>
                <a:gd name="G46" fmla="+- G42 10800 0"/>
                <a:gd name="G47" fmla="+- G43 10800 0"/>
                <a:gd name="G48" fmla="+- G35 10800 0"/>
                <a:gd name="G49" fmla="+- G36 10800 0"/>
                <a:gd name="T4" fmla="*/ 16689 w 21600"/>
                <a:gd name="T5" fmla="*/ 1746 h 21600"/>
                <a:gd name="T6" fmla="*/ 10657 w 21600"/>
                <a:gd name="T7" fmla="*/ 1438 h 21600"/>
                <a:gd name="T8" fmla="*/ 15121 w 21600"/>
                <a:gd name="T9" fmla="*/ 4156 h 21600"/>
                <a:gd name="T10" fmla="*/ 23223 w 21600"/>
                <a:gd name="T11" fmla="*/ 5516 h 21600"/>
                <a:gd name="T12" fmla="*/ 21035 w 21600"/>
                <a:gd name="T13" fmla="*/ 10942 h 21600"/>
                <a:gd name="T14" fmla="*/ 15609 w 21600"/>
                <a:gd name="T15" fmla="*/ 8754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18093" y="7698"/>
                  </a:moveTo>
                  <a:cubicBezTo>
                    <a:pt x="16849" y="4772"/>
                    <a:pt x="13978" y="2874"/>
                    <a:pt x="10800" y="2874"/>
                  </a:cubicBezTo>
                  <a:cubicBezTo>
                    <a:pt x="10759" y="2873"/>
                    <a:pt x="10719" y="2874"/>
                    <a:pt x="10679" y="2874"/>
                  </a:cubicBezTo>
                  <a:lnTo>
                    <a:pt x="10635" y="1"/>
                  </a:lnTo>
                  <a:cubicBezTo>
                    <a:pt x="10690" y="0"/>
                    <a:pt x="10745" y="-1"/>
                    <a:pt x="10800" y="0"/>
                  </a:cubicBezTo>
                  <a:cubicBezTo>
                    <a:pt x="15131" y="0"/>
                    <a:pt x="19043" y="2587"/>
                    <a:pt x="20738" y="6573"/>
                  </a:cubicBezTo>
                  <a:lnTo>
                    <a:pt x="23223" y="5516"/>
                  </a:lnTo>
                  <a:lnTo>
                    <a:pt x="21035" y="10942"/>
                  </a:lnTo>
                  <a:lnTo>
                    <a:pt x="15609" y="8754"/>
                  </a:lnTo>
                  <a:lnTo>
                    <a:pt x="18093" y="7698"/>
                  </a:lnTo>
                  <a:close/>
                </a:path>
              </a:pathLst>
            </a:custGeom>
            <a:gradFill rotWithShape="1">
              <a:gsLst>
                <a:gs pos="0">
                  <a:schemeClr val="accent2">
                    <a:gamma/>
                    <a:shade val="0"/>
                    <a:invGamma/>
                  </a:schemeClr>
                </a:gs>
                <a:gs pos="100000">
                  <a:schemeClr val="accent2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  <a:scene3d>
              <a:camera prst="legacyObliqueTopRight"/>
              <a:lightRig rig="legacyFlat3" dir="b"/>
            </a:scene3d>
            <a:sp3d extrusionH="176200" prstMaterial="legacyMatte">
              <a:bevelT w="13500" h="13500" prst="angle"/>
              <a:bevelB w="13500" h="13500" prst="angle"/>
              <a:extrusionClr>
                <a:schemeClr val="accent2"/>
              </a:extrusionClr>
            </a:sp3d>
          </p:spPr>
          <p:txBody>
            <a:bodyPr wrap="none" anchor="ctr">
              <a:flatTx/>
            </a:bodyPr>
            <a:lstStyle/>
            <a:p>
              <a:endParaRPr lang="uk-UA"/>
            </a:p>
          </p:txBody>
        </p:sp>
      </p:grpSp>
      <p:sp>
        <p:nvSpPr>
          <p:cNvPr id="27" name="Овал 26">
            <a:hlinkClick r:id="" action="ppaction://hlinkshowjump?jump=nextslide"/>
          </p:cNvPr>
          <p:cNvSpPr/>
          <p:nvPr/>
        </p:nvSpPr>
        <p:spPr>
          <a:xfrm>
            <a:off x="3929058" y="3357562"/>
            <a:ext cx="1257304" cy="1257304"/>
          </a:xfrm>
          <a:prstGeom prst="ellipse">
            <a:avLst/>
          </a:prstGeom>
          <a:blipFill rotWithShape="0">
            <a:blip r:embed="rId4" cstate="print"/>
            <a:stretch>
              <a:fillRect/>
            </a:stretch>
          </a:blip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3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34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34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3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34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34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634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34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34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634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35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35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635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635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635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635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634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634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635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635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634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634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634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634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634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2000"/>
                                        <p:tgtEl>
                                          <p:spTgt spid="634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635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635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63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635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635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2000"/>
                                        <p:tgtEl>
                                          <p:spTgt spid="635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634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634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634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634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635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635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635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635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90" grpId="0"/>
      <p:bldP spid="63491" grpId="0" animBg="1"/>
      <p:bldP spid="63493" grpId="0" animBg="1"/>
      <p:bldP spid="63494" grpId="0"/>
      <p:bldP spid="63495" grpId="0"/>
      <p:bldP spid="63496" grpId="0" animBg="1"/>
      <p:bldP spid="63497" grpId="0" animBg="1"/>
      <p:bldP spid="63498" grpId="0"/>
      <p:bldP spid="63499" grpId="0"/>
      <p:bldP spid="63500" grpId="0" animBg="1"/>
      <p:bldP spid="63501" grpId="0" animBg="1"/>
      <p:bldP spid="63502" grpId="0"/>
      <p:bldP spid="63503" grpId="0"/>
      <p:bldP spid="63504" grpId="0" animBg="1"/>
      <p:bldP spid="63505" grpId="0" animBg="1"/>
      <p:bldP spid="63506" grpId="0"/>
      <p:bldP spid="6350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285728"/>
            <a:ext cx="9144000" cy="1066800"/>
          </a:xfrm>
        </p:spPr>
        <p:txBody>
          <a:bodyPr/>
          <a:lstStyle/>
          <a:p>
            <a:pPr algn="ctr"/>
            <a:r>
              <a:rPr lang="en-US" dirty="0" smtClean="0"/>
              <a:t>Are you smart students? </a:t>
            </a:r>
            <a:r>
              <a:rPr lang="es-CL" dirty="0" smtClean="0"/>
              <a:t/>
            </a:r>
            <a:br>
              <a:rPr lang="es-CL" dirty="0" smtClean="0"/>
            </a:br>
            <a:endParaRPr lang="en-US" dirty="0"/>
          </a:p>
        </p:txBody>
      </p:sp>
      <p:sp>
        <p:nvSpPr>
          <p:cNvPr id="63491" name="AutoShape 3"/>
          <p:cNvSpPr>
            <a:spLocks noChangeArrowheads="1"/>
          </p:cNvSpPr>
          <p:nvPr/>
        </p:nvSpPr>
        <p:spPr bwMode="gray">
          <a:xfrm>
            <a:off x="609600" y="4419600"/>
            <a:ext cx="2543175" cy="1600200"/>
          </a:xfrm>
          <a:prstGeom prst="roundRect">
            <a:avLst>
              <a:gd name="adj" fmla="val 12699"/>
            </a:avLst>
          </a:prstGeom>
          <a:gradFill rotWithShape="1">
            <a:gsLst>
              <a:gs pos="0">
                <a:schemeClr val="accent1">
                  <a:gamma/>
                  <a:shade val="79216"/>
                  <a:invGamma/>
                </a:schemeClr>
              </a:gs>
              <a:gs pos="100000">
                <a:schemeClr val="accent1"/>
              </a:gs>
            </a:gsLst>
            <a:lin ang="540000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uk-UA"/>
          </a:p>
        </p:txBody>
      </p:sp>
      <p:sp>
        <p:nvSpPr>
          <p:cNvPr id="63493" name="AutoShape 5">
            <a:hlinkClick r:id="" action="ppaction://noaction">
              <a:snd r:embed="rId2" name="explode.wav"/>
            </a:hlinkClick>
          </p:cNvPr>
          <p:cNvSpPr>
            <a:spLocks noChangeArrowheads="1"/>
          </p:cNvSpPr>
          <p:nvPr/>
        </p:nvSpPr>
        <p:spPr bwMode="gray">
          <a:xfrm>
            <a:off x="663575" y="4848225"/>
            <a:ext cx="2408238" cy="1114425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  <a:effectLst>
            <a:prstShdw prst="shdw18" dist="17961" dir="13500000">
              <a:srgbClr val="FFFFFF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/>
          <a:p>
            <a:endParaRPr lang="uk-UA"/>
          </a:p>
        </p:txBody>
      </p:sp>
      <p:sp>
        <p:nvSpPr>
          <p:cNvPr id="63494" name="Text Box 18"/>
          <p:cNvSpPr txBox="1">
            <a:spLocks noChangeArrowheads="1"/>
          </p:cNvSpPr>
          <p:nvPr/>
        </p:nvSpPr>
        <p:spPr bwMode="white">
          <a:xfrm>
            <a:off x="1065213" y="4443413"/>
            <a:ext cx="1651000" cy="4616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dirty="0" smtClean="0">
                <a:solidFill>
                  <a:srgbClr val="FFFFFF"/>
                </a:solidFill>
                <a:cs typeface="Arial" charset="0"/>
              </a:rPr>
              <a:t>B</a:t>
            </a:r>
            <a:endParaRPr lang="en-US" sz="2400" dirty="0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3495" name="Text Box 9"/>
          <p:cNvSpPr txBox="1">
            <a:spLocks noChangeArrowheads="1"/>
          </p:cNvSpPr>
          <p:nvPr/>
        </p:nvSpPr>
        <p:spPr bwMode="gray">
          <a:xfrm>
            <a:off x="642910" y="4857760"/>
            <a:ext cx="2571768" cy="120032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0" hangingPunct="0"/>
            <a:r>
              <a:rPr lang="en-US" sz="3600" dirty="0" smtClean="0">
                <a:solidFill>
                  <a:srgbClr val="000000"/>
                </a:solidFill>
                <a:cs typeface="Arial" charset="0"/>
              </a:rPr>
              <a:t>I don’t know…</a:t>
            </a:r>
            <a:endParaRPr lang="en-US" sz="3600" dirty="0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63496" name="AutoShape 8"/>
          <p:cNvSpPr>
            <a:spLocks noChangeArrowheads="1"/>
          </p:cNvSpPr>
          <p:nvPr/>
        </p:nvSpPr>
        <p:spPr bwMode="gray">
          <a:xfrm>
            <a:off x="609600" y="2057400"/>
            <a:ext cx="2543175" cy="1600200"/>
          </a:xfrm>
          <a:prstGeom prst="roundRect">
            <a:avLst>
              <a:gd name="adj" fmla="val 12699"/>
            </a:avLst>
          </a:prstGeom>
          <a:gradFill rotWithShape="1">
            <a:gsLst>
              <a:gs pos="0">
                <a:schemeClr val="folHlink">
                  <a:gamma/>
                  <a:shade val="69804"/>
                  <a:invGamma/>
                </a:schemeClr>
              </a:gs>
              <a:gs pos="100000">
                <a:schemeClr val="folHlink"/>
              </a:gs>
            </a:gsLst>
            <a:lin ang="540000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uk-UA"/>
          </a:p>
        </p:txBody>
      </p:sp>
      <p:sp>
        <p:nvSpPr>
          <p:cNvPr id="63497" name="AutoShape 9">
            <a:hlinkClick r:id="" action="ppaction://noaction">
              <a:snd r:embed="rId2" name="explode.wav"/>
            </a:hlinkClick>
          </p:cNvPr>
          <p:cNvSpPr>
            <a:spLocks noChangeArrowheads="1"/>
          </p:cNvSpPr>
          <p:nvPr/>
        </p:nvSpPr>
        <p:spPr bwMode="gray">
          <a:xfrm>
            <a:off x="663575" y="2486025"/>
            <a:ext cx="2408238" cy="1114425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  <a:effectLst>
            <a:prstShdw prst="shdw18" dist="17961" dir="13500000">
              <a:srgbClr val="FFFFFF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/>
          <a:p>
            <a:endParaRPr lang="uk-UA"/>
          </a:p>
        </p:txBody>
      </p:sp>
      <p:sp>
        <p:nvSpPr>
          <p:cNvPr id="63498" name="Text Box 18"/>
          <p:cNvSpPr txBox="1">
            <a:spLocks noChangeArrowheads="1"/>
          </p:cNvSpPr>
          <p:nvPr/>
        </p:nvSpPr>
        <p:spPr bwMode="white">
          <a:xfrm>
            <a:off x="1065213" y="2081213"/>
            <a:ext cx="1651000" cy="4616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dirty="0" smtClean="0">
                <a:solidFill>
                  <a:srgbClr val="FFFFFF"/>
                </a:solidFill>
                <a:cs typeface="Arial" charset="0"/>
              </a:rPr>
              <a:t>A</a:t>
            </a:r>
            <a:endParaRPr lang="en-US" sz="2400" dirty="0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3499" name="Text Box 9"/>
          <p:cNvSpPr txBox="1">
            <a:spLocks noChangeArrowheads="1"/>
          </p:cNvSpPr>
          <p:nvPr/>
        </p:nvSpPr>
        <p:spPr bwMode="gray">
          <a:xfrm>
            <a:off x="571472" y="2643182"/>
            <a:ext cx="2643206" cy="646331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0" hangingPunct="0"/>
            <a:r>
              <a:rPr lang="en-US" sz="3600" dirty="0" smtClean="0">
                <a:solidFill>
                  <a:srgbClr val="000000"/>
                </a:solidFill>
                <a:cs typeface="Arial" charset="0"/>
              </a:rPr>
              <a:t>No!</a:t>
            </a:r>
            <a:endParaRPr lang="en-US" sz="3600" dirty="0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63500" name="AutoShape 12"/>
          <p:cNvSpPr>
            <a:spLocks noChangeArrowheads="1"/>
          </p:cNvSpPr>
          <p:nvPr/>
        </p:nvSpPr>
        <p:spPr bwMode="gray">
          <a:xfrm>
            <a:off x="5943600" y="4419600"/>
            <a:ext cx="2543175" cy="1600200"/>
          </a:xfrm>
          <a:prstGeom prst="roundRect">
            <a:avLst>
              <a:gd name="adj" fmla="val 12699"/>
            </a:avLst>
          </a:prstGeom>
          <a:gradFill rotWithShape="1">
            <a:gsLst>
              <a:gs pos="0">
                <a:schemeClr val="hlink">
                  <a:gamma/>
                  <a:shade val="79216"/>
                  <a:invGamma/>
                </a:schemeClr>
              </a:gs>
              <a:gs pos="100000">
                <a:schemeClr val="hlink"/>
              </a:gs>
            </a:gsLst>
            <a:lin ang="540000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uk-UA"/>
          </a:p>
        </p:txBody>
      </p:sp>
      <p:sp>
        <p:nvSpPr>
          <p:cNvPr id="63501" name="AutoShape 13">
            <a:hlinkClick r:id="" action="ppaction://noaction">
              <a:snd r:embed="rId2" name="explode.wav"/>
            </a:hlinkClick>
          </p:cNvPr>
          <p:cNvSpPr>
            <a:spLocks noChangeArrowheads="1"/>
          </p:cNvSpPr>
          <p:nvPr/>
        </p:nvSpPr>
        <p:spPr bwMode="gray">
          <a:xfrm>
            <a:off x="5997575" y="4848225"/>
            <a:ext cx="2408238" cy="1114425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  <a:effectLst>
            <a:prstShdw prst="shdw18" dist="17961" dir="13500000">
              <a:srgbClr val="FFFFFF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/>
          <a:p>
            <a:endParaRPr lang="uk-UA"/>
          </a:p>
        </p:txBody>
      </p:sp>
      <p:sp>
        <p:nvSpPr>
          <p:cNvPr id="63502" name="Text Box 18"/>
          <p:cNvSpPr txBox="1">
            <a:spLocks noChangeArrowheads="1"/>
          </p:cNvSpPr>
          <p:nvPr/>
        </p:nvSpPr>
        <p:spPr bwMode="white">
          <a:xfrm>
            <a:off x="6399213" y="4443413"/>
            <a:ext cx="1651000" cy="4616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dirty="0" smtClean="0">
                <a:solidFill>
                  <a:srgbClr val="FFFFFF"/>
                </a:solidFill>
                <a:cs typeface="Arial" charset="0"/>
              </a:rPr>
              <a:t>D</a:t>
            </a:r>
            <a:endParaRPr lang="en-US" sz="2400" dirty="0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3503" name="Text Box 9"/>
          <p:cNvSpPr txBox="1">
            <a:spLocks noChangeArrowheads="1"/>
          </p:cNvSpPr>
          <p:nvPr/>
        </p:nvSpPr>
        <p:spPr bwMode="gray">
          <a:xfrm>
            <a:off x="5857884" y="5000636"/>
            <a:ext cx="2714644" cy="646331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0" hangingPunct="0"/>
            <a:r>
              <a:rPr lang="en-US" sz="3600" dirty="0" smtClean="0">
                <a:solidFill>
                  <a:srgbClr val="000000"/>
                </a:solidFill>
                <a:cs typeface="Arial" charset="0"/>
              </a:rPr>
              <a:t>Maybe…</a:t>
            </a:r>
            <a:endParaRPr lang="en-US" sz="3600" dirty="0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63504" name="AutoShape 16"/>
          <p:cNvSpPr>
            <a:spLocks noChangeArrowheads="1"/>
          </p:cNvSpPr>
          <p:nvPr/>
        </p:nvSpPr>
        <p:spPr bwMode="gray">
          <a:xfrm>
            <a:off x="5943600" y="2057400"/>
            <a:ext cx="2543175" cy="1600200"/>
          </a:xfrm>
          <a:prstGeom prst="roundRect">
            <a:avLst>
              <a:gd name="adj" fmla="val 12699"/>
            </a:avLst>
          </a:prstGeom>
          <a:gradFill rotWithShape="1">
            <a:gsLst>
              <a:gs pos="0">
                <a:schemeClr val="accent2">
                  <a:gamma/>
                  <a:shade val="79216"/>
                  <a:invGamma/>
                </a:schemeClr>
              </a:gs>
              <a:gs pos="100000">
                <a:schemeClr val="accent2"/>
              </a:gs>
            </a:gsLst>
            <a:lin ang="540000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uk-UA"/>
          </a:p>
        </p:txBody>
      </p:sp>
      <p:sp>
        <p:nvSpPr>
          <p:cNvPr id="63505" name="AutoShape 17">
            <a:hlinkClick r:id="" action="ppaction://hlinkshowjump?jump=nextslide">
              <a:snd r:embed="rId3" name="applause.wav"/>
            </a:hlinkClick>
          </p:cNvPr>
          <p:cNvSpPr>
            <a:spLocks noChangeArrowheads="1"/>
          </p:cNvSpPr>
          <p:nvPr/>
        </p:nvSpPr>
        <p:spPr bwMode="gray">
          <a:xfrm>
            <a:off x="5997575" y="2486025"/>
            <a:ext cx="2408238" cy="1114425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  <a:effectLst>
            <a:prstShdw prst="shdw18" dist="17961" dir="13500000">
              <a:srgbClr val="FFFFFF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/>
          <a:p>
            <a:endParaRPr lang="uk-UA"/>
          </a:p>
        </p:txBody>
      </p:sp>
      <p:sp>
        <p:nvSpPr>
          <p:cNvPr id="63506" name="Text Box 18"/>
          <p:cNvSpPr txBox="1">
            <a:spLocks noChangeArrowheads="1"/>
          </p:cNvSpPr>
          <p:nvPr/>
        </p:nvSpPr>
        <p:spPr bwMode="white">
          <a:xfrm>
            <a:off x="6399213" y="2081213"/>
            <a:ext cx="1651000" cy="4616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dirty="0" smtClean="0">
                <a:solidFill>
                  <a:srgbClr val="FFFFFF"/>
                </a:solidFill>
                <a:cs typeface="Arial" charset="0"/>
              </a:rPr>
              <a:t>C</a:t>
            </a:r>
            <a:endParaRPr lang="en-US" sz="2400" dirty="0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3507" name="Text Box 9"/>
          <p:cNvSpPr txBox="1">
            <a:spLocks noChangeArrowheads="1"/>
          </p:cNvSpPr>
          <p:nvPr/>
        </p:nvSpPr>
        <p:spPr bwMode="gray">
          <a:xfrm>
            <a:off x="6000760" y="2643182"/>
            <a:ext cx="2533678" cy="646331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0" hangingPunct="0"/>
            <a:r>
              <a:rPr lang="en-US" sz="3600" dirty="0" smtClean="0">
                <a:solidFill>
                  <a:srgbClr val="000000"/>
                </a:solidFill>
                <a:cs typeface="Arial" charset="0"/>
              </a:rPr>
              <a:t>Yes!</a:t>
            </a:r>
            <a:endParaRPr lang="en-US" sz="3600" dirty="0">
              <a:solidFill>
                <a:srgbClr val="000000"/>
              </a:solidFill>
              <a:cs typeface="Arial" charset="0"/>
            </a:endParaRPr>
          </a:p>
        </p:txBody>
      </p:sp>
      <p:grpSp>
        <p:nvGrpSpPr>
          <p:cNvPr id="2" name="Group 20"/>
          <p:cNvGrpSpPr>
            <a:grpSpLocks/>
          </p:cNvGrpSpPr>
          <p:nvPr/>
        </p:nvGrpSpPr>
        <p:grpSpPr bwMode="auto">
          <a:xfrm>
            <a:off x="3095625" y="2667000"/>
            <a:ext cx="2819400" cy="2803525"/>
            <a:chOff x="1950" y="1680"/>
            <a:chExt cx="1776" cy="1766"/>
          </a:xfrm>
        </p:grpSpPr>
        <p:sp>
          <p:nvSpPr>
            <p:cNvPr id="63509" name="AutoShape 21"/>
            <p:cNvSpPr>
              <a:spLocks noChangeArrowheads="1"/>
            </p:cNvSpPr>
            <p:nvPr/>
          </p:nvSpPr>
          <p:spPr bwMode="gray">
            <a:xfrm rot="6774404">
              <a:off x="1986" y="1770"/>
              <a:ext cx="1688" cy="1664"/>
            </a:xfrm>
            <a:custGeom>
              <a:avLst/>
              <a:gdLst>
                <a:gd name="G0" fmla="+- -1509893 0 0"/>
                <a:gd name="G1" fmla="+- -5955455 0 0"/>
                <a:gd name="G2" fmla="+- -1509893 0 -5955455"/>
                <a:gd name="G3" fmla="+- 10800 0 0"/>
                <a:gd name="G4" fmla="+- 0 0 -1509893"/>
                <a:gd name="T0" fmla="*/ 360 256 1"/>
                <a:gd name="T1" fmla="*/ 0 256 1"/>
                <a:gd name="G5" fmla="+- G2 T0 T1"/>
                <a:gd name="G6" fmla="?: G2 G2 G5"/>
                <a:gd name="G7" fmla="+- 0 0 G6"/>
                <a:gd name="G8" fmla="+- 7926 0 0"/>
                <a:gd name="G9" fmla="+- 0 0 -5955455"/>
                <a:gd name="G10" fmla="+- 7926 0 2700"/>
                <a:gd name="G11" fmla="cos G10 -1509893"/>
                <a:gd name="G12" fmla="sin G10 -1509893"/>
                <a:gd name="G13" fmla="cos 13500 -1509893"/>
                <a:gd name="G14" fmla="sin 13500 -1509893"/>
                <a:gd name="G15" fmla="+- G11 10800 0"/>
                <a:gd name="G16" fmla="+- G12 10800 0"/>
                <a:gd name="G17" fmla="+- G13 10800 0"/>
                <a:gd name="G18" fmla="+- G14 10800 0"/>
                <a:gd name="G19" fmla="*/ 7926 1 2"/>
                <a:gd name="G20" fmla="+- G19 5400 0"/>
                <a:gd name="G21" fmla="cos G20 -1509893"/>
                <a:gd name="G22" fmla="sin G20 -1509893"/>
                <a:gd name="G23" fmla="+- G21 10800 0"/>
                <a:gd name="G24" fmla="+- G12 G23 G22"/>
                <a:gd name="G25" fmla="+- G22 G23 G11"/>
                <a:gd name="G26" fmla="cos 10800 -1509893"/>
                <a:gd name="G27" fmla="sin 10800 -1509893"/>
                <a:gd name="G28" fmla="cos 7926 -1509893"/>
                <a:gd name="G29" fmla="sin 7926 -1509893"/>
                <a:gd name="G30" fmla="+- G26 10800 0"/>
                <a:gd name="G31" fmla="+- G27 10800 0"/>
                <a:gd name="G32" fmla="+- G28 10800 0"/>
                <a:gd name="G33" fmla="+- G29 10800 0"/>
                <a:gd name="G34" fmla="+- G19 5400 0"/>
                <a:gd name="G35" fmla="cos G34 -5955455"/>
                <a:gd name="G36" fmla="sin G34 -5955455"/>
                <a:gd name="G37" fmla="+/ -5955455 -1509893 2"/>
                <a:gd name="T2" fmla="*/ 180 256 1"/>
                <a:gd name="T3" fmla="*/ 0 256 1"/>
                <a:gd name="G38" fmla="+- G37 T2 T3"/>
                <a:gd name="G39" fmla="?: G2 G37 G38"/>
                <a:gd name="G40" fmla="cos 10800 G39"/>
                <a:gd name="G41" fmla="sin 10800 G39"/>
                <a:gd name="G42" fmla="cos 7926 G39"/>
                <a:gd name="G43" fmla="sin 7926 G39"/>
                <a:gd name="G44" fmla="+- G40 10800 0"/>
                <a:gd name="G45" fmla="+- G41 10800 0"/>
                <a:gd name="G46" fmla="+- G42 10800 0"/>
                <a:gd name="G47" fmla="+- G43 10800 0"/>
                <a:gd name="G48" fmla="+- G35 10800 0"/>
                <a:gd name="G49" fmla="+- G36 10800 0"/>
                <a:gd name="T4" fmla="*/ 16689 w 21600"/>
                <a:gd name="T5" fmla="*/ 1746 h 21600"/>
                <a:gd name="T6" fmla="*/ 10657 w 21600"/>
                <a:gd name="T7" fmla="*/ 1438 h 21600"/>
                <a:gd name="T8" fmla="*/ 15121 w 21600"/>
                <a:gd name="T9" fmla="*/ 4156 h 21600"/>
                <a:gd name="T10" fmla="*/ 23223 w 21600"/>
                <a:gd name="T11" fmla="*/ 5516 h 21600"/>
                <a:gd name="T12" fmla="*/ 21035 w 21600"/>
                <a:gd name="T13" fmla="*/ 10942 h 21600"/>
                <a:gd name="T14" fmla="*/ 15609 w 21600"/>
                <a:gd name="T15" fmla="*/ 8754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18093" y="7698"/>
                  </a:moveTo>
                  <a:cubicBezTo>
                    <a:pt x="16849" y="4772"/>
                    <a:pt x="13978" y="2874"/>
                    <a:pt x="10800" y="2874"/>
                  </a:cubicBezTo>
                  <a:cubicBezTo>
                    <a:pt x="10759" y="2873"/>
                    <a:pt x="10719" y="2874"/>
                    <a:pt x="10679" y="2874"/>
                  </a:cubicBezTo>
                  <a:lnTo>
                    <a:pt x="10635" y="1"/>
                  </a:lnTo>
                  <a:cubicBezTo>
                    <a:pt x="10690" y="0"/>
                    <a:pt x="10745" y="-1"/>
                    <a:pt x="10800" y="0"/>
                  </a:cubicBezTo>
                  <a:cubicBezTo>
                    <a:pt x="15131" y="0"/>
                    <a:pt x="19043" y="2587"/>
                    <a:pt x="20738" y="6573"/>
                  </a:cubicBezTo>
                  <a:lnTo>
                    <a:pt x="23223" y="5516"/>
                  </a:lnTo>
                  <a:lnTo>
                    <a:pt x="21035" y="10942"/>
                  </a:lnTo>
                  <a:lnTo>
                    <a:pt x="15609" y="8754"/>
                  </a:lnTo>
                  <a:lnTo>
                    <a:pt x="18093" y="7698"/>
                  </a:lnTo>
                  <a:close/>
                </a:path>
              </a:pathLst>
            </a:custGeom>
            <a:gradFill rotWithShape="1">
              <a:gsLst>
                <a:gs pos="0">
                  <a:schemeClr val="hlink">
                    <a:gamma/>
                    <a:shade val="0"/>
                    <a:invGamma/>
                  </a:schemeClr>
                </a:gs>
                <a:gs pos="100000">
                  <a:schemeClr val="hlink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  <a:scene3d>
              <a:camera prst="legacyObliqueTopRight"/>
              <a:lightRig rig="legacyFlat3" dir="b"/>
            </a:scene3d>
            <a:sp3d extrusionH="176200" prstMaterial="legacyMatte">
              <a:bevelT w="13500" h="13500" prst="angle"/>
              <a:bevelB w="13500" h="13500" prst="angle"/>
              <a:extrusionClr>
                <a:schemeClr val="hlink"/>
              </a:extrusionClr>
            </a:sp3d>
          </p:spPr>
          <p:txBody>
            <a:bodyPr wrap="none" anchor="ctr">
              <a:flatTx/>
            </a:bodyPr>
            <a:lstStyle/>
            <a:p>
              <a:endParaRPr lang="uk-UA"/>
            </a:p>
          </p:txBody>
        </p:sp>
        <p:sp>
          <p:nvSpPr>
            <p:cNvPr id="63510" name="AutoShape 22"/>
            <p:cNvSpPr>
              <a:spLocks noChangeArrowheads="1"/>
            </p:cNvSpPr>
            <p:nvPr/>
          </p:nvSpPr>
          <p:spPr bwMode="gray">
            <a:xfrm rot="12174404">
              <a:off x="1950" y="1759"/>
              <a:ext cx="1688" cy="1664"/>
            </a:xfrm>
            <a:custGeom>
              <a:avLst/>
              <a:gdLst>
                <a:gd name="G0" fmla="+- -1509893 0 0"/>
                <a:gd name="G1" fmla="+- -5955455 0 0"/>
                <a:gd name="G2" fmla="+- -1509893 0 -5955455"/>
                <a:gd name="G3" fmla="+- 10800 0 0"/>
                <a:gd name="G4" fmla="+- 0 0 -1509893"/>
                <a:gd name="T0" fmla="*/ 360 256 1"/>
                <a:gd name="T1" fmla="*/ 0 256 1"/>
                <a:gd name="G5" fmla="+- G2 T0 T1"/>
                <a:gd name="G6" fmla="?: G2 G2 G5"/>
                <a:gd name="G7" fmla="+- 0 0 G6"/>
                <a:gd name="G8" fmla="+- 7926 0 0"/>
                <a:gd name="G9" fmla="+- 0 0 -5955455"/>
                <a:gd name="G10" fmla="+- 7926 0 2700"/>
                <a:gd name="G11" fmla="cos G10 -1509893"/>
                <a:gd name="G12" fmla="sin G10 -1509893"/>
                <a:gd name="G13" fmla="cos 13500 -1509893"/>
                <a:gd name="G14" fmla="sin 13500 -1509893"/>
                <a:gd name="G15" fmla="+- G11 10800 0"/>
                <a:gd name="G16" fmla="+- G12 10800 0"/>
                <a:gd name="G17" fmla="+- G13 10800 0"/>
                <a:gd name="G18" fmla="+- G14 10800 0"/>
                <a:gd name="G19" fmla="*/ 7926 1 2"/>
                <a:gd name="G20" fmla="+- G19 5400 0"/>
                <a:gd name="G21" fmla="cos G20 -1509893"/>
                <a:gd name="G22" fmla="sin G20 -1509893"/>
                <a:gd name="G23" fmla="+- G21 10800 0"/>
                <a:gd name="G24" fmla="+- G12 G23 G22"/>
                <a:gd name="G25" fmla="+- G22 G23 G11"/>
                <a:gd name="G26" fmla="cos 10800 -1509893"/>
                <a:gd name="G27" fmla="sin 10800 -1509893"/>
                <a:gd name="G28" fmla="cos 7926 -1509893"/>
                <a:gd name="G29" fmla="sin 7926 -1509893"/>
                <a:gd name="G30" fmla="+- G26 10800 0"/>
                <a:gd name="G31" fmla="+- G27 10800 0"/>
                <a:gd name="G32" fmla="+- G28 10800 0"/>
                <a:gd name="G33" fmla="+- G29 10800 0"/>
                <a:gd name="G34" fmla="+- G19 5400 0"/>
                <a:gd name="G35" fmla="cos G34 -5955455"/>
                <a:gd name="G36" fmla="sin G34 -5955455"/>
                <a:gd name="G37" fmla="+/ -5955455 -1509893 2"/>
                <a:gd name="T2" fmla="*/ 180 256 1"/>
                <a:gd name="T3" fmla="*/ 0 256 1"/>
                <a:gd name="G38" fmla="+- G37 T2 T3"/>
                <a:gd name="G39" fmla="?: G2 G37 G38"/>
                <a:gd name="G40" fmla="cos 10800 G39"/>
                <a:gd name="G41" fmla="sin 10800 G39"/>
                <a:gd name="G42" fmla="cos 7926 G39"/>
                <a:gd name="G43" fmla="sin 7926 G39"/>
                <a:gd name="G44" fmla="+- G40 10800 0"/>
                <a:gd name="G45" fmla="+- G41 10800 0"/>
                <a:gd name="G46" fmla="+- G42 10800 0"/>
                <a:gd name="G47" fmla="+- G43 10800 0"/>
                <a:gd name="G48" fmla="+- G35 10800 0"/>
                <a:gd name="G49" fmla="+- G36 10800 0"/>
                <a:gd name="T4" fmla="*/ 16689 w 21600"/>
                <a:gd name="T5" fmla="*/ 1746 h 21600"/>
                <a:gd name="T6" fmla="*/ 10657 w 21600"/>
                <a:gd name="T7" fmla="*/ 1438 h 21600"/>
                <a:gd name="T8" fmla="*/ 15121 w 21600"/>
                <a:gd name="T9" fmla="*/ 4156 h 21600"/>
                <a:gd name="T10" fmla="*/ 23223 w 21600"/>
                <a:gd name="T11" fmla="*/ 5516 h 21600"/>
                <a:gd name="T12" fmla="*/ 21035 w 21600"/>
                <a:gd name="T13" fmla="*/ 10942 h 21600"/>
                <a:gd name="T14" fmla="*/ 15609 w 21600"/>
                <a:gd name="T15" fmla="*/ 8754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18093" y="7698"/>
                  </a:moveTo>
                  <a:cubicBezTo>
                    <a:pt x="16849" y="4772"/>
                    <a:pt x="13978" y="2874"/>
                    <a:pt x="10800" y="2874"/>
                  </a:cubicBezTo>
                  <a:cubicBezTo>
                    <a:pt x="10759" y="2873"/>
                    <a:pt x="10719" y="2874"/>
                    <a:pt x="10679" y="2874"/>
                  </a:cubicBezTo>
                  <a:lnTo>
                    <a:pt x="10635" y="1"/>
                  </a:lnTo>
                  <a:cubicBezTo>
                    <a:pt x="10690" y="0"/>
                    <a:pt x="10745" y="-1"/>
                    <a:pt x="10800" y="0"/>
                  </a:cubicBezTo>
                  <a:cubicBezTo>
                    <a:pt x="15131" y="0"/>
                    <a:pt x="19043" y="2587"/>
                    <a:pt x="20738" y="6573"/>
                  </a:cubicBezTo>
                  <a:lnTo>
                    <a:pt x="23223" y="5516"/>
                  </a:lnTo>
                  <a:lnTo>
                    <a:pt x="21035" y="10942"/>
                  </a:lnTo>
                  <a:lnTo>
                    <a:pt x="15609" y="8754"/>
                  </a:lnTo>
                  <a:lnTo>
                    <a:pt x="18093" y="7698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>
                    <a:gamma/>
                    <a:shade val="0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  <a:scene3d>
              <a:camera prst="legacyObliqueTopRight"/>
              <a:lightRig rig="legacyFlat3" dir="b"/>
            </a:scene3d>
            <a:sp3d extrusionH="176200" prstMaterial="legacyMatte">
              <a:bevelT w="13500" h="13500" prst="angle"/>
              <a:bevelB w="13500" h="13500" prst="angle"/>
              <a:extrusionClr>
                <a:schemeClr val="accent1"/>
              </a:extrusionClr>
            </a:sp3d>
          </p:spPr>
          <p:txBody>
            <a:bodyPr wrap="none" anchor="ctr">
              <a:flatTx/>
            </a:bodyPr>
            <a:lstStyle/>
            <a:p>
              <a:endParaRPr lang="uk-UA"/>
            </a:p>
          </p:txBody>
        </p:sp>
        <p:sp>
          <p:nvSpPr>
            <p:cNvPr id="63511" name="AutoShape 23"/>
            <p:cNvSpPr>
              <a:spLocks noChangeArrowheads="1"/>
            </p:cNvSpPr>
            <p:nvPr/>
          </p:nvSpPr>
          <p:spPr bwMode="gray">
            <a:xfrm rot="17574404">
              <a:off x="2011" y="1692"/>
              <a:ext cx="1688" cy="1664"/>
            </a:xfrm>
            <a:custGeom>
              <a:avLst/>
              <a:gdLst>
                <a:gd name="G0" fmla="+- -1509893 0 0"/>
                <a:gd name="G1" fmla="+- -5955455 0 0"/>
                <a:gd name="G2" fmla="+- -1509893 0 -5955455"/>
                <a:gd name="G3" fmla="+- 10800 0 0"/>
                <a:gd name="G4" fmla="+- 0 0 -1509893"/>
                <a:gd name="T0" fmla="*/ 360 256 1"/>
                <a:gd name="T1" fmla="*/ 0 256 1"/>
                <a:gd name="G5" fmla="+- G2 T0 T1"/>
                <a:gd name="G6" fmla="?: G2 G2 G5"/>
                <a:gd name="G7" fmla="+- 0 0 G6"/>
                <a:gd name="G8" fmla="+- 7926 0 0"/>
                <a:gd name="G9" fmla="+- 0 0 -5955455"/>
                <a:gd name="G10" fmla="+- 7926 0 2700"/>
                <a:gd name="G11" fmla="cos G10 -1509893"/>
                <a:gd name="G12" fmla="sin G10 -1509893"/>
                <a:gd name="G13" fmla="cos 13500 -1509893"/>
                <a:gd name="G14" fmla="sin 13500 -1509893"/>
                <a:gd name="G15" fmla="+- G11 10800 0"/>
                <a:gd name="G16" fmla="+- G12 10800 0"/>
                <a:gd name="G17" fmla="+- G13 10800 0"/>
                <a:gd name="G18" fmla="+- G14 10800 0"/>
                <a:gd name="G19" fmla="*/ 7926 1 2"/>
                <a:gd name="G20" fmla="+- G19 5400 0"/>
                <a:gd name="G21" fmla="cos G20 -1509893"/>
                <a:gd name="G22" fmla="sin G20 -1509893"/>
                <a:gd name="G23" fmla="+- G21 10800 0"/>
                <a:gd name="G24" fmla="+- G12 G23 G22"/>
                <a:gd name="G25" fmla="+- G22 G23 G11"/>
                <a:gd name="G26" fmla="cos 10800 -1509893"/>
                <a:gd name="G27" fmla="sin 10800 -1509893"/>
                <a:gd name="G28" fmla="cos 7926 -1509893"/>
                <a:gd name="G29" fmla="sin 7926 -1509893"/>
                <a:gd name="G30" fmla="+- G26 10800 0"/>
                <a:gd name="G31" fmla="+- G27 10800 0"/>
                <a:gd name="G32" fmla="+- G28 10800 0"/>
                <a:gd name="G33" fmla="+- G29 10800 0"/>
                <a:gd name="G34" fmla="+- G19 5400 0"/>
                <a:gd name="G35" fmla="cos G34 -5955455"/>
                <a:gd name="G36" fmla="sin G34 -5955455"/>
                <a:gd name="G37" fmla="+/ -5955455 -1509893 2"/>
                <a:gd name="T2" fmla="*/ 180 256 1"/>
                <a:gd name="T3" fmla="*/ 0 256 1"/>
                <a:gd name="G38" fmla="+- G37 T2 T3"/>
                <a:gd name="G39" fmla="?: G2 G37 G38"/>
                <a:gd name="G40" fmla="cos 10800 G39"/>
                <a:gd name="G41" fmla="sin 10800 G39"/>
                <a:gd name="G42" fmla="cos 7926 G39"/>
                <a:gd name="G43" fmla="sin 7926 G39"/>
                <a:gd name="G44" fmla="+- G40 10800 0"/>
                <a:gd name="G45" fmla="+- G41 10800 0"/>
                <a:gd name="G46" fmla="+- G42 10800 0"/>
                <a:gd name="G47" fmla="+- G43 10800 0"/>
                <a:gd name="G48" fmla="+- G35 10800 0"/>
                <a:gd name="G49" fmla="+- G36 10800 0"/>
                <a:gd name="T4" fmla="*/ 16689 w 21600"/>
                <a:gd name="T5" fmla="*/ 1746 h 21600"/>
                <a:gd name="T6" fmla="*/ 10657 w 21600"/>
                <a:gd name="T7" fmla="*/ 1438 h 21600"/>
                <a:gd name="T8" fmla="*/ 15121 w 21600"/>
                <a:gd name="T9" fmla="*/ 4156 h 21600"/>
                <a:gd name="T10" fmla="*/ 23223 w 21600"/>
                <a:gd name="T11" fmla="*/ 5516 h 21600"/>
                <a:gd name="T12" fmla="*/ 21035 w 21600"/>
                <a:gd name="T13" fmla="*/ 10942 h 21600"/>
                <a:gd name="T14" fmla="*/ 15609 w 21600"/>
                <a:gd name="T15" fmla="*/ 8754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18093" y="7698"/>
                  </a:moveTo>
                  <a:cubicBezTo>
                    <a:pt x="16849" y="4772"/>
                    <a:pt x="13978" y="2874"/>
                    <a:pt x="10800" y="2874"/>
                  </a:cubicBezTo>
                  <a:cubicBezTo>
                    <a:pt x="10759" y="2873"/>
                    <a:pt x="10719" y="2874"/>
                    <a:pt x="10679" y="2874"/>
                  </a:cubicBezTo>
                  <a:lnTo>
                    <a:pt x="10635" y="1"/>
                  </a:lnTo>
                  <a:cubicBezTo>
                    <a:pt x="10690" y="0"/>
                    <a:pt x="10745" y="-1"/>
                    <a:pt x="10800" y="0"/>
                  </a:cubicBezTo>
                  <a:cubicBezTo>
                    <a:pt x="15131" y="0"/>
                    <a:pt x="19043" y="2587"/>
                    <a:pt x="20738" y="6573"/>
                  </a:cubicBezTo>
                  <a:lnTo>
                    <a:pt x="23223" y="5516"/>
                  </a:lnTo>
                  <a:lnTo>
                    <a:pt x="21035" y="10942"/>
                  </a:lnTo>
                  <a:lnTo>
                    <a:pt x="15609" y="8754"/>
                  </a:lnTo>
                  <a:lnTo>
                    <a:pt x="18093" y="7698"/>
                  </a:lnTo>
                  <a:close/>
                </a:path>
              </a:pathLst>
            </a:custGeom>
            <a:gradFill rotWithShape="1">
              <a:gsLst>
                <a:gs pos="0">
                  <a:schemeClr val="folHlink">
                    <a:gamma/>
                    <a:shade val="6275"/>
                    <a:invGamma/>
                  </a:schemeClr>
                </a:gs>
                <a:gs pos="100000">
                  <a:schemeClr val="folHlink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  <a:scene3d>
              <a:camera prst="legacyObliqueTopRight"/>
              <a:lightRig rig="legacyFlat3" dir="b"/>
            </a:scene3d>
            <a:sp3d extrusionH="176200" prstMaterial="legacyMatte">
              <a:bevelT w="13500" h="13500" prst="angle"/>
              <a:bevelB w="13500" h="13500" prst="angle"/>
              <a:extrusionClr>
                <a:schemeClr val="folHlink"/>
              </a:extrusionClr>
            </a:sp3d>
          </p:spPr>
          <p:txBody>
            <a:bodyPr wrap="none" anchor="ctr">
              <a:flatTx/>
            </a:bodyPr>
            <a:lstStyle/>
            <a:p>
              <a:endParaRPr lang="uk-UA"/>
            </a:p>
          </p:txBody>
        </p:sp>
        <p:sp>
          <p:nvSpPr>
            <p:cNvPr id="63512" name="AutoShape 24"/>
            <p:cNvSpPr>
              <a:spLocks noChangeArrowheads="1"/>
            </p:cNvSpPr>
            <p:nvPr/>
          </p:nvSpPr>
          <p:spPr bwMode="gray">
            <a:xfrm rot="22974404">
              <a:off x="2038" y="1728"/>
              <a:ext cx="1688" cy="1664"/>
            </a:xfrm>
            <a:custGeom>
              <a:avLst/>
              <a:gdLst>
                <a:gd name="G0" fmla="+- -1509893 0 0"/>
                <a:gd name="G1" fmla="+- -5955455 0 0"/>
                <a:gd name="G2" fmla="+- -1509893 0 -5955455"/>
                <a:gd name="G3" fmla="+- 10800 0 0"/>
                <a:gd name="G4" fmla="+- 0 0 -1509893"/>
                <a:gd name="T0" fmla="*/ 360 256 1"/>
                <a:gd name="T1" fmla="*/ 0 256 1"/>
                <a:gd name="G5" fmla="+- G2 T0 T1"/>
                <a:gd name="G6" fmla="?: G2 G2 G5"/>
                <a:gd name="G7" fmla="+- 0 0 G6"/>
                <a:gd name="G8" fmla="+- 7926 0 0"/>
                <a:gd name="G9" fmla="+- 0 0 -5955455"/>
                <a:gd name="G10" fmla="+- 7926 0 2700"/>
                <a:gd name="G11" fmla="cos G10 -1509893"/>
                <a:gd name="G12" fmla="sin G10 -1509893"/>
                <a:gd name="G13" fmla="cos 13500 -1509893"/>
                <a:gd name="G14" fmla="sin 13500 -1509893"/>
                <a:gd name="G15" fmla="+- G11 10800 0"/>
                <a:gd name="G16" fmla="+- G12 10800 0"/>
                <a:gd name="G17" fmla="+- G13 10800 0"/>
                <a:gd name="G18" fmla="+- G14 10800 0"/>
                <a:gd name="G19" fmla="*/ 7926 1 2"/>
                <a:gd name="G20" fmla="+- G19 5400 0"/>
                <a:gd name="G21" fmla="cos G20 -1509893"/>
                <a:gd name="G22" fmla="sin G20 -1509893"/>
                <a:gd name="G23" fmla="+- G21 10800 0"/>
                <a:gd name="G24" fmla="+- G12 G23 G22"/>
                <a:gd name="G25" fmla="+- G22 G23 G11"/>
                <a:gd name="G26" fmla="cos 10800 -1509893"/>
                <a:gd name="G27" fmla="sin 10800 -1509893"/>
                <a:gd name="G28" fmla="cos 7926 -1509893"/>
                <a:gd name="G29" fmla="sin 7926 -1509893"/>
                <a:gd name="G30" fmla="+- G26 10800 0"/>
                <a:gd name="G31" fmla="+- G27 10800 0"/>
                <a:gd name="G32" fmla="+- G28 10800 0"/>
                <a:gd name="G33" fmla="+- G29 10800 0"/>
                <a:gd name="G34" fmla="+- G19 5400 0"/>
                <a:gd name="G35" fmla="cos G34 -5955455"/>
                <a:gd name="G36" fmla="sin G34 -5955455"/>
                <a:gd name="G37" fmla="+/ -5955455 -1509893 2"/>
                <a:gd name="T2" fmla="*/ 180 256 1"/>
                <a:gd name="T3" fmla="*/ 0 256 1"/>
                <a:gd name="G38" fmla="+- G37 T2 T3"/>
                <a:gd name="G39" fmla="?: G2 G37 G38"/>
                <a:gd name="G40" fmla="cos 10800 G39"/>
                <a:gd name="G41" fmla="sin 10800 G39"/>
                <a:gd name="G42" fmla="cos 7926 G39"/>
                <a:gd name="G43" fmla="sin 7926 G39"/>
                <a:gd name="G44" fmla="+- G40 10800 0"/>
                <a:gd name="G45" fmla="+- G41 10800 0"/>
                <a:gd name="G46" fmla="+- G42 10800 0"/>
                <a:gd name="G47" fmla="+- G43 10800 0"/>
                <a:gd name="G48" fmla="+- G35 10800 0"/>
                <a:gd name="G49" fmla="+- G36 10800 0"/>
                <a:gd name="T4" fmla="*/ 16689 w 21600"/>
                <a:gd name="T5" fmla="*/ 1746 h 21600"/>
                <a:gd name="T6" fmla="*/ 10657 w 21600"/>
                <a:gd name="T7" fmla="*/ 1438 h 21600"/>
                <a:gd name="T8" fmla="*/ 15121 w 21600"/>
                <a:gd name="T9" fmla="*/ 4156 h 21600"/>
                <a:gd name="T10" fmla="*/ 23223 w 21600"/>
                <a:gd name="T11" fmla="*/ 5516 h 21600"/>
                <a:gd name="T12" fmla="*/ 21035 w 21600"/>
                <a:gd name="T13" fmla="*/ 10942 h 21600"/>
                <a:gd name="T14" fmla="*/ 15609 w 21600"/>
                <a:gd name="T15" fmla="*/ 8754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18093" y="7698"/>
                  </a:moveTo>
                  <a:cubicBezTo>
                    <a:pt x="16849" y="4772"/>
                    <a:pt x="13978" y="2874"/>
                    <a:pt x="10800" y="2874"/>
                  </a:cubicBezTo>
                  <a:cubicBezTo>
                    <a:pt x="10759" y="2873"/>
                    <a:pt x="10719" y="2874"/>
                    <a:pt x="10679" y="2874"/>
                  </a:cubicBezTo>
                  <a:lnTo>
                    <a:pt x="10635" y="1"/>
                  </a:lnTo>
                  <a:cubicBezTo>
                    <a:pt x="10690" y="0"/>
                    <a:pt x="10745" y="-1"/>
                    <a:pt x="10800" y="0"/>
                  </a:cubicBezTo>
                  <a:cubicBezTo>
                    <a:pt x="15131" y="0"/>
                    <a:pt x="19043" y="2587"/>
                    <a:pt x="20738" y="6573"/>
                  </a:cubicBezTo>
                  <a:lnTo>
                    <a:pt x="23223" y="5516"/>
                  </a:lnTo>
                  <a:lnTo>
                    <a:pt x="21035" y="10942"/>
                  </a:lnTo>
                  <a:lnTo>
                    <a:pt x="15609" y="8754"/>
                  </a:lnTo>
                  <a:lnTo>
                    <a:pt x="18093" y="7698"/>
                  </a:lnTo>
                  <a:close/>
                </a:path>
              </a:pathLst>
            </a:custGeom>
            <a:gradFill rotWithShape="1">
              <a:gsLst>
                <a:gs pos="0">
                  <a:schemeClr val="accent2">
                    <a:gamma/>
                    <a:shade val="0"/>
                    <a:invGamma/>
                  </a:schemeClr>
                </a:gs>
                <a:gs pos="100000">
                  <a:schemeClr val="accent2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  <a:scene3d>
              <a:camera prst="legacyObliqueTopRight"/>
              <a:lightRig rig="legacyFlat3" dir="b"/>
            </a:scene3d>
            <a:sp3d extrusionH="176200" prstMaterial="legacyMatte">
              <a:bevelT w="13500" h="13500" prst="angle"/>
              <a:bevelB w="13500" h="13500" prst="angle"/>
              <a:extrusionClr>
                <a:schemeClr val="accent2"/>
              </a:extrusionClr>
            </a:sp3d>
          </p:spPr>
          <p:txBody>
            <a:bodyPr wrap="none" anchor="ctr">
              <a:flatTx/>
            </a:bodyPr>
            <a:lstStyle/>
            <a:p>
              <a:endParaRPr lang="uk-UA"/>
            </a:p>
          </p:txBody>
        </p:sp>
      </p:grpSp>
      <p:sp>
        <p:nvSpPr>
          <p:cNvPr id="27" name="Овал 26">
            <a:hlinkClick r:id="" action="ppaction://hlinkshowjump?jump=nextslide"/>
          </p:cNvPr>
          <p:cNvSpPr/>
          <p:nvPr/>
        </p:nvSpPr>
        <p:spPr>
          <a:xfrm>
            <a:off x="3929058" y="3357562"/>
            <a:ext cx="1257304" cy="1257304"/>
          </a:xfrm>
          <a:prstGeom prst="ellipse">
            <a:avLst/>
          </a:prstGeom>
          <a:blipFill rotWithShape="0">
            <a:blip r:embed="rId4" cstate="print"/>
            <a:stretch>
              <a:fillRect/>
            </a:stretch>
          </a:blip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3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34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34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3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34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34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634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34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34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634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35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35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635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635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635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635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634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634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635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635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634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634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634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634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634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2000"/>
                                        <p:tgtEl>
                                          <p:spTgt spid="634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635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635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63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635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635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2000"/>
                                        <p:tgtEl>
                                          <p:spTgt spid="635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634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634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634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634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635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635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635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635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90" grpId="0"/>
      <p:bldP spid="63491" grpId="0" animBg="1"/>
      <p:bldP spid="63493" grpId="0" animBg="1"/>
      <p:bldP spid="63494" grpId="0"/>
      <p:bldP spid="63495" grpId="0"/>
      <p:bldP spid="63496" grpId="0" animBg="1"/>
      <p:bldP spid="63497" grpId="0" animBg="1"/>
      <p:bldP spid="63498" grpId="0"/>
      <p:bldP spid="63499" grpId="0"/>
      <p:bldP spid="63500" grpId="0" animBg="1"/>
      <p:bldP spid="63501" grpId="0" animBg="1"/>
      <p:bldP spid="63502" grpId="0"/>
      <p:bldP spid="63503" grpId="0"/>
      <p:bldP spid="63504" grpId="0" animBg="1"/>
      <p:bldP spid="63505" grpId="0" animBg="1"/>
      <p:bldP spid="63506" grpId="0"/>
      <p:bldP spid="6350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512" y="116632"/>
            <a:ext cx="8834014" cy="6480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412748"/>
      </p:ext>
    </p:extLst>
  </p:cSld>
  <p:clrMapOvr>
    <a:masterClrMapping/>
  </p:clrMapOvr>
  <p:transition spd="med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4810" y="188640"/>
            <a:ext cx="8854380" cy="64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71969"/>
      </p:ext>
    </p:extLst>
  </p:cSld>
  <p:clrMapOvr>
    <a:masterClrMapping/>
  </p:clrMapOvr>
  <p:transition spd="med"/>
</p:sld>
</file>

<file path=ppt/theme/theme1.xml><?xml version="1.0" encoding="utf-8"?>
<a:theme xmlns:a="http://schemas.openxmlformats.org/drawingml/2006/main" name="quizz">
  <a:themeElements>
    <a:clrScheme name="Тема Office 1">
      <a:dk1>
        <a:srgbClr val="808080"/>
      </a:dk1>
      <a:lt1>
        <a:srgbClr val="FFFFFF"/>
      </a:lt1>
      <a:dk2>
        <a:srgbClr val="003366"/>
      </a:dk2>
      <a:lt2>
        <a:srgbClr val="FFFFCC"/>
      </a:lt2>
      <a:accent1>
        <a:srgbClr val="79CE24"/>
      </a:accent1>
      <a:accent2>
        <a:srgbClr val="E45267"/>
      </a:accent2>
      <a:accent3>
        <a:srgbClr val="AAADB8"/>
      </a:accent3>
      <a:accent4>
        <a:srgbClr val="DADADA"/>
      </a:accent4>
      <a:accent5>
        <a:srgbClr val="BEE3AC"/>
      </a:accent5>
      <a:accent6>
        <a:srgbClr val="CF495D"/>
      </a:accent6>
      <a:hlink>
        <a:srgbClr val="5FC3D7"/>
      </a:hlink>
      <a:folHlink>
        <a:srgbClr val="FAA712"/>
      </a:folHlink>
    </a:clrScheme>
    <a:fontScheme name="Тема Offic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Тема Office 1">
        <a:dk1>
          <a:srgbClr val="808080"/>
        </a:dk1>
        <a:lt1>
          <a:srgbClr val="FFFFFF"/>
        </a:lt1>
        <a:dk2>
          <a:srgbClr val="003366"/>
        </a:dk2>
        <a:lt2>
          <a:srgbClr val="FFFFCC"/>
        </a:lt2>
        <a:accent1>
          <a:srgbClr val="79CE24"/>
        </a:accent1>
        <a:accent2>
          <a:srgbClr val="E45267"/>
        </a:accent2>
        <a:accent3>
          <a:srgbClr val="AAADB8"/>
        </a:accent3>
        <a:accent4>
          <a:srgbClr val="DADADA"/>
        </a:accent4>
        <a:accent5>
          <a:srgbClr val="BEE3AC"/>
        </a:accent5>
        <a:accent6>
          <a:srgbClr val="CF495D"/>
        </a:accent6>
        <a:hlink>
          <a:srgbClr val="5FC3D7"/>
        </a:hlink>
        <a:folHlink>
          <a:srgbClr val="FAA71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5F5F5F"/>
        </a:dk1>
        <a:lt1>
          <a:srgbClr val="FFFFFF"/>
        </a:lt1>
        <a:dk2>
          <a:srgbClr val="232751"/>
        </a:dk2>
        <a:lt2>
          <a:srgbClr val="CCFFCC"/>
        </a:lt2>
        <a:accent1>
          <a:srgbClr val="62A2DC"/>
        </a:accent1>
        <a:accent2>
          <a:srgbClr val="E29B54"/>
        </a:accent2>
        <a:accent3>
          <a:srgbClr val="ACACB3"/>
        </a:accent3>
        <a:accent4>
          <a:srgbClr val="DADADA"/>
        </a:accent4>
        <a:accent5>
          <a:srgbClr val="B7CEEB"/>
        </a:accent5>
        <a:accent6>
          <a:srgbClr val="CD8C4B"/>
        </a:accent6>
        <a:hlink>
          <a:srgbClr val="83CE5A"/>
        </a:hlink>
        <a:folHlink>
          <a:srgbClr val="DE585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5F5F5F"/>
        </a:dk1>
        <a:lt1>
          <a:srgbClr val="FFFFFF"/>
        </a:lt1>
        <a:dk2>
          <a:srgbClr val="504736"/>
        </a:dk2>
        <a:lt2>
          <a:srgbClr val="CCECFF"/>
        </a:lt2>
        <a:accent1>
          <a:srgbClr val="DE6084"/>
        </a:accent1>
        <a:accent2>
          <a:srgbClr val="63B1C9"/>
        </a:accent2>
        <a:accent3>
          <a:srgbClr val="B3B1AE"/>
        </a:accent3>
        <a:accent4>
          <a:srgbClr val="DADADA"/>
        </a:accent4>
        <a:accent5>
          <a:srgbClr val="ECB6C2"/>
        </a:accent5>
        <a:accent6>
          <a:srgbClr val="59A0B6"/>
        </a:accent6>
        <a:hlink>
          <a:srgbClr val="D08B58"/>
        </a:hlink>
        <a:folHlink>
          <a:srgbClr val="67D53B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quizz</Template>
  <TotalTime>978</TotalTime>
  <Words>297</Words>
  <Application>Microsoft Office PowerPoint</Application>
  <PresentationFormat>Экран (4:3)</PresentationFormat>
  <Paragraphs>141</Paragraphs>
  <Slides>18</Slides>
  <Notes>1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1" baseType="lpstr">
      <vt:lpstr>Arial</vt:lpstr>
      <vt:lpstr>Comic Sans MS</vt:lpstr>
      <vt:lpstr>quizz</vt:lpstr>
      <vt:lpstr>Quiz  Computers and information technologies</vt:lpstr>
      <vt:lpstr>A software program  to view web pages is </vt:lpstr>
      <vt:lpstr> A system for communicating without wires over a computer network is </vt:lpstr>
      <vt:lpstr>A defect in a program that prevents it from working properly is </vt:lpstr>
      <vt:lpstr>A kind of computer memory is </vt:lpstr>
      <vt:lpstr>Connection for attaching devices to computers is </vt:lpstr>
      <vt:lpstr>Information that you create and share on a computer is </vt:lpstr>
      <vt:lpstr>The main storage device inside a computer is </vt:lpstr>
      <vt:lpstr>To take information off the Internet and store it on your computer  </vt:lpstr>
      <vt:lpstr>A software application which displays unwanted advertisements on your computer while in use is </vt:lpstr>
      <vt:lpstr>The main page or opening page that appears when you visit a web site </vt:lpstr>
      <vt:lpstr>Information on the times and dates you have visited  web sites is  </vt:lpstr>
      <vt:lpstr>To compress a file so that it occupies less space in storage </vt:lpstr>
      <vt:lpstr>How old is the Internet? </vt:lpstr>
      <vt:lpstr>iPad is </vt:lpstr>
      <vt:lpstr>Are you smart students?  </vt:lpstr>
      <vt:lpstr>Презентация PowerPoint</vt:lpstr>
      <vt:lpstr>Презентация PowerPoint</vt:lpstr>
    </vt:vector>
  </TitlesOfParts>
  <Company>Grizli777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ThemeGallery PowerTemplate</dc:title>
  <dc:creator>Вера</dc:creator>
  <cp:lastModifiedBy>Natalia</cp:lastModifiedBy>
  <cp:revision>44</cp:revision>
  <dcterms:created xsi:type="dcterms:W3CDTF">2014-11-23T20:44:32Z</dcterms:created>
  <dcterms:modified xsi:type="dcterms:W3CDTF">2021-12-20T10:42:01Z</dcterms:modified>
</cp:coreProperties>
</file>