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A17674E-AFC8-4ABC-8BEF-668568BA7141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437ABD9-FBF1-4FFC-BE75-CC1623D9B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6864" cy="460851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МДОБУ «ЦРР – детский сад «Олененок»</a:t>
            </a: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</a:rPr>
              <a:t>Проект </a:t>
            </a:r>
            <a:br>
              <a:rPr lang="ru-RU" sz="4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</a:rPr>
              <a:t>«Моя семья»</a:t>
            </a:r>
            <a:br>
              <a:rPr lang="ru-RU" sz="4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взаимодействие с семьей в духовно-нравственном воспитании дошкольников</a:t>
            </a:r>
            <a:br>
              <a:rPr lang="ru-RU" sz="40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ru-RU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3789040"/>
            <a:ext cx="6858000" cy="216024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Подготовила : Воспитатель </a:t>
            </a:r>
            <a:r>
              <a:rPr lang="ru-RU" b="1" dirty="0" err="1">
                <a:solidFill>
                  <a:schemeClr val="tx1"/>
                </a:solidFill>
              </a:rPr>
              <a:t>Подкорытова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</a:p>
          <a:p>
            <a:r>
              <a:rPr lang="ru-RU" b="1" dirty="0">
                <a:solidFill>
                  <a:schemeClr val="tx1"/>
                </a:solidFill>
              </a:rPr>
              <a:t>Елена Владимировна</a:t>
            </a:r>
          </a:p>
          <a:p>
            <a:endParaRPr lang="ru-RU" b="1" dirty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г. Дальнегорск</a:t>
            </a: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2024 г.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19256" cy="6768752"/>
          </a:xfrm>
        </p:spPr>
        <p:txBody>
          <a:bodyPr>
            <a:normAutofit fontScale="90000"/>
          </a:bodyPr>
          <a:lstStyle/>
          <a:p>
            <a:b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 проекта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среднесрочный, познавательно - творческий, детско-взрослый.</a:t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дети средней группы, воспитатели, родители (законные представители) воспитанников.</a:t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Идея проекта: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привлечение детей и родителей к совместной познавательно – творческой деятельности по формированию представлений у детей о семье и семейных ценностях.</a:t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Направление проекта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духовно-нравственное воспитание в семье и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доу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коммуникативное объединение детей, родителей, воспитателей группы через формирование  духовно – нравственного отношения к родному дому, к семье; через  обеспечение участия всех членов семей в жизни группы.</a:t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143644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br>
              <a:rPr lang="ru-RU" dirty="0"/>
            </a:br>
            <a:r>
              <a:rPr lang="ru-RU" sz="27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Образовательные </a:t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Формировать у детей представление о семье, о ценности семейных отношений для каждого человека, о семейных традициях и укладе жизни, расширять знания о профессиях родителей.</a:t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Способствовать активному вовлечению членов семей воспитанников в образовательный процесс группы, в совместную познавательно-творческую  деятельность с детьми и воспитателями</a:t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Развивающие </a:t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творческие способности родителей и детей в процессе разных видов совместной деятельности.</a:t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Воспитательные </a:t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Воспитывать у детей любовь и уважение к членам семьи, учить проявлять заботу о родных людях.</a:t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2000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571480"/>
            <a:ext cx="4041648" cy="5585480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9600" b="1" dirty="0">
                <a:latin typeface="Times New Roman" pitchFamily="18" charset="0"/>
                <a:cs typeface="Times New Roman" pitchFamily="18" charset="0"/>
              </a:rPr>
              <a:t>Актуальность проекта </a:t>
            </a:r>
          </a:p>
          <a:p>
            <a:endParaRPr lang="ru-RU" sz="3400" b="1" u="sng" dirty="0">
              <a:latin typeface="Times New Roman" pitchFamily="18" charset="0"/>
              <a:cs typeface="Times New Roman" pitchFamily="18" charset="0"/>
            </a:endParaRPr>
          </a:p>
          <a:p>
            <a:endParaRPr lang="ru-RU" sz="7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Социальная значимость  духовно - нравственного воспитания подрастающего поколения в условиях внедрения ФОП  дошкольного образования.</a:t>
            </a:r>
          </a:p>
          <a:p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Семья - это первый социальный институт, с которым ребенок встречается в жизни и частью которого является. </a:t>
            </a:r>
          </a:p>
          <a:p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Семья занимает центральное место в воспитании ребенка, играет основную роль в формировании мировоззрения, нравственных норм поведения, чувств.</a:t>
            </a:r>
          </a:p>
          <a:p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32198" y="642918"/>
            <a:ext cx="4041648" cy="5594394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9600" b="1" dirty="0">
                <a:latin typeface="Times New Roman" pitchFamily="18" charset="0"/>
                <a:cs typeface="Times New Roman" pitchFamily="18" charset="0"/>
              </a:rPr>
              <a:t>Предполагаемый результат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  <a:p>
            <a:endParaRPr lang="ru-RU" sz="31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dirty="0">
                <a:latin typeface="Times New Roman" pitchFamily="18" charset="0"/>
                <a:cs typeface="Times New Roman" pitchFamily="18" charset="0"/>
              </a:rPr>
              <a:t>У детей и взрослых будет сформировано ценностное отношение к семейным отношениям.</a:t>
            </a:r>
          </a:p>
          <a:p>
            <a:r>
              <a:rPr lang="ru-RU" sz="7200" dirty="0">
                <a:latin typeface="Times New Roman" pitchFamily="18" charset="0"/>
                <a:cs typeface="Times New Roman" pitchFamily="18" charset="0"/>
              </a:rPr>
              <a:t>В группе будет сформирован коллектив единомышленников: дети - родители – воспитатели.</a:t>
            </a:r>
          </a:p>
          <a:p>
            <a:r>
              <a:rPr lang="ru-RU" sz="7200" dirty="0">
                <a:latin typeface="Times New Roman" pitchFamily="18" charset="0"/>
                <a:cs typeface="Times New Roman" pitchFamily="18" charset="0"/>
              </a:rPr>
              <a:t>Дети группы будут иметь полное представление о родственных отношениях.</a:t>
            </a:r>
          </a:p>
          <a:p>
            <a:r>
              <a:rPr lang="ru-RU" sz="7200" dirty="0">
                <a:latin typeface="Times New Roman" pitchFamily="18" charset="0"/>
                <a:cs typeface="Times New Roman" pitchFamily="18" charset="0"/>
              </a:rPr>
              <a:t>Дети группы будут проявлять уважительное отношение и любовь к родным и близким.</a:t>
            </a:r>
          </a:p>
          <a:p>
            <a:r>
              <a:rPr lang="ru-RU" sz="7200" dirty="0">
                <a:latin typeface="Times New Roman" pitchFamily="18" charset="0"/>
                <a:cs typeface="Times New Roman" pitchFamily="18" charset="0"/>
              </a:rPr>
              <a:t>Повысится уровень родительской активности в организации </a:t>
            </a:r>
            <a:r>
              <a:rPr lang="ru-RU" sz="7200" dirty="0" err="1"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7200" dirty="0">
                <a:latin typeface="Times New Roman" pitchFamily="18" charset="0"/>
                <a:cs typeface="Times New Roman" pitchFamily="18" charset="0"/>
              </a:rPr>
              <a:t>-образовательного процесса в группе.</a:t>
            </a:r>
          </a:p>
          <a:p>
            <a:r>
              <a:rPr lang="ru-RU" sz="7200" dirty="0">
                <a:latin typeface="Times New Roman" pitchFamily="18" charset="0"/>
                <a:cs typeface="Times New Roman" pitchFamily="18" charset="0"/>
              </a:rPr>
              <a:t>Осуществится обмен лучшим опытом опытом семейного воспитания и формирования культурных семейных традиций.</a:t>
            </a:r>
            <a:endParaRPr lang="ru-RU" sz="7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90518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400" dirty="0"/>
            </a:br>
            <a: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Аппликация «Большой пальчик дедушка»</a:t>
            </a:r>
          </a:p>
        </p:txBody>
      </p:sp>
      <p:pic>
        <p:nvPicPr>
          <p:cNvPr id="4" name="Содержимое 3" descr="C:\Users\Администратор\Desktop\проект моя семья 24\IMG_20240124_124438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85860"/>
            <a:ext cx="2751513" cy="29136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Администратор\Desktop\проект моя семья 24\IMG202401241120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071546"/>
            <a:ext cx="2571750" cy="2762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Администратор\Desktop\проект моя семья 24\IMG202401241128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71762" y="3357562"/>
            <a:ext cx="3800475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048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Рисование «Моя семья»</a:t>
            </a:r>
          </a:p>
        </p:txBody>
      </p:sp>
      <p:pic>
        <p:nvPicPr>
          <p:cNvPr id="4" name="Содержимое 3" descr="C:\Users\Администратор\Desktop\IMG20240118114522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928670"/>
            <a:ext cx="3221182" cy="28471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Администратор\Desktop\IMG2024011810002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785794"/>
            <a:ext cx="2847975" cy="2847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Администратор\Desktop\IMG2024011809593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643314"/>
            <a:ext cx="3428998" cy="3000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339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Кто в домике моём живёт?</a:t>
            </a:r>
          </a:p>
        </p:txBody>
      </p:sp>
      <p:pic>
        <p:nvPicPr>
          <p:cNvPr id="4" name="Содержимое 3" descr="C:\Users\Администратор\Desktop\IMG20240124105433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142984"/>
            <a:ext cx="2763982" cy="27608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Администратор\Desktop\IMG2024012316343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214422"/>
            <a:ext cx="2724150" cy="2857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Администратор\Desktop\IMG20240123170050.jpg"/>
          <p:cNvPicPr/>
          <p:nvPr/>
        </p:nvPicPr>
        <p:blipFill rotWithShape="1">
          <a:blip r:embed="rId4" cstate="print"/>
          <a:srcRect l="29583" r="-6041"/>
          <a:stretch/>
        </p:blipFill>
        <p:spPr bwMode="auto">
          <a:xfrm>
            <a:off x="2627784" y="3786190"/>
            <a:ext cx="4886651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57194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Генеалогическое древо</a:t>
            </a:r>
          </a:p>
        </p:txBody>
      </p:sp>
      <p:pic>
        <p:nvPicPr>
          <p:cNvPr id="1026" name="Picture 2" descr="C:\Users\Администратор\Desktop\проект моя семья 24\IMG-20240120-WA003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26664" y="1219200"/>
            <a:ext cx="3801319" cy="5068425"/>
          </a:xfrm>
          <a:prstGeom prst="rect">
            <a:avLst/>
          </a:prstGeom>
          <a:noFill/>
        </p:spPr>
      </p:pic>
      <p:pic>
        <p:nvPicPr>
          <p:cNvPr id="1027" name="Picture 3" descr="C:\Users\Администратор\Desktop\проект моя семья 24\IMG-20240201-WA0027.jpeg"/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3" cstate="print"/>
          <a:srcRect b="12490"/>
          <a:stretch/>
        </p:blipFill>
        <p:spPr bwMode="auto">
          <a:xfrm>
            <a:off x="5000627" y="1216025"/>
            <a:ext cx="3902207" cy="50212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94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Мастер – классы от родителей </a:t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«Готовим вместе»</a:t>
            </a:r>
          </a:p>
        </p:txBody>
      </p:sp>
      <p:pic>
        <p:nvPicPr>
          <p:cNvPr id="2050" name="Picture 2" descr="C:\Users\Администратор\Desktop\проект моя семья 24\IMG202402281057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3456384" cy="2862650"/>
          </a:xfrm>
          <a:prstGeom prst="rect">
            <a:avLst/>
          </a:prstGeom>
          <a:noFill/>
        </p:spPr>
      </p:pic>
      <p:pic>
        <p:nvPicPr>
          <p:cNvPr id="2051" name="Picture 3" descr="C:\Users\Администратор\Desktop\проект моя семья 24\IMG-20240329-WA01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8024" y="2420888"/>
            <a:ext cx="4131108" cy="38656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931224" cy="45030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Готовим пиццу с коктейлем</a:t>
            </a:r>
          </a:p>
        </p:txBody>
      </p:sp>
      <p:pic>
        <p:nvPicPr>
          <p:cNvPr id="5" name="Picture 4" descr="C:\Users\Администратор\Desktop\проект моя семья 24\IMG-20240313-WA001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925336"/>
            <a:ext cx="3784504" cy="5230990"/>
          </a:xfrm>
          <a:prstGeom prst="rect">
            <a:avLst/>
          </a:prstGeom>
          <a:noFill/>
        </p:spPr>
      </p:pic>
      <p:pic>
        <p:nvPicPr>
          <p:cNvPr id="3074" name="Picture 2" descr="C:\Users\Администратор\Desktop\проект моя семья 24\IMG20240329092437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988097"/>
            <a:ext cx="3961010" cy="51650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787208" cy="90872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Совместный активный отдых </a:t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«Мама, папа, я – спортивная семья»</a:t>
            </a:r>
          </a:p>
        </p:txBody>
      </p:sp>
      <p:pic>
        <p:nvPicPr>
          <p:cNvPr id="4098" name="Picture 2" descr="C:\Users\Администратор\Desktop\проект моя семья 24\IMG-20240209-WA0130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/>
          <a:srcRect t="30137"/>
          <a:stretch/>
        </p:blipFill>
        <p:spPr bwMode="auto">
          <a:xfrm>
            <a:off x="107504" y="1340768"/>
            <a:ext cx="4464496" cy="2783463"/>
          </a:xfrm>
          <a:prstGeom prst="rect">
            <a:avLst/>
          </a:prstGeom>
          <a:noFill/>
        </p:spPr>
      </p:pic>
      <p:pic>
        <p:nvPicPr>
          <p:cNvPr id="4099" name="Picture 3" descr="C:\Users\Администратор\Desktop\проект моя семья 24\IMG-20240209-WA0165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16016" y="2348880"/>
            <a:ext cx="4248472" cy="3754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931224" cy="52231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Семейная акция «Съедобные кормушки»</a:t>
            </a:r>
          </a:p>
        </p:txBody>
      </p:sp>
      <p:pic>
        <p:nvPicPr>
          <p:cNvPr id="5122" name="Picture 2" descr="C:\Users\Администратор\Desktop\проект моя семья 24\IMG-20240106-WA0053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/>
          <a:srcRect t="22442"/>
          <a:stretch/>
        </p:blipFill>
        <p:spPr bwMode="auto">
          <a:xfrm>
            <a:off x="251520" y="1227231"/>
            <a:ext cx="4069686" cy="4208496"/>
          </a:xfrm>
          <a:prstGeom prst="rect">
            <a:avLst/>
          </a:prstGeom>
          <a:noFill/>
        </p:spPr>
      </p:pic>
      <p:pic>
        <p:nvPicPr>
          <p:cNvPr id="5123" name="Picture 3" descr="C:\Users\Администратор\Desktop\проект моя семья 24\IMG-20240107-WA00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980728"/>
            <a:ext cx="4102989" cy="55269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571184" cy="612304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Результаты проектной деятельности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908720"/>
            <a:ext cx="8147248" cy="5184576"/>
          </a:xfrm>
        </p:spPr>
        <p:txBody>
          <a:bodyPr>
            <a:normAutofit fontScale="70000" lnSpcReduction="20000"/>
          </a:bodyPr>
          <a:lstStyle/>
          <a:p>
            <a:pPr algn="just">
              <a:spcAft>
                <a:spcPts val="600"/>
              </a:spcAft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В совместной работе дети и члены их семей научились активно и дружно работать, доводить начатое дело до конца, тем самым способствуя развитию своих коммуникативных и  познавательных способностей. </a:t>
            </a:r>
          </a:p>
          <a:p>
            <a:pPr algn="just">
              <a:spcAft>
                <a:spcPts val="600"/>
              </a:spcAft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Члены семей, дети и воспитатели в совместной деятельности разучили и освоили новые сюжетно-ролевые, подвижные и дидактические игры; загадки и стихотворения по теме проекта.</a:t>
            </a:r>
          </a:p>
          <a:p>
            <a:pPr algn="just">
              <a:spcAft>
                <a:spcPts val="600"/>
              </a:spcAft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Дети получили системные знания о семье, у них сформировано понятие значимости семьи в жизни каждого человека. </a:t>
            </a:r>
          </a:p>
          <a:p>
            <a:pPr algn="just">
              <a:spcAft>
                <a:spcPts val="600"/>
              </a:spcAft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Совместная познавательно-творческая деятельность способствовала укреплению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детско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- родительских отношений. </a:t>
            </a:r>
          </a:p>
          <a:p>
            <a:pPr algn="just">
              <a:spcAft>
                <a:spcPts val="600"/>
              </a:spcAft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Активизирован словарный запас детей по теме проекта.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075240" cy="855712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tx1"/>
                </a:solidFill>
              </a:rPr>
              <a:t>Наша семья дружна и едина – значит она непобедима!</a:t>
            </a:r>
          </a:p>
        </p:txBody>
      </p:sp>
      <p:pic>
        <p:nvPicPr>
          <p:cNvPr id="6146" name="Picture 2" descr="C:\Users\Администратор\Desktop\проект моя семья 24\IMG-20240209-WA0266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/>
          <a:srcRect l="6398" r="8814" b="34268"/>
          <a:stretch/>
        </p:blipFill>
        <p:spPr bwMode="auto">
          <a:xfrm>
            <a:off x="323528" y="1196752"/>
            <a:ext cx="8639502" cy="4937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207</TotalTime>
  <Words>541</Words>
  <Application>Microsoft Office PowerPoint</Application>
  <PresentationFormat>Экран (4:3)</PresentationFormat>
  <Paragraphs>38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Bookman Old Style</vt:lpstr>
      <vt:lpstr>Calibri</vt:lpstr>
      <vt:lpstr>Cambria</vt:lpstr>
      <vt:lpstr>Gill Sans MT</vt:lpstr>
      <vt:lpstr>Times New Roman</vt:lpstr>
      <vt:lpstr>Wingdings</vt:lpstr>
      <vt:lpstr>Wingdings 3</vt:lpstr>
      <vt:lpstr>Начальная</vt:lpstr>
      <vt:lpstr>МДОБУ «ЦРР – детский сад «Олененок»   Проект  «Моя семья» взаимодействие с семьей в духовно-нравственном воспитании дошкольников </vt:lpstr>
      <vt:lpstr>  Вид проекта: среднесрочный, познавательно - творческий, детско-взрослый. Участники проекта: дети средней группы, воспитатели, родители (законные представители) воспитанников.  Идея проекта: привлечение детей и родителей к совместной познавательно – творческой деятельности по формированию представлений у детей о семье и семейных ценностях.  Направление проекта: духовно-нравственное воспитание в семье и доу.  Цель проекта: коммуникативное объединение детей, родителей, воспитателей группы через формирование  духовно – нравственного отношения к родному дому, к семье; через  обеспечение участия всех членов семей в жизни группы.    </vt:lpstr>
      <vt:lpstr>         Задачи  Образовательные  Формировать у детей представление о семье, о ценности семейных отношений для каждого человека, о семейных традициях и укладе жизни, расширять знания о профессиях родителей. Способствовать активному вовлечению членов семей воспитанников в образовательный процесс группы, в совместную познавательно-творческую  деятельность с детьми и воспитателями Развивающие  Развивать творческие способности родителей и детей в процессе разных видов совместной деятельности. Воспитательные  Воспитывать у детей любовь и уважение к членам семьи, учить проявлять заботу о родных людях. </vt:lpstr>
      <vt:lpstr>Презентация PowerPoint</vt:lpstr>
      <vt:lpstr> Аппликация «Большой пальчик дедушка»</vt:lpstr>
      <vt:lpstr>Рисование «Моя семья»</vt:lpstr>
      <vt:lpstr>Кто в домике моём живёт?</vt:lpstr>
      <vt:lpstr>Генеалогическое древо</vt:lpstr>
      <vt:lpstr>Мастер – классы от родителей  «Готовим вместе»</vt:lpstr>
      <vt:lpstr>Готовим пиццу с коктейлем</vt:lpstr>
      <vt:lpstr>Совместный активный отдых  «Мама, папа, я – спортивная семья»</vt:lpstr>
      <vt:lpstr>Семейная акция «Съедобные кормушки»</vt:lpstr>
      <vt:lpstr>  Результаты проектной деятельности</vt:lpstr>
      <vt:lpstr>    Наша семья дружна и едина – значит она непобедима!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по  духовно – нравственному воспитанию «Моя семья»</dc:title>
  <dc:creator>Администратор</dc:creator>
  <cp:lastModifiedBy>User</cp:lastModifiedBy>
  <cp:revision>29</cp:revision>
  <dcterms:created xsi:type="dcterms:W3CDTF">2024-04-16T05:26:59Z</dcterms:created>
  <dcterms:modified xsi:type="dcterms:W3CDTF">2025-07-29T04:00:34Z</dcterms:modified>
</cp:coreProperties>
</file>