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sldIdLst>
    <p:sldId id="256" r:id="rId2"/>
    <p:sldId id="257" r:id="rId3"/>
    <p:sldId id="260" r:id="rId4"/>
    <p:sldId id="261" r:id="rId5"/>
    <p:sldId id="259" r:id="rId6"/>
    <p:sldId id="262" r:id="rId7"/>
    <p:sldId id="263" r:id="rId8"/>
    <p:sldId id="265" r:id="rId9"/>
    <p:sldId id="264" r:id="rId10"/>
    <p:sldId id="267" r:id="rId11"/>
    <p:sldId id="268" r:id="rId12"/>
    <p:sldId id="269" r:id="rId13"/>
    <p:sldId id="270" r:id="rId14"/>
    <p:sldId id="271" r:id="rId15"/>
    <p:sldId id="273" r:id="rId16"/>
    <p:sldId id="276" r:id="rId17"/>
    <p:sldId id="275" r:id="rId18"/>
    <p:sldId id="272" r:id="rId19"/>
    <p:sldId id="277" r:id="rId20"/>
    <p:sldId id="278" r:id="rId21"/>
    <p:sldId id="279" r:id="rId22"/>
    <p:sldId id="280" r:id="rId23"/>
    <p:sldId id="282" r:id="rId24"/>
    <p:sldId id="283" r:id="rId25"/>
    <p:sldId id="284" r:id="rId26"/>
    <p:sldId id="285" r:id="rId27"/>
    <p:sldId id="286" r:id="rId28"/>
    <p:sldId id="287" r:id="rId29"/>
    <p:sldId id="288" r:id="rId30"/>
    <p:sldId id="289" r:id="rId31"/>
    <p:sldId id="290" r:id="rId32"/>
    <p:sldId id="292" r:id="rId33"/>
    <p:sldId id="293" r:id="rId34"/>
    <p:sldId id="294" r:id="rId35"/>
    <p:sldId id="295" r:id="rId36"/>
    <p:sldId id="296" r:id="rId37"/>
    <p:sldId id="297" r:id="rId38"/>
    <p:sldId id="299" r:id="rId39"/>
    <p:sldId id="300" r:id="rId40"/>
    <p:sldId id="301" r:id="rId41"/>
    <p:sldId id="302" r:id="rId42"/>
    <p:sldId id="303" r:id="rId43"/>
    <p:sldId id="304" r:id="rId44"/>
    <p:sldId id="305" r:id="rId45"/>
    <p:sldId id="306" r:id="rId46"/>
    <p:sldId id="307" r:id="rId4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9181AC-279E-4026-9660-E79D02B918B8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B934772-D4C8-489E-A0F1-99500C19852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001348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A71A3-3AF8-4F88-8B7C-AC019B049774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F9938-30B6-46B8-90C3-B1B8C70D8F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646721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A71A3-3AF8-4F88-8B7C-AC019B049774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F9938-30B6-46B8-90C3-B1B8C70D8F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958287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A71A3-3AF8-4F88-8B7C-AC019B049774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F9938-30B6-46B8-90C3-B1B8C70D8F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191503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A71A3-3AF8-4F88-8B7C-AC019B049774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F9938-30B6-46B8-90C3-B1B8C70D8F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344714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A71A3-3AF8-4F88-8B7C-AC019B049774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F9938-30B6-46B8-90C3-B1B8C70D8F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644902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A71A3-3AF8-4F88-8B7C-AC019B049774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F9938-30B6-46B8-90C3-B1B8C70D8F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329439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A71A3-3AF8-4F88-8B7C-AC019B049774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F9938-30B6-46B8-90C3-B1B8C70D8F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9376075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A71A3-3AF8-4F88-8B7C-AC019B049774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F9938-30B6-46B8-90C3-B1B8C70D8F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668989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A71A3-3AF8-4F88-8B7C-AC019B049774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F9938-30B6-46B8-90C3-B1B8C70D8F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829311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A71A3-3AF8-4F88-8B7C-AC019B049774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F9938-30B6-46B8-90C3-B1B8C70D8F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356995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8A71A3-3AF8-4F88-8B7C-AC019B049774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DF9938-30B6-46B8-90C3-B1B8C70D8F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570740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8A71A3-3AF8-4F88-8B7C-AC019B049774}" type="datetimeFigureOut">
              <a:rPr lang="ru-RU" smtClean="0"/>
              <a:pPr/>
              <a:t>28.04.2026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DF9938-30B6-46B8-90C3-B1B8C70D8F2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90444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874"/>
            <a:ext cx="9144000" cy="685625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23261" y="1772816"/>
            <a:ext cx="9020739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/>
            <a:r>
              <a:rPr lang="ru-RU" sz="5400" b="1" cap="all" spc="0" dirty="0" err="1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Игра-бродилка</a:t>
            </a:r>
            <a:endParaRPr lang="ru-RU" sz="5400" b="1" cap="all" spc="0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  <a:p>
            <a:pPr algn="ctr"/>
            <a:r>
              <a:rPr lang="ru-RU" sz="5400" b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</a:rPr>
              <a:t>«Искатели приключений»</a:t>
            </a:r>
            <a:endParaRPr lang="ru-RU" sz="5400" b="1" cap="all" spc="0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5934670"/>
            <a:ext cx="3966022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Автор: Фомина Елизавета Викторовна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Учитель географии МБОУ ЦО №16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г. Тула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34242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187" y="0"/>
            <a:ext cx="9168341" cy="6858000"/>
          </a:xfrm>
        </p:spPr>
      </p:pic>
    </p:spTree>
    <p:extLst>
      <p:ext uri="{BB962C8B-B14F-4D97-AF65-F5344CB8AC3E}">
        <p14:creationId xmlns:p14="http://schemas.microsoft.com/office/powerpoint/2010/main" xmlns="" val="890898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4139952" y="-303286"/>
            <a:ext cx="936104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cap="none" spc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99675" y="1700808"/>
            <a:ext cx="7816658" cy="4122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330261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4139952" y="-303286"/>
            <a:ext cx="936104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cap="none" spc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1536122"/>
            <a:ext cx="7632848" cy="47731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826" t="12537" r="10797" b="19204"/>
          <a:stretch/>
        </p:blipFill>
        <p:spPr>
          <a:xfrm>
            <a:off x="1027483" y="2470681"/>
            <a:ext cx="3400501" cy="2904079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2503335"/>
            <a:ext cx="3456385" cy="30138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9890865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187" y="0"/>
            <a:ext cx="9168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83177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4139952" y="-303286"/>
            <a:ext cx="936104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cap="none" spc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5576" y="1536122"/>
            <a:ext cx="7632848" cy="47731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пробе воды из </a:t>
            </a:r>
            <a:r>
              <a:rPr 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Красного моря объёмом 6 </a:t>
            </a:r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литра содержится </a:t>
            </a:r>
            <a:r>
              <a:rPr lang="ru-RU" sz="4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252 грамма </a:t>
            </a:r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солей</a:t>
            </a:r>
            <a:r>
              <a:rPr lang="ru-RU" sz="4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Нужно определить солёность этой воды в промилле. </a:t>
            </a:r>
          </a:p>
        </p:txBody>
      </p:sp>
    </p:spTree>
    <p:extLst>
      <p:ext uri="{BB962C8B-B14F-4D97-AF65-F5344CB8AC3E}">
        <p14:creationId xmlns:p14="http://schemas.microsoft.com/office/powerpoint/2010/main" xmlns="" val="1361497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4139952" y="-303286"/>
            <a:ext cx="936104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cap="none" spc="0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2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148064" y="1536122"/>
            <a:ext cx="3744416" cy="4773198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Он не искал Америку, но нашёл нечто не менее ценное — путь к сокровищам Востока. Его плавание заняло два года, а результат изменил карту мировой торговли. Кто этот португалец?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14761" y="1536122"/>
            <a:ext cx="4111048" cy="4657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74291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187" y="0"/>
            <a:ext cx="9168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3763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4139952" y="-303286"/>
            <a:ext cx="936104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4536504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Эти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горы 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получили</a:t>
            </a:r>
          </a:p>
          <a:p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своё имя из‑за </a:t>
            </a:r>
            <a:endParaRPr lang="ru-RU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заострённых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вершин</a:t>
            </a:r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напоминающих спины мифических существ, и тумана, похожего на их пламя. О какой </a:t>
            </a:r>
            <a:endParaRPr lang="ru-RU" sz="32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горной системе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идёт </a:t>
            </a:r>
          </a:p>
          <a:p>
            <a:r>
              <a:rPr lang="ru-RU" sz="32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речь</a:t>
            </a:r>
            <a:r>
              <a:rPr lang="ru-RU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1412776"/>
            <a:ext cx="4032319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8674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4139952" y="-303286"/>
            <a:ext cx="936104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3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4536504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 общего между баобабом и </a:t>
            </a:r>
            <a:endParaRPr lang="ru-RU" sz="4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верблюдом</a:t>
            </a:r>
            <a:r>
              <a:rPr 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с </a:t>
            </a:r>
            <a:r>
              <a:rPr lang="ru-RU" sz="40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точкизрения</a:t>
            </a:r>
            <a:r>
              <a:rPr 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адаптации к окружающей </a:t>
            </a:r>
            <a:endParaRPr lang="ru-RU" sz="4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среде</a:t>
            </a:r>
            <a:r>
              <a:rPr lang="ru-RU" sz="4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99582" y="3908786"/>
            <a:ext cx="3527498" cy="2349355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099581" y="1437374"/>
            <a:ext cx="3527499" cy="2351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862213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187" y="0"/>
            <a:ext cx="9168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91933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4139952" y="-303286"/>
            <a:ext cx="936104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4896544" cy="5184576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Его называли </a:t>
            </a:r>
            <a:endParaRPr lang="ru-RU" sz="36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отцом плодородия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»,</a:t>
            </a:r>
          </a:p>
          <a:p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кормильцем 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Египта»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«зелёным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потоком».</a:t>
            </a:r>
          </a:p>
          <a:p>
            <a:r>
              <a:rPr lang="ru-RU" sz="36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ком или о чём идёт речь?</a:t>
            </a: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220072" y="1412776"/>
            <a:ext cx="3816424" cy="5184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7142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4139952" y="-303286"/>
            <a:ext cx="936104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4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3528" y="1558798"/>
            <a:ext cx="8568952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Представьте: вы видите озеро </a:t>
            </a:r>
            <a:r>
              <a:rPr lang="ru-RU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средипесков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но, подойдя ближе, 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обнаруживаете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лишь раскалённый 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песок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Что это было? 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Объясните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явление.</a:t>
            </a:r>
          </a:p>
          <a:p>
            <a:endParaRPr lang="ru-RU" dirty="0"/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65487" y="3974936"/>
            <a:ext cx="3650298" cy="2281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47985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187" y="0"/>
            <a:ext cx="9168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64547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4139952" y="-303286"/>
            <a:ext cx="936104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23528" y="1558798"/>
            <a:ext cx="8568952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TextBox 5"/>
          <p:cNvSpPr txBox="1"/>
          <p:nvPr/>
        </p:nvSpPr>
        <p:spPr>
          <a:xfrm>
            <a:off x="323528" y="2014388"/>
            <a:ext cx="397905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Какое  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течение 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Атлантики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существенно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влияет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на 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климатЕвропы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делая 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егомягче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endParaRPr lang="ru-RU" dirty="0"/>
          </a:p>
        </p:txBody>
      </p:sp>
      <p:pic>
        <p:nvPicPr>
          <p:cNvPr id="2050" name="Picture 2" descr="https://grist.org/wp-content/uploads/2021/04/Map2_AMOC.jpg?w=640&amp;h=853&amp;crop=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570532"/>
            <a:ext cx="3555479" cy="4522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6965646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4139952" y="-303286"/>
            <a:ext cx="936104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5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07974" y="1700808"/>
            <a:ext cx="412001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 из европейцев 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первым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пересёк 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Атлантический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океан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 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эпоху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Великих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Географических</a:t>
            </a:r>
          </a:p>
          <a:p>
            <a:pPr algn="just"/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открытий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39952" y="2620140"/>
            <a:ext cx="4582776" cy="28250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02923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187" y="0"/>
            <a:ext cx="9168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4113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4139952" y="-303286"/>
            <a:ext cx="936104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421262"/>
            <a:ext cx="8568952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 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конкистадоры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искали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4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Эльдорадо» 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</a:t>
            </a:r>
            <a:r>
              <a:rPr lang="ru-RU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что это означало?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74254" y="2867811"/>
            <a:ext cx="6667500" cy="33886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8129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4139952" y="-303286"/>
            <a:ext cx="936104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6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07974" y="1700808"/>
            <a:ext cx="4120010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Представьте: 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плывёте по 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реке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вокруг вас 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джунгли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а в воде плавают розовые дельфины. Где вы находитесь?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27984" y="1700808"/>
            <a:ext cx="4320480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118292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187" y="0"/>
            <a:ext cx="9168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91780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4139952" y="-303286"/>
            <a:ext cx="936104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7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60004" y="1579810"/>
            <a:ext cx="6096000" cy="4562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30616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4139952" y="-303286"/>
            <a:ext cx="936104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7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427009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Какая птица 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символ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Панамы и одна из 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самых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крупных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хищных птиц в мире?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37767" y="2708919"/>
            <a:ext cx="6396457" cy="3488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898283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187" y="0"/>
            <a:ext cx="9168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74344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4139952" y="-303286"/>
            <a:ext cx="936104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8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427009"/>
            <a:ext cx="871296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Этот зверь умеет притворяться мёртвым, если напуган. Кто это?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7644" y="2627338"/>
            <a:ext cx="6336704" cy="35385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01380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4139952" y="-303286"/>
            <a:ext cx="936104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8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2403177"/>
            <a:ext cx="3168352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это за статуя? </a:t>
            </a: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каком городе она находится?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55976" y="1606488"/>
            <a:ext cx="3885896" cy="4509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7391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187" y="0"/>
            <a:ext cx="9168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01090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4139952" y="-303286"/>
            <a:ext cx="936104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9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26696" y="2152888"/>
            <a:ext cx="3679577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«Меня назвали 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«зелёным»,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но 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большую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часть 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года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я покрыт 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льдом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 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чём 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речь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76012" y="2246600"/>
            <a:ext cx="4843344" cy="32288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4206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4139952" y="-303286"/>
            <a:ext cx="936104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9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755576" y="2708920"/>
            <a:ext cx="3615953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«Какому государству я принадлежу?»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024" y="1716788"/>
            <a:ext cx="3024336" cy="4288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57858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187" y="0"/>
            <a:ext cx="9168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92981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3707904" y="-265378"/>
            <a:ext cx="1872208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10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07975" y="1446735"/>
            <a:ext cx="4336033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Представьте: вы едете по железной дороге длиной 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всего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20 км, но вокруг — водопады, горы и фьорды. Где вы находитесь?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1700808"/>
            <a:ext cx="4070656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306606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3779912" y="-306321"/>
            <a:ext cx="1872208" cy="3631763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10</a:t>
            </a:r>
          </a:p>
          <a:p>
            <a:pPr algn="ctr"/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07975" y="2096258"/>
            <a:ext cx="4290082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Это явление 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можно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наблюдать почти каждую 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безоблачную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ночь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над океаном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2139781"/>
            <a:ext cx="3960440" cy="31265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96787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187" y="0"/>
            <a:ext cx="9168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2284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3707904" y="-265378"/>
            <a:ext cx="1872208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11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72474" y="1412776"/>
            <a:ext cx="5272137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Широка, глубока, 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величава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всегда,</a:t>
            </a: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Несёт свои воды 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сквозь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годы, года.</a:t>
            </a: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 Валдая к морю 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течёт</a:t>
            </a: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без труда —</a:t>
            </a:r>
            <a:b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Как зовут эту реку? </a:t>
            </a:r>
            <a:endParaRPr lang="ru-RU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Скажите, друзья!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60032" y="1529571"/>
            <a:ext cx="3910744" cy="46629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29099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3707904" y="-265378"/>
            <a:ext cx="1872208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11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07975" y="1340768"/>
            <a:ext cx="8584505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 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— каменный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пояс, что землю скрепил,</a:t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Европу с Азией воедино сплотил.</a:t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Сквозь века гордо стою, не сгибаюсь, не сплю —</a:t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Кто же я, дети? Ответьте, молю!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7976" y="4581128"/>
            <a:ext cx="8440488" cy="1677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942342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187" y="0"/>
            <a:ext cx="9168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6514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3707904" y="-265378"/>
            <a:ext cx="1872208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12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5536" y="2204864"/>
            <a:ext cx="8280920" cy="33123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234402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3707904" y="-265378"/>
            <a:ext cx="1872208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12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321891"/>
            <a:ext cx="461555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Шерсть серебристая, глазки-бусинки,</a:t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Ласты вместо ножек, ушки-пуговки.</a:t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 льду неуклюже 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шагаю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порой,</a:t>
            </a:r>
            <a:b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 в воде — быстрый, ловкий </a:t>
            </a:r>
            <a:endParaRPr 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герой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4618" t="25509" r="26256" b="41409"/>
          <a:stretch/>
        </p:blipFill>
        <p:spPr>
          <a:xfrm>
            <a:off x="4795062" y="1700808"/>
            <a:ext cx="3953402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2672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187" y="0"/>
            <a:ext cx="9168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603226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3707904" y="-265378"/>
            <a:ext cx="1872208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13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11620" y="2996952"/>
            <a:ext cx="367240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Жилище северных народов России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1920" y="1916832"/>
            <a:ext cx="4907119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53779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3707904" y="-265378"/>
            <a:ext cx="1872208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13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5575" y="1412776"/>
            <a:ext cx="4335289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 — край вулканов, дымов и огней,</a:t>
            </a:r>
            <a:br>
              <a:rPr lang="ru-RU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Где сопки взметнулись до самых небес.</a:t>
            </a:r>
            <a:br>
              <a:rPr lang="ru-RU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Ключевская сопка </a:t>
            </a:r>
            <a:endParaRPr lang="ru-RU" sz="32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среди</a:t>
            </a:r>
            <a:r>
              <a:rPr lang="ru-RU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них всех сильней —</a:t>
            </a:r>
            <a:br>
              <a:rPr lang="ru-RU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 же я, дети? </a:t>
            </a:r>
            <a:endParaRPr lang="ru-RU" sz="3200" b="1" i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3200" b="1" i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Ответьте</a:t>
            </a:r>
            <a:r>
              <a:rPr lang="ru-RU" sz="3200" b="1" i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скорей!</a:t>
            </a:r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1412776"/>
            <a:ext cx="4401616" cy="4896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348826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187" y="0"/>
            <a:ext cx="9168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90118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3707904" y="-265378"/>
            <a:ext cx="1872208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14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0375" y="2564904"/>
            <a:ext cx="2743473" cy="3336032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47864" y="2564904"/>
            <a:ext cx="2880320" cy="333603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36096" y="2044782"/>
            <a:ext cx="4065290" cy="42645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573307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3707904" y="-265378"/>
            <a:ext cx="1872208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14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07975" y="1591115"/>
            <a:ext cx="83648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 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эту страну называют «Страной восходящего солнца»?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38863" y="2791444"/>
            <a:ext cx="7038975" cy="3373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27238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1187" y="0"/>
            <a:ext cx="9168341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613277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3707904" y="-265378"/>
            <a:ext cx="1872208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15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55575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307975" y="1591115"/>
            <a:ext cx="332792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за 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культурный объект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изображен на фотографии? В какой стране он находится?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47864" y="1700808"/>
            <a:ext cx="5387008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0782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76256"/>
          </a:xfrm>
        </p:spPr>
      </p:pic>
      <p:sp>
        <p:nvSpPr>
          <p:cNvPr id="7" name="Прямоугольник 6"/>
          <p:cNvSpPr/>
          <p:nvPr/>
        </p:nvSpPr>
        <p:spPr>
          <a:xfrm>
            <a:off x="3707904" y="-265378"/>
            <a:ext cx="1872208" cy="1862048"/>
          </a:xfrm>
          <a:prstGeom prst="rect">
            <a:avLst/>
          </a:prstGeom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ru-RU" sz="115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15</a:t>
            </a:r>
            <a:endParaRPr lang="ru-RU" sz="11500" b="1" cap="none" spc="0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79512" y="1412776"/>
            <a:ext cx="8712968" cy="489654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ru-RU" sz="32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2" descr="Picture background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AutoShape 4" descr="Picture background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0375" y="3260883"/>
            <a:ext cx="29678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Священная река Индии?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28256" y="1700808"/>
            <a:ext cx="5283696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09579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382</TotalTime>
  <Words>179</Words>
  <Application>Microsoft Office PowerPoint</Application>
  <PresentationFormat>Экран (4:3)</PresentationFormat>
  <Paragraphs>130</Paragraphs>
  <Slides>46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4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Слайд 30</vt:lpstr>
      <vt:lpstr>Слайд 31</vt:lpstr>
      <vt:lpstr>Слайд 32</vt:lpstr>
      <vt:lpstr>Слайд 33</vt:lpstr>
      <vt:lpstr>Слайд 34</vt:lpstr>
      <vt:lpstr>Слайд 35</vt:lpstr>
      <vt:lpstr>Слайд 36</vt:lpstr>
      <vt:lpstr>Слайд 37</vt:lpstr>
      <vt:lpstr>Слайд 38</vt:lpstr>
      <vt:lpstr>Слайд 39</vt:lpstr>
      <vt:lpstr>Слайд 40</vt:lpstr>
      <vt:lpstr>Слайд 41</vt:lpstr>
      <vt:lpstr>Слайд 42</vt:lpstr>
      <vt:lpstr>Слайд 43</vt:lpstr>
      <vt:lpstr>Слайд 44</vt:lpstr>
      <vt:lpstr>Слайд 45</vt:lpstr>
      <vt:lpstr>Слайд 46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Ян</dc:creator>
  <cp:lastModifiedBy>Экзамен</cp:lastModifiedBy>
  <cp:revision>24</cp:revision>
  <dcterms:created xsi:type="dcterms:W3CDTF">2026-03-09T11:26:58Z</dcterms:created>
  <dcterms:modified xsi:type="dcterms:W3CDTF">2026-04-28T11:19:03Z</dcterms:modified>
</cp:coreProperties>
</file>