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826294E-22A6-4751-83BB-7DDE96A421AA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921CD99-E548-4205-AFEC-D7AFC797F9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hdphoto" Target="../media/hdphoto15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14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5" Type="http://schemas.openxmlformats.org/officeDocument/2006/relationships/image" Target="../media/image24.png"/><Relationship Id="rId4" Type="http://schemas.microsoft.com/office/2007/relationships/hdphoto" Target="../media/hdphoto18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16.png"/><Relationship Id="rId4" Type="http://schemas.microsoft.com/office/2007/relationships/hdphoto" Target="../media/hdphoto1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072" y="5661248"/>
            <a:ext cx="8183880" cy="720080"/>
          </a:xfrm>
        </p:spPr>
        <p:txBody>
          <a:bodyPr>
            <a:normAutofit fontScale="90000"/>
          </a:bodyPr>
          <a:lstStyle/>
          <a:p>
            <a:pPr algn="r"/>
            <a:r>
              <a:rPr lang="ru-RU" sz="1400" dirty="0" smtClean="0">
                <a:solidFill>
                  <a:srgbClr val="7030A0"/>
                </a:solidFill>
              </a:rPr>
              <a:t>Инструктор по физической культуре: </a:t>
            </a:r>
            <a:br>
              <a:rPr lang="ru-RU" sz="1400" dirty="0" smtClean="0">
                <a:solidFill>
                  <a:srgbClr val="7030A0"/>
                </a:solidFill>
              </a:rPr>
            </a:br>
            <a:r>
              <a:rPr lang="ru-RU" sz="1400" dirty="0" smtClean="0">
                <a:solidFill>
                  <a:srgbClr val="7030A0"/>
                </a:solidFill>
              </a:rPr>
              <a:t>Уткина Ольга Анатольевна</a:t>
            </a:r>
            <a:br>
              <a:rPr lang="ru-RU" sz="1400" dirty="0" smtClean="0">
                <a:solidFill>
                  <a:srgbClr val="7030A0"/>
                </a:solidFill>
              </a:rPr>
            </a:b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+mj-lt"/>
              </a:rPr>
              <a:t>                     МБДОУ «Детский сад № 103»  </a:t>
            </a:r>
            <a:r>
              <a:rPr lang="ru-RU" sz="1100" dirty="0" smtClean="0">
                <a:latin typeface="+mj-lt"/>
              </a:rPr>
              <a:t>город Череповец</a:t>
            </a:r>
            <a:endParaRPr lang="ru-RU" sz="1800" dirty="0" smtClean="0">
              <a:latin typeface="+mj-lt"/>
            </a:endParaRPr>
          </a:p>
          <a:p>
            <a:pPr marL="0" indent="0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   Презентация для физкультурного развлечения с детьми старшего  дошкольного возраста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+mj-lt"/>
              </a:rPr>
              <a:t>«Секреты здоровья»</a:t>
            </a:r>
          </a:p>
          <a:p>
            <a:pPr marL="0" indent="0">
              <a:buNone/>
            </a:pPr>
            <a:endParaRPr lang="ru-RU" sz="1800" dirty="0">
              <a:latin typeface="+mj-lt"/>
            </a:endParaRPr>
          </a:p>
        </p:txBody>
      </p:sp>
      <p:pic>
        <p:nvPicPr>
          <p:cNvPr id="1027" name="Picture 3" descr="C:\Documents and Settings\1\Мои документы\картинка по физкуль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2816"/>
            <a:ext cx="540060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70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Скачать Овощи картинки для детей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939"/>
          <a:stretch/>
        </p:blipFill>
        <p:spPr bwMode="auto">
          <a:xfrm>
            <a:off x="-1" y="2276872"/>
            <a:ext cx="5162309" cy="45735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1713" y="1412776"/>
            <a:ext cx="5328592" cy="1296144"/>
          </a:xfrm>
        </p:spPr>
        <p:txBody>
          <a:bodyPr>
            <a:normAutofit/>
          </a:bodyPr>
          <a:lstStyle/>
          <a:p>
            <a:r>
              <a:rPr lang="ru-RU" dirty="0"/>
              <a:t>Кушать овощи и фрукты</a:t>
            </a:r>
            <a:r>
              <a:rPr lang="ru-RU" dirty="0" smtClean="0"/>
              <a:t>,</a:t>
            </a:r>
            <a:r>
              <a:rPr lang="ru-RU" dirty="0"/>
              <a:t> Рыбу, молокопродукты -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Picture 2" descr="Скачать Бутылка картинка для детей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50" b="96500" l="1809" r="99225">
                        <a14:foregroundMark x1="13695" y1="34500" x2="18346" y2="48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060" y="-113613"/>
            <a:ext cx="2335940" cy="241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Материнство - Аксессуары и доработки для колясок -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303" b="94148" l="5272" r="95527">
                        <a14:foregroundMark x1="43291" y1="46299" x2="57668" y2="47849"/>
                        <a14:foregroundMark x1="71246" y1="25990" x2="82588" y2="30637"/>
                        <a14:foregroundMark x1="65655" y1="40792" x2="63738" y2="43718"/>
                        <a14:foregroundMark x1="54952" y1="53873" x2="57188" y2="55766"/>
                        <a14:foregroundMark x1="62620" y1="68503" x2="86422" y2="74527"/>
                        <a14:foregroundMark x1="74601" y1="16523" x2="79872" y2="19449"/>
                        <a14:foregroundMark x1="79553" y1="34596" x2="88339" y2="33219"/>
                        <a14:foregroundMark x1="20607" y1="65921" x2="43610" y2="69019"/>
                        <a14:foregroundMark x1="80192" y1="69191" x2="83546" y2="72978"/>
                        <a14:foregroundMark x1="79553" y1="66781" x2="86581" y2="72633"/>
                        <a14:foregroundMark x1="82268" y1="24613" x2="88818" y2="31497"/>
                        <a14:foregroundMark x1="68850" y1="28399" x2="70128" y2="35628"/>
                        <a14:foregroundMark x1="22364" y1="75731" x2="28914" y2="767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654" y="2900675"/>
            <a:ext cx="489530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96336" y="6381328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1213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052736"/>
            <a:ext cx="4464496" cy="1224136"/>
          </a:xfrm>
        </p:spPr>
        <p:txBody>
          <a:bodyPr/>
          <a:lstStyle/>
          <a:p>
            <a:r>
              <a:rPr lang="ru-RU" dirty="0"/>
              <a:t>Вот полезная еда,</a:t>
            </a:r>
            <a:br>
              <a:rPr lang="ru-RU" dirty="0"/>
            </a:br>
            <a:r>
              <a:rPr lang="ru-RU" dirty="0"/>
              <a:t>Витаминами полна!</a:t>
            </a:r>
          </a:p>
        </p:txBody>
      </p:sp>
      <p:pic>
        <p:nvPicPr>
          <p:cNvPr id="6" name="Рисунок 5" descr="http://img1.liveinternet.ru/images/attach/c/9/107/834/107834839_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7632848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884369" y="6453336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Слайд 9</a:t>
            </a:r>
            <a:r>
              <a:rPr lang="ru-RU" sz="1200" b="1" dirty="0" smtClean="0"/>
              <a:t> 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62514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980728"/>
            <a:ext cx="5328592" cy="1224136"/>
          </a:xfrm>
        </p:spPr>
        <p:txBody>
          <a:bodyPr/>
          <a:lstStyle/>
          <a:p>
            <a:r>
              <a:rPr lang="ru-RU" dirty="0" smtClean="0"/>
              <a:t>На </a:t>
            </a:r>
            <a:r>
              <a:rPr lang="ru-RU" dirty="0"/>
              <a:t>прогулку выходи,</a:t>
            </a:r>
            <a:br>
              <a:rPr lang="ru-RU" dirty="0"/>
            </a:br>
            <a:r>
              <a:rPr lang="ru-RU" dirty="0"/>
              <a:t>Свежим воздухом дыши.</a:t>
            </a:r>
          </a:p>
        </p:txBody>
      </p:sp>
      <p:pic>
        <p:nvPicPr>
          <p:cNvPr id="7" name="Рисунок 6" descr="Лента новостей id1437489 - BabyBlog.ru - Babyblog.ru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4" b="96979" l="870" r="98841">
                        <a14:foregroundMark x1="51304" y1="11606" x2="66232" y2="18760"/>
                        <a14:foregroundMark x1="72754" y1="15898" x2="85797" y2="57870"/>
                        <a14:foregroundMark x1="78261" y1="93959" x2="82029" y2="96661"/>
                        <a14:foregroundMark x1="45072" y1="25437" x2="50145" y2="26232"/>
                        <a14:foregroundMark x1="58986" y1="32432" x2="59710" y2="31479"/>
                        <a14:foregroundMark x1="4493" y1="59936" x2="5507" y2="55008"/>
                        <a14:foregroundMark x1="5362" y1="54531" x2="5507" y2="47536"/>
                        <a14:foregroundMark x1="5507" y1="47536" x2="4058" y2="41335"/>
                        <a14:foregroundMark x1="4058" y1="40859" x2="2899" y2="33704"/>
                        <a14:foregroundMark x1="2754" y1="33863" x2="4203" y2="26709"/>
                        <a14:foregroundMark x1="4348" y1="26709" x2="7391" y2="21463"/>
                        <a14:foregroundMark x1="7826" y1="21463" x2="11884" y2="18919"/>
                        <a14:foregroundMark x1="11884" y1="18919" x2="16957" y2="18283"/>
                        <a14:foregroundMark x1="16957" y1="18283" x2="19275" y2="20191"/>
                        <a14:foregroundMark x1="19420" y1="20191" x2="21884" y2="23529"/>
                        <a14:foregroundMark x1="21884" y1="23529" x2="23478" y2="28140"/>
                        <a14:foregroundMark x1="23478" y1="28140" x2="23913" y2="31955"/>
                        <a14:foregroundMark x1="23913" y1="31955" x2="23913" y2="35771"/>
                        <a14:foregroundMark x1="23913" y1="36089" x2="23913" y2="39110"/>
                        <a14:foregroundMark x1="23913" y1="39428" x2="24928" y2="44515"/>
                        <a14:foregroundMark x1="24928" y1="44515" x2="25942" y2="47536"/>
                        <a14:foregroundMark x1="25362" y1="48013" x2="28261" y2="507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056784" cy="50292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452320" y="645333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4797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3262"/>
            <a:ext cx="5760640" cy="1584176"/>
          </a:xfrm>
        </p:spPr>
        <p:txBody>
          <a:bodyPr>
            <a:normAutofit/>
          </a:bodyPr>
          <a:lstStyle/>
          <a:p>
            <a:r>
              <a:rPr lang="ru-RU" dirty="0"/>
              <a:t>Только помни при уходе:</a:t>
            </a:r>
            <a:br>
              <a:rPr lang="ru-RU" dirty="0"/>
            </a:br>
            <a:r>
              <a:rPr lang="ru-RU" dirty="0"/>
              <a:t>Одеваться по погоде!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Игры для детей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70" b="100000" l="377" r="96981">
                        <a14:foregroundMark x1="71698" y1="13274" x2="60755" y2="54572"/>
                        <a14:foregroundMark x1="90566" y1="11504" x2="93585" y2="10914"/>
                        <a14:foregroundMark x1="76604" y1="72861" x2="92075" y2="71681"/>
                        <a14:foregroundMark x1="47547" y1="63127" x2="58113" y2="70796"/>
                        <a14:foregroundMark x1="53585" y1="15929" x2="56981" y2="8555"/>
                        <a14:foregroundMark x1="47925" y1="15044" x2="50189" y2="10914"/>
                        <a14:foregroundMark x1="42264" y1="18289" x2="46038" y2="12684"/>
                        <a14:foregroundMark x1="49057" y1="5015" x2="50943" y2="6195"/>
                        <a14:foregroundMark x1="46415" y1="29499" x2="49057" y2="23304"/>
                        <a14:foregroundMark x1="48679" y1="38643" x2="50189" y2="32448"/>
                        <a14:foregroundMark x1="56981" y1="19764" x2="60000" y2="13569"/>
                        <a14:foregroundMark x1="70566" y1="9440" x2="79623" y2="11799"/>
                        <a14:foregroundMark x1="24151" y1="85251" x2="29811" y2="84956"/>
                        <a14:foregroundMark x1="15094" y1="27139" x2="16226" y2="22714"/>
                        <a14:foregroundMark x1="17736" y1="15044" x2="17736" y2="15044"/>
                        <a14:foregroundMark x1="18868" y1="24779" x2="20377" y2="20354"/>
                        <a14:foregroundMark x1="26038" y1="30973" x2="26415" y2="29499"/>
                        <a14:foregroundMark x1="9811" y1="45723" x2="11698" y2="41003"/>
                        <a14:foregroundMark x1="12075" y1="49558" x2="14717" y2="44543"/>
                        <a14:foregroundMark x1="12453" y1="88201" x2="15094" y2="89086"/>
                        <a14:foregroundMark x1="3396" y1="57522" x2="3396" y2="57522"/>
                        <a14:foregroundMark x1="40377" y1="7080" x2="40377" y2="7080"/>
                        <a14:foregroundMark x1="27547" y1="16519" x2="27547" y2="16519"/>
                        <a14:foregroundMark x1="39245" y1="23894" x2="39245" y2="23894"/>
                        <a14:foregroundMark x1="90566" y1="62242" x2="90566" y2="62242"/>
                        <a14:foregroundMark x1="84151" y1="61652" x2="94717" y2="65192"/>
                        <a14:backgroundMark x1="3396" y1="91150" x2="20755" y2="97050"/>
                        <a14:backgroundMark x1="5660" y1="64307" x2="5660" y2="71091"/>
                        <a14:backgroundMark x1="50943" y1="98525" x2="89434" y2="97935"/>
                        <a14:backgroundMark x1="32453" y1="11504" x2="35094" y2="17994"/>
                        <a14:backgroundMark x1="62642" y1="7670" x2="63019" y2="10914"/>
                        <a14:backgroundMark x1="50943" y1="20059" x2="58113" y2="33038"/>
                        <a14:backgroundMark x1="47170" y1="4720" x2="47170" y2="9735"/>
                        <a14:backgroundMark x1="53585" y1="9735" x2="54340" y2="7375"/>
                        <a14:backgroundMark x1="85283" y1="68142" x2="90566" y2="69027"/>
                        <a14:backgroundMark x1="84906" y1="64897" x2="84906" y2="64897"/>
                        <a14:backgroundMark x1="82264" y1="61652" x2="82264" y2="61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056" y="2132856"/>
            <a:ext cx="4365247" cy="487628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236296" y="6165304"/>
            <a:ext cx="154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8649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1964" y="980728"/>
            <a:ext cx="5400600" cy="194421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Ну, а если уж случилось:</a:t>
            </a:r>
            <a:br>
              <a:rPr lang="ru-RU" dirty="0"/>
            </a:br>
            <a:r>
              <a:rPr lang="ru-RU" dirty="0"/>
              <a:t>Разболеться получилось</a:t>
            </a:r>
            <a:r>
              <a:rPr lang="ru-RU" dirty="0" smtClean="0"/>
              <a:t>,</a:t>
            </a:r>
            <a:r>
              <a:rPr lang="ru-RU" dirty="0"/>
              <a:t> Знай, к врачу тебе пора.</a:t>
            </a:r>
            <a:br>
              <a:rPr lang="ru-RU" dirty="0"/>
            </a:br>
            <a:r>
              <a:rPr lang="ru-RU" dirty="0"/>
              <a:t>Он поможет нам всегда!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18434" name="Picture 2" descr="фото больного ребен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817" l="0" r="98286">
                        <a14:foregroundMark x1="38857" y1="25305" x2="41429" y2="21646"/>
                        <a14:foregroundMark x1="53143" y1="20427" x2="56857" y2="26829"/>
                        <a14:foregroundMark x1="34571" y1="43598" x2="17143" y2="81707"/>
                        <a14:foregroundMark x1="22571" y1="48171" x2="65143" y2="38720"/>
                        <a14:foregroundMark x1="19143" y1="7317" x2="22571" y2="16768"/>
                        <a14:foregroundMark x1="68857" y1="11585" x2="75143" y2="14634"/>
                        <a14:foregroundMark x1="82857" y1="7622" x2="82857" y2="7622"/>
                        <a14:foregroundMark x1="24000" y1="86890" x2="81429" y2="83841"/>
                        <a14:foregroundMark x1="46000" y1="71646" x2="71429" y2="47256"/>
                        <a14:foregroundMark x1="13143" y1="89634" x2="13143" y2="91159"/>
                        <a14:foregroundMark x1="86857" y1="92073" x2="89143" y2="85976"/>
                        <a14:foregroundMark x1="32857" y1="53659" x2="54286" y2="56098"/>
                        <a14:foregroundMark x1="93714" y1="74390" x2="91429" y2="79573"/>
                        <a14:foregroundMark x1="4000" y1="73476" x2="9429" y2="81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534"/>
          <a:stretch/>
        </p:blipFill>
        <p:spPr bwMode="auto">
          <a:xfrm>
            <a:off x="5275592" y="3284984"/>
            <a:ext cx="3903132" cy="34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LiveInternet - Обратите внимание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" b="96000" l="3419" r="92308">
                        <a14:foregroundMark x1="30484" y1="7556" x2="37322" y2="21111"/>
                        <a14:foregroundMark x1="49003" y1="43556" x2="58689" y2="68444"/>
                        <a14:foregroundMark x1="66952" y1="70667" x2="78632" y2="70667"/>
                        <a14:foregroundMark x1="84900" y1="88667" x2="84900" y2="88667"/>
                        <a14:foregroundMark x1="90028" y1="91778" x2="90028" y2="91778"/>
                        <a14:foregroundMark x1="45584" y1="94667" x2="45584" y2="94667"/>
                        <a14:foregroundMark x1="68091" y1="68000" x2="78632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3923928" cy="47966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596336" y="6309320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11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9776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559906"/>
            <a:ext cx="5904656" cy="1872208"/>
          </a:xfrm>
        </p:spPr>
        <p:txBody>
          <a:bodyPr>
            <a:normAutofit fontScale="92500"/>
          </a:bodyPr>
          <a:lstStyle/>
          <a:p>
            <a:r>
              <a:rPr lang="ru-RU" dirty="0"/>
              <a:t>Вот </a:t>
            </a:r>
            <a:r>
              <a:rPr lang="ru-RU" dirty="0" smtClean="0"/>
              <a:t>вам, дети, </a:t>
            </a:r>
            <a:r>
              <a:rPr lang="ru-RU" dirty="0"/>
              <a:t>добрые советы,</a:t>
            </a:r>
            <a:br>
              <a:rPr lang="ru-RU" dirty="0"/>
            </a:br>
            <a:r>
              <a:rPr lang="ru-RU" dirty="0"/>
              <a:t>В них и спрятаны секреты,</a:t>
            </a:r>
            <a:br>
              <a:rPr lang="ru-RU" dirty="0"/>
            </a:br>
            <a:r>
              <a:rPr lang="ru-RU" dirty="0"/>
              <a:t>Как здоровье сохранить.</a:t>
            </a:r>
            <a:br>
              <a:rPr lang="ru-RU" dirty="0"/>
            </a:br>
            <a:r>
              <a:rPr lang="ru-RU" dirty="0"/>
              <a:t>Научись его ценить!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53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492896"/>
            <a:ext cx="4824536" cy="155561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Спасибо за внимание! </a:t>
            </a:r>
            <a:endParaRPr lang="ru-RU" sz="4800" dirty="0" smtClean="0"/>
          </a:p>
        </p:txBody>
      </p:sp>
    </p:spTree>
    <p:extLst>
      <p:ext uri="{BB962C8B-B14F-4D97-AF65-F5344CB8AC3E}">
        <p14:creationId xmlns:p14="http://schemas.microsoft.com/office/powerpoint/2010/main" val="140501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980728"/>
            <a:ext cx="5544616" cy="2232248"/>
          </a:xfrm>
        </p:spPr>
        <p:txBody>
          <a:bodyPr>
            <a:normAutofit/>
          </a:bodyPr>
          <a:lstStyle/>
          <a:p>
            <a:r>
              <a:rPr lang="ru-RU" dirty="0"/>
              <a:t>Чтоб здоровье сохранить,</a:t>
            </a:r>
            <a:br>
              <a:rPr lang="ru-RU" dirty="0"/>
            </a:br>
            <a:r>
              <a:rPr lang="ru-RU" dirty="0"/>
              <a:t>Организм свой укрепить,</a:t>
            </a:r>
            <a:br>
              <a:rPr lang="ru-RU" dirty="0"/>
            </a:br>
            <a:r>
              <a:rPr lang="ru-RU" dirty="0"/>
              <a:t>Знает вся моя семья —</a:t>
            </a:r>
            <a:br>
              <a:rPr lang="ru-RU" dirty="0"/>
            </a:br>
            <a:r>
              <a:rPr lang="ru-RU" dirty="0"/>
              <a:t>Должен быть режим у дня.</a:t>
            </a:r>
          </a:p>
        </p:txBody>
      </p:sp>
      <p:pic>
        <p:nvPicPr>
          <p:cNvPr id="5" name="Рисунок 4" descr="Поколение счастливая семья - Стоковое векторное изображение sivanova #10997053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14" b="95098" l="1373" r="97451">
                        <a14:foregroundMark x1="17451" y1="30196" x2="17451" y2="30196"/>
                        <a14:foregroundMark x1="18039" y1="29608" x2="18039" y2="29608"/>
                        <a14:foregroundMark x1="52941" y1="14314" x2="52353" y2="7843"/>
                        <a14:foregroundMark x1="19412" y1="28824" x2="22549" y2="28039"/>
                        <a14:foregroundMark x1="18824" y1="25686" x2="23333" y2="26078"/>
                        <a14:foregroundMark x1="15490" y1="35098" x2="18235" y2="30784"/>
                        <a14:foregroundMark x1="23922" y1="30784" x2="26667" y2="32549"/>
                        <a14:foregroundMark x1="4314" y1="57647" x2="4706" y2="56275"/>
                        <a14:foregroundMark x1="5686" y1="56078" x2="9804" y2="50588"/>
                        <a14:foregroundMark x1="9020" y1="69412" x2="9020" y2="68627"/>
                        <a14:foregroundMark x1="24706" y1="69216" x2="27255" y2="68627"/>
                        <a14:foregroundMark x1="29804" y1="89608" x2="33529" y2="89216"/>
                        <a14:foregroundMark x1="41373" y1="88627" x2="45294" y2="88235"/>
                        <a14:foregroundMark x1="90196" y1="49216" x2="90196" y2="492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443"/>
          <a:stretch/>
        </p:blipFill>
        <p:spPr bwMode="auto">
          <a:xfrm>
            <a:off x="2195736" y="2996952"/>
            <a:ext cx="5544616" cy="4187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Ягоды годжи режим дня картинки для детского сада Худеем вместе!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6" b="95556" l="2917" r="97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684" r="36870"/>
          <a:stretch/>
        </p:blipFill>
        <p:spPr bwMode="auto">
          <a:xfrm>
            <a:off x="107504" y="620688"/>
            <a:ext cx="2193298" cy="209591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308304" y="61560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0602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980728"/>
            <a:ext cx="5688632" cy="136815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Следует, ребята, знать —</a:t>
            </a:r>
            <a:br>
              <a:rPr lang="ru-RU" dirty="0"/>
            </a:br>
            <a:r>
              <a:rPr lang="ru-RU" dirty="0"/>
              <a:t>Нужно всем подольше спать</a:t>
            </a:r>
            <a:r>
              <a:rPr lang="ru-RU" dirty="0" smtClean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Здоровый сон. . &quot; Непознанный мир. . Наш дом - ЗЕМЛЯ.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26" b="96516" l="4462" r="92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7" t="19908" r="9226" b="6257"/>
          <a:stretch/>
        </p:blipFill>
        <p:spPr bwMode="auto">
          <a:xfrm>
            <a:off x="4103440" y="3573016"/>
            <a:ext cx="5040560" cy="3277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://stolicadetstva.com/images/text/47ab9a34f2e81a972d98b1daac74bed5.jpg?width=50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597" l="946" r="100000">
                        <a14:foregroundMark x1="13784" y1="50202" x2="45000" y2="2621"/>
                        <a14:foregroundMark x1="45541" y1="2621" x2="96757" y2="35887"/>
                        <a14:foregroundMark x1="96757" y1="36290" x2="98108" y2="88710"/>
                        <a14:foregroundMark x1="98108" y1="88710" x2="31216" y2="95161"/>
                        <a14:foregroundMark x1="31216" y1="95161" x2="946" y2="70968"/>
                        <a14:foregroundMark x1="1216" y1="70565" x2="1622" y2="67742"/>
                        <a14:foregroundMark x1="1622" y1="70161" x2="14054" y2="49597"/>
                        <a14:foregroundMark x1="25135" y1="47177" x2="39189" y2="44355"/>
                        <a14:backgroundMark x1="7568" y1="56653" x2="29324" y2="22984"/>
                        <a14:backgroundMark x1="36892" y1="14315" x2="37973" y2="12097"/>
                        <a14:backgroundMark x1="52838" y1="3629" x2="98378" y2="25403"/>
                        <a14:backgroundMark x1="37838" y1="8669" x2="45541" y2="605"/>
                        <a14:backgroundMark x1="45946" y1="1613" x2="54459" y2="5040"/>
                        <a14:backgroundMark x1="32432" y1="31048" x2="33378" y2="23992"/>
                        <a14:backgroundMark x1="31892" y1="23589" x2="42432" y2="12500"/>
                        <a14:backgroundMark x1="43378" y1="8669" x2="46486" y2="4435"/>
                        <a14:backgroundMark x1="48378" y1="6452" x2="67838" y2="17742"/>
                        <a14:backgroundMark x1="72568" y1="26210" x2="91757" y2="35887"/>
                        <a14:backgroundMark x1="91351" y1="38105" x2="98378" y2="33468"/>
                        <a14:backgroundMark x1="95270" y1="40524" x2="99730" y2="45363"/>
                        <a14:backgroundMark x1="95541" y1="44960" x2="99730" y2="49597"/>
                        <a14:backgroundMark x1="98514" y1="52823" x2="98108" y2="92339"/>
                        <a14:backgroundMark x1="96757" y1="82863" x2="87838" y2="97581"/>
                        <a14:backgroundMark x1="86892" y1="92742" x2="65000" y2="92742"/>
                        <a14:backgroundMark x1="26757" y1="88105" x2="44595" y2="87298"/>
                        <a14:backgroundMark x1="3108" y1="78629" x2="18243" y2="96774"/>
                        <a14:backgroundMark x1="22027" y1="94355" x2="35405" y2="97177"/>
                        <a14:backgroundMark x1="40811" y1="96169" x2="59324" y2="96774"/>
                        <a14:backgroundMark x1="22297" y1="85282" x2="24865" y2="87702"/>
                        <a14:backgroundMark x1="28919" y1="91935" x2="42432" y2="91935"/>
                        <a14:backgroundMark x1="19189" y1="84274" x2="20946" y2="84677"/>
                        <a14:backgroundMark x1="2568" y1="63508" x2="6081" y2="63508"/>
                        <a14:backgroundMark x1="2297" y1="74395" x2="2297" y2="74395"/>
                        <a14:backgroundMark x1="2297" y1="65726" x2="2297" y2="65726"/>
                        <a14:backgroundMark x1="27703" y1="32460" x2="27703" y2="32460"/>
                        <a14:backgroundMark x1="30946" y1="32056" x2="30946" y2="32056"/>
                        <a14:backgroundMark x1="29865" y1="32460" x2="16486" y2="44960"/>
                        <a14:backgroundMark x1="12027" y1="55444" x2="12027" y2="55444"/>
                        <a14:backgroundMark x1="16622" y1="47379" x2="13378" y2="53024"/>
                        <a14:backgroundMark x1="10135" y1="58669" x2="10135" y2="58669"/>
                        <a14:backgroundMark x1="37568" y1="90524" x2="51622" y2="90927"/>
                        <a14:backgroundMark x1="57432" y1="88508" x2="62838" y2="895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0" t="7098" r="3639" b="5719"/>
          <a:stretch/>
        </p:blipFill>
        <p:spPr bwMode="auto">
          <a:xfrm>
            <a:off x="-180528" y="1772816"/>
            <a:ext cx="4918220" cy="310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96336" y="6453336"/>
            <a:ext cx="15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12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6098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1132" y="962400"/>
            <a:ext cx="5725264" cy="1170456"/>
          </a:xfrm>
        </p:spPr>
        <p:txBody>
          <a:bodyPr/>
          <a:lstStyle/>
          <a:p>
            <a:r>
              <a:rPr lang="ru-RU" dirty="0"/>
              <a:t>Ну а утром не лениться —</a:t>
            </a:r>
            <a:br>
              <a:rPr lang="ru-RU" dirty="0"/>
            </a:br>
            <a:r>
              <a:rPr lang="ru-RU" dirty="0"/>
              <a:t>На зарядку становиться!</a:t>
            </a:r>
          </a:p>
        </p:txBody>
      </p:sp>
      <p:pic>
        <p:nvPicPr>
          <p:cNvPr id="5" name="Рисунок 4" descr="Мастер класс по закаливанию дошкольников - Master class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4" b="97491" l="490" r="100000">
                        <a14:foregroundMark x1="17063" y1="30740" x2="11399" y2="68758"/>
                        <a14:foregroundMark x1="5175" y1="54078" x2="22168" y2="56211"/>
                        <a14:foregroundMark x1="7692" y1="91092" x2="11608" y2="73024"/>
                        <a14:foregroundMark x1="15315" y1="73024" x2="16503" y2="79925"/>
                        <a14:foregroundMark x1="22937" y1="79297" x2="44755" y2="77792"/>
                        <a14:foregroundMark x1="29930" y1="59724" x2="28182" y2="73275"/>
                        <a14:foregroundMark x1="35175" y1="59724" x2="35944" y2="69134"/>
                        <a14:foregroundMark x1="23706" y1="39774" x2="28392" y2="40527"/>
                        <a14:foregroundMark x1="38112" y1="43287" x2="41818" y2="42911"/>
                        <a14:foregroundMark x1="49021" y1="74028" x2="49021" y2="81681"/>
                        <a14:foregroundMark x1="54895" y1="74404" x2="56434" y2="90715"/>
                        <a14:foregroundMark x1="41399" y1="91844" x2="62098" y2="93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8820472" cy="48982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812360" y="6183574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144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votename.ru/kak-zastavit/imgs/60462-kodirovanie-ot-alkogolizma-cena-harkov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" b="96000" l="1333" r="97667">
                        <a14:foregroundMark x1="7000" y1="89000" x2="7000" y2="89000"/>
                        <a14:foregroundMark x1="24000" y1="90000" x2="24000" y2="90000"/>
                        <a14:foregroundMark x1="7000" y1="74000" x2="7000" y2="74000"/>
                        <a14:foregroundMark x1="14000" y1="66333" x2="14000" y2="66333"/>
                        <a14:foregroundMark x1="6000" y1="68667" x2="6000" y2="68667"/>
                        <a14:foregroundMark x1="60000" y1="58333" x2="60000" y2="58333"/>
                        <a14:foregroundMark x1="88000" y1="66000" x2="88000" y2="66000"/>
                        <a14:foregroundMark x1="94333" y1="74333" x2="94333" y2="74333"/>
                        <a14:foregroundMark x1="95000" y1="82667" x2="95000" y2="82667"/>
                        <a14:foregroundMark x1="21667" y1="53667" x2="21667" y2="53667"/>
                        <a14:backgroundMark x1="75333" y1="94333" x2="86333" y2="89667"/>
                        <a14:backgroundMark x1="83667" y1="87000" x2="83333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56"/>
          <a:stretch/>
        </p:blipFill>
        <p:spPr bwMode="auto">
          <a:xfrm>
            <a:off x="467544" y="2988360"/>
            <a:ext cx="3301586" cy="3844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ообщество иллюстраторов / Иллюстрации / Барышева Анна / Раскраска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82" b="95238" l="5467" r="97067">
                        <a14:foregroundMark x1="21867" y1="18021" x2="78000" y2="83287"/>
                        <a14:foregroundMark x1="30267" y1="11018" x2="30267" y2="11018"/>
                        <a14:foregroundMark x1="26000" y1="47619" x2="71867" y2="15500"/>
                        <a14:foregroundMark x1="25600" y1="11858" x2="25600" y2="118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91" b="3930"/>
          <a:stretch/>
        </p:blipFill>
        <p:spPr bwMode="auto">
          <a:xfrm>
            <a:off x="5202057" y="1916887"/>
            <a:ext cx="3679225" cy="501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Download улыбка в картинках pictures for free and share now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100000" l="4667" r="95500">
                        <a14:foregroundMark x1="20167" y1="23438" x2="20167" y2="23438"/>
                        <a14:foregroundMark x1="31833" y1="9821" x2="31833" y2="9821"/>
                        <a14:foregroundMark x1="48500" y1="6250" x2="48500" y2="6250"/>
                        <a14:foregroundMark x1="63500" y1="8036" x2="63500" y2="8036"/>
                        <a14:foregroundMark x1="76333" y1="13839" x2="76333" y2="13839"/>
                        <a14:foregroundMark x1="86833" y1="29911" x2="86833" y2="29911"/>
                        <a14:foregroundMark x1="88333" y1="52679" x2="88333" y2="52679"/>
                        <a14:foregroundMark x1="81500" y1="69420" x2="81500" y2="69420"/>
                        <a14:foregroundMark x1="73333" y1="81696" x2="73333" y2="81696"/>
                        <a14:foregroundMark x1="63833" y1="91741" x2="63833" y2="91741"/>
                        <a14:foregroundMark x1="51500" y1="93973" x2="51500" y2="93973"/>
                        <a14:foregroundMark x1="37833" y1="92634" x2="37833" y2="92634"/>
                        <a14:foregroundMark x1="22833" y1="86384" x2="22833" y2="86384"/>
                        <a14:foregroundMark x1="11167" y1="67634" x2="11167" y2="67634"/>
                        <a14:foregroundMark x1="14167" y1="43973" x2="14167" y2="43973"/>
                        <a14:foregroundMark x1="46833" y1="60045" x2="46833" y2="60045"/>
                        <a14:foregroundMark x1="44667" y1="59598" x2="50333" y2="61830"/>
                        <a14:foregroundMark x1="89500" y1="74107" x2="89500" y2="741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0356">
            <a:off x="-52532" y="138498"/>
            <a:ext cx="3073524" cy="254396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772" y="1232756"/>
            <a:ext cx="5400600" cy="13681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Чистить зубы, умываться</a:t>
            </a:r>
            <a:br>
              <a:rPr lang="ru-RU" dirty="0"/>
            </a:br>
            <a:r>
              <a:rPr lang="ru-RU" dirty="0"/>
              <a:t>И почаще улыбаться,</a:t>
            </a:r>
            <a:br>
              <a:rPr lang="ru-RU" dirty="0"/>
            </a:b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308304" y="6309320"/>
            <a:ext cx="157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</a:t>
            </a:r>
            <a:r>
              <a:rPr lang="ru-RU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8724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052736"/>
            <a:ext cx="5400600" cy="14401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Закаляться, и </a:t>
            </a:r>
            <a:r>
              <a:rPr lang="ru-RU" dirty="0" smtClean="0"/>
              <a:t>тогда</a:t>
            </a:r>
          </a:p>
          <a:p>
            <a:pPr marL="0" indent="0">
              <a:buNone/>
            </a:pPr>
            <a:r>
              <a:rPr lang="ru-RU" dirty="0" smtClean="0"/>
              <a:t>Не </a:t>
            </a:r>
            <a:r>
              <a:rPr lang="ru-RU" dirty="0"/>
              <a:t>страшна тебе хандра.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3074" name="Picture 2" descr="Архив статей - ДОУ-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5" b="96250" l="1964" r="97679">
                        <a14:foregroundMark x1="73571" y1="81875" x2="66071" y2="75938"/>
                        <a14:foregroundMark x1="92857" y1="68750" x2="92857" y2="68750"/>
                        <a14:backgroundMark x1="11429" y1="19531" x2="13571" y2="52812"/>
                        <a14:backgroundMark x1="64821" y1="17500" x2="90357" y2="392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57733"/>
            <a:ext cx="4200233" cy="48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00669" y="6237312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5030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124744"/>
            <a:ext cx="5472608" cy="1296144"/>
          </a:xfrm>
        </p:spPr>
        <p:txBody>
          <a:bodyPr/>
          <a:lstStyle/>
          <a:p>
            <a:r>
              <a:rPr lang="ru-RU" dirty="0"/>
              <a:t>У здоровья есть враги,</a:t>
            </a:r>
            <a:br>
              <a:rPr lang="ru-RU" dirty="0"/>
            </a:br>
            <a:r>
              <a:rPr lang="ru-RU" dirty="0"/>
              <a:t>С ними дружбы не води!</a:t>
            </a:r>
          </a:p>
        </p:txBody>
      </p:sp>
      <p:pic>
        <p:nvPicPr>
          <p:cNvPr id="5" name="Рисунок 4" descr="Авва - Православный информационный портал - Part 25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375" r="98750">
                        <a14:foregroundMark x1="64063" y1="98333" x2="59688" y2="98333"/>
                        <a14:foregroundMark x1="17813" y1="98125" x2="22656" y2="9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48880"/>
            <a:ext cx="5940425" cy="44551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380312" y="6093296"/>
            <a:ext cx="1741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391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28800"/>
            <a:ext cx="6480720" cy="1224136"/>
          </a:xfrm>
        </p:spPr>
        <p:txBody>
          <a:bodyPr/>
          <a:lstStyle/>
          <a:p>
            <a:r>
              <a:rPr lang="ru-RU" dirty="0"/>
              <a:t>Среди них тихоня лень,</a:t>
            </a:r>
            <a:br>
              <a:rPr lang="ru-RU" dirty="0"/>
            </a:br>
            <a:r>
              <a:rPr lang="ru-RU" dirty="0"/>
              <a:t>С ней борись ты каждый день.</a:t>
            </a:r>
          </a:p>
        </p:txBody>
      </p:sp>
      <p:pic>
        <p:nvPicPr>
          <p:cNvPr id="10242" name="Picture 2" descr="Скачать Смешные картинки про лень 1 999x70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32" b="100000" l="3433" r="97910">
                        <a14:foregroundMark x1="7910" y1="55720" x2="7910" y2="55720"/>
                        <a14:foregroundMark x1="35970" y1="49788" x2="35970" y2="49788"/>
                        <a14:foregroundMark x1="34030" y1="50000" x2="50448" y2="48729"/>
                        <a14:foregroundMark x1="39254" y1="94492" x2="43134" y2="77119"/>
                        <a14:foregroundMark x1="41940" y1="11441" x2="52388" y2="11017"/>
                        <a14:foregroundMark x1="55373" y1="12076" x2="95075" y2="11653"/>
                        <a14:foregroundMark x1="59552" y1="18220" x2="95672" y2="18644"/>
                        <a14:foregroundMark x1="9403" y1="57627" x2="10000" y2="52754"/>
                        <a14:foregroundMark x1="38657" y1="7415" x2="95522" y2="8686"/>
                        <a14:foregroundMark x1="95522" y1="8686" x2="95075" y2="18644"/>
                        <a14:foregroundMark x1="39104" y1="7839" x2="39851" y2="16949"/>
                        <a14:foregroundMark x1="39851" y1="16949" x2="66866" y2="19703"/>
                        <a14:foregroundMark x1="67164" y1="19703" x2="95970" y2="20551"/>
                        <a14:foregroundMark x1="38657" y1="7627" x2="38657" y2="20551"/>
                        <a14:foregroundMark x1="38806" y1="20551" x2="95075" y2="20551"/>
                        <a14:foregroundMark x1="95224" y1="9110" x2="95373" y2="207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799"/>
          <a:stretch/>
        </p:blipFill>
        <p:spPr bwMode="auto">
          <a:xfrm>
            <a:off x="-180528" y="3224360"/>
            <a:ext cx="6768752" cy="363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80312" y="6093296"/>
            <a:ext cx="1512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Слайд 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637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годы годжи картинки для презентаций в детском саду Худе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027915"/>
            <a:ext cx="5472608" cy="2376264"/>
          </a:xfrm>
        </p:spPr>
        <p:txBody>
          <a:bodyPr/>
          <a:lstStyle/>
          <a:p>
            <a:r>
              <a:rPr lang="ru-RU" dirty="0"/>
              <a:t>Чтобы ни один микроб</a:t>
            </a:r>
            <a:br>
              <a:rPr lang="ru-RU" dirty="0"/>
            </a:br>
            <a:r>
              <a:rPr lang="ru-RU" dirty="0"/>
              <a:t>Не попал случайно в рот,</a:t>
            </a:r>
            <a:br>
              <a:rPr lang="ru-RU" dirty="0"/>
            </a:br>
            <a:r>
              <a:rPr lang="ru-RU" dirty="0"/>
              <a:t>Руки мыть перед едой</a:t>
            </a:r>
            <a:br>
              <a:rPr lang="ru-RU" dirty="0"/>
            </a:br>
            <a:r>
              <a:rPr lang="ru-RU" dirty="0"/>
              <a:t>Нужно мылом и водой.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как уберечь ребенка от болезней в зимние холода?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5" b="95309" l="9367" r="96962">
                        <a14:foregroundMark x1="16203" y1="67407" x2="30380" y2="59259"/>
                        <a14:foregroundMark x1="74684" y1="61481" x2="87342" y2="66173"/>
                        <a14:foregroundMark x1="65316" y1="66173" x2="65823" y2="70370"/>
                        <a14:foregroundMark x1="26582" y1="6667" x2="32911" y2="4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26" r="7756"/>
          <a:stretch/>
        </p:blipFill>
        <p:spPr bwMode="auto">
          <a:xfrm>
            <a:off x="-108520" y="585045"/>
            <a:ext cx="3563887" cy="4095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Знакомство с микробами - Картинка 29170/32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" b="99200" l="2637" r="100000">
                        <a14:foregroundMark x1="25235" y1="17600" x2="12618" y2="18200"/>
                        <a14:foregroundMark x1="11676" y1="9600" x2="26177" y2="8200"/>
                        <a14:foregroundMark x1="4896" y1="13400" x2="4896" y2="13400"/>
                        <a14:foregroundMark x1="8098" y1="8200" x2="8098" y2="8200"/>
                        <a14:foregroundMark x1="24859" y1="1000" x2="24859" y2="1000"/>
                        <a14:foregroundMark x1="28060" y1="2400" x2="28060" y2="2400"/>
                        <a14:foregroundMark x1="35782" y1="11600" x2="35782" y2="11600"/>
                        <a14:foregroundMark x1="33333" y1="42200" x2="35970" y2="42000"/>
                        <a14:foregroundMark x1="38041" y1="32400" x2="37100" y2="35200"/>
                        <a14:foregroundMark x1="34275" y1="9200" x2="36535" y2="13200"/>
                        <a14:foregroundMark x1="22599" y1="59000" x2="44256" y2="80400"/>
                        <a14:foregroundMark x1="72881" y1="34400" x2="87947" y2="30800"/>
                        <a14:foregroundMark x1="54049" y1="79400" x2="63653" y2="81000"/>
                        <a14:foregroundMark x1="20904" y1="8600" x2="35970" y2="17800"/>
                        <a14:foregroundMark x1="11111" y1="7400" x2="23352" y2="5000"/>
                        <a14:foregroundMark x1="76648" y1="35200" x2="75706" y2="29600"/>
                        <a14:foregroundMark x1="76083" y1="31200" x2="73446" y2="34400"/>
                        <a14:foregroundMark x1="77213" y1="29600" x2="71563" y2="31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102" y="2924944"/>
            <a:ext cx="5054600" cy="40152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884368" y="638132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Слайд 7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8631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339</TotalTime>
  <Words>139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Инструктор по физической культуре:  Уткина Ольга Анатольевна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Стих о здоровье</dc:title>
  <dc:creator>dom</dc:creator>
  <cp:lastModifiedBy>1</cp:lastModifiedBy>
  <cp:revision>29</cp:revision>
  <dcterms:created xsi:type="dcterms:W3CDTF">2015-04-26T05:17:01Z</dcterms:created>
  <dcterms:modified xsi:type="dcterms:W3CDTF">2021-01-27T09:12:44Z</dcterms:modified>
</cp:coreProperties>
</file>