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6A02-77C8-43FD-A817-2EB049D54B56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EBE9-46DA-4959-A927-7A984CE57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796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6A02-77C8-43FD-A817-2EB049D54B56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EBE9-46DA-4959-A927-7A984CE57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423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6A02-77C8-43FD-A817-2EB049D54B56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EBE9-46DA-4959-A927-7A984CE57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775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6A02-77C8-43FD-A817-2EB049D54B56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EBE9-46DA-4959-A927-7A984CE57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839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6A02-77C8-43FD-A817-2EB049D54B56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EBE9-46DA-4959-A927-7A984CE57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629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6A02-77C8-43FD-A817-2EB049D54B56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EBE9-46DA-4959-A927-7A984CE57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091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6A02-77C8-43FD-A817-2EB049D54B56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EBE9-46DA-4959-A927-7A984CE57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659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6A02-77C8-43FD-A817-2EB049D54B56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EBE9-46DA-4959-A927-7A984CE57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981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6A02-77C8-43FD-A817-2EB049D54B56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EBE9-46DA-4959-A927-7A984CE57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549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6A02-77C8-43FD-A817-2EB049D54B56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EBE9-46DA-4959-A927-7A984CE57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378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6A02-77C8-43FD-A817-2EB049D54B56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EBE9-46DA-4959-A927-7A984CE57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728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86A02-77C8-43FD-A817-2EB049D54B56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5EBE9-46DA-4959-A927-7A984CE57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47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microsoft.com/office/2007/relationships/hdphoto" Target="../media/hdphoto1.wdp"/><Relationship Id="rId7" Type="http://schemas.openxmlformats.org/officeDocument/2006/relationships/hyperlink" Target="https://learningapps.org/view942877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4"/>
                    </a14:imgEffect>
                    <a14:imgEffect>
                      <a14:saturation sat="10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658" y="-83626"/>
            <a:ext cx="12192000" cy="692267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42" y="129292"/>
            <a:ext cx="4997573" cy="324842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9292"/>
            <a:ext cx="5062085" cy="329233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483" y="3527399"/>
            <a:ext cx="4992001" cy="33306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42" y="3447176"/>
            <a:ext cx="5315863" cy="332241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TextBox 9"/>
          <p:cNvSpPr txBox="1"/>
          <p:nvPr/>
        </p:nvSpPr>
        <p:spPr>
          <a:xfrm>
            <a:off x="98592" y="2639546"/>
            <a:ext cx="11651226" cy="14465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Санкт- </a:t>
            </a:r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</a:t>
            </a:r>
            <a:r>
              <a:rPr lang="ru-RU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етербург</a:t>
            </a:r>
            <a:endParaRPr lang="ru-RU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348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4"/>
                    </a14:imgEffect>
                    <a14:imgEffect>
                      <a14:saturation sat="10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5" y="0"/>
            <a:ext cx="12192000" cy="692267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07" y="198425"/>
            <a:ext cx="5305822" cy="29845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5625481" y="171054"/>
            <a:ext cx="6501666" cy="14465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Эрмитаж</a:t>
            </a:r>
            <a:endParaRPr lang="ru-RU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663" y="1445341"/>
            <a:ext cx="6713337" cy="52692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59" y="3301373"/>
            <a:ext cx="5813941" cy="32654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655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4"/>
                    </a14:imgEffect>
                    <a14:imgEffect>
                      <a14:saturation sat="10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150" y="0"/>
            <a:ext cx="12192000" cy="692267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323" y="1898392"/>
            <a:ext cx="5830527" cy="473392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5663381" y="256016"/>
            <a:ext cx="6501666" cy="14465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Петергоф</a:t>
            </a:r>
            <a:endParaRPr lang="ru-RU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8" y="169300"/>
            <a:ext cx="6036492" cy="435133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9623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4"/>
                    </a14:imgEffect>
                    <a14:imgEffect>
                      <a14:saturation sat="10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303" y="-64679"/>
            <a:ext cx="12192000" cy="692267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8" name="TextBox 7"/>
          <p:cNvSpPr txBox="1"/>
          <p:nvPr/>
        </p:nvSpPr>
        <p:spPr>
          <a:xfrm>
            <a:off x="5663381" y="256016"/>
            <a:ext cx="6501666" cy="280076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Крейсер Аврора</a:t>
            </a:r>
            <a:endParaRPr lang="ru-RU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121" y="3056783"/>
            <a:ext cx="6253317" cy="360719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23" y="114729"/>
            <a:ext cx="5723603" cy="396563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65" y="3304074"/>
            <a:ext cx="4886632" cy="325571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825148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4"/>
                    </a14:imgEffect>
                    <a14:imgEffect>
                      <a14:saturation sat="10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981" y="0"/>
            <a:ext cx="12192000" cy="692267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0" name="TextBox 9"/>
          <p:cNvSpPr txBox="1"/>
          <p:nvPr/>
        </p:nvSpPr>
        <p:spPr>
          <a:xfrm>
            <a:off x="5663381" y="256016"/>
            <a:ext cx="6501666" cy="280076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Крейсер Аврора</a:t>
            </a:r>
            <a:endParaRPr lang="ru-RU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77" y="117987"/>
            <a:ext cx="5913446" cy="36477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273" y="2816893"/>
            <a:ext cx="6347746" cy="388765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77" y="3056783"/>
            <a:ext cx="6217878" cy="386285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56186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4"/>
                    </a14:imgEffect>
                    <a14:imgEffect>
                      <a14:saturation sat="10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54"/>
            <a:ext cx="12192000" cy="692267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620527" y="4729295"/>
            <a:ext cx="2340078" cy="1052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19627648">
            <a:off x="3634218" y="3919247"/>
            <a:ext cx="4614672" cy="4023454"/>
          </a:xfrm>
          <a:prstGeom prst="arc">
            <a:avLst>
              <a:gd name="adj1" fmla="val 15092280"/>
              <a:gd name="adj2" fmla="val 0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22503" y="4729294"/>
            <a:ext cx="2340078" cy="1052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728980" y="4901377"/>
            <a:ext cx="2123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1900 год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5663381" y="256016"/>
            <a:ext cx="6501666" cy="280076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Крейсер Аврора</a:t>
            </a:r>
            <a:endParaRPr lang="ru-RU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23" y="114729"/>
            <a:ext cx="5723603" cy="396563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TextBox 9"/>
          <p:cNvSpPr txBox="1"/>
          <p:nvPr/>
        </p:nvSpPr>
        <p:spPr>
          <a:xfrm>
            <a:off x="4955458" y="3089710"/>
            <a:ext cx="2871019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- 121  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2503" y="4901377"/>
            <a:ext cx="29496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2021 год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3136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16</Words>
  <Application>Microsoft Office PowerPoint</Application>
  <PresentationFormat>Широкоэкранный</PresentationFormat>
  <Paragraphs>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Конькова Евгения Сергеевна</dc:creator>
  <cp:lastModifiedBy>Конькова Евгения Сергеевна</cp:lastModifiedBy>
  <cp:revision>9</cp:revision>
  <dcterms:created xsi:type="dcterms:W3CDTF">2021-01-30T15:38:51Z</dcterms:created>
  <dcterms:modified xsi:type="dcterms:W3CDTF">2021-03-26T15:55:34Z</dcterms:modified>
</cp:coreProperties>
</file>