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9" r:id="rId3"/>
    <p:sldId id="257" r:id="rId4"/>
    <p:sldId id="278" r:id="rId5"/>
    <p:sldId id="277" r:id="rId6"/>
    <p:sldId id="261" r:id="rId7"/>
    <p:sldId id="263" r:id="rId8"/>
    <p:sldId id="265" r:id="rId9"/>
    <p:sldId id="264" r:id="rId10"/>
    <p:sldId id="266" r:id="rId11"/>
    <p:sldId id="267" r:id="rId12"/>
    <p:sldId id="262" r:id="rId13"/>
    <p:sldId id="270" r:id="rId14"/>
    <p:sldId id="272" r:id="rId15"/>
    <p:sldId id="273" r:id="rId16"/>
    <p:sldId id="274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F4CE81-489E-405C-8259-7F5E73BC1906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BE0A86-999F-44B2-A1D7-1ED8E5679E9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57224" y="857232"/>
            <a:ext cx="7572428" cy="200026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туристический маршрут </a:t>
            </a: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4400" dirty="0">
                <a:solidFill>
                  <a:srgbClr val="7030A0"/>
                </a:solidFill>
              </a:rPr>
              <a:t>М</a:t>
            </a:r>
            <a:r>
              <a:rPr lang="ru-RU" sz="4400" dirty="0" smtClean="0">
                <a:solidFill>
                  <a:srgbClr val="7030A0"/>
                </a:solidFill>
              </a:rPr>
              <a:t>оя  </a:t>
            </a:r>
            <a:r>
              <a:rPr lang="ru-RU" sz="4400" dirty="0" smtClean="0">
                <a:solidFill>
                  <a:srgbClr val="7030A0"/>
                </a:solidFill>
              </a:rPr>
              <a:t>малая Родина</a:t>
            </a: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857224" y="4286256"/>
            <a:ext cx="8072494" cy="2286016"/>
          </a:xfrm>
        </p:spPr>
        <p:txBody>
          <a:bodyPr>
            <a:noAutofit/>
          </a:bodyPr>
          <a:lstStyle/>
          <a:p>
            <a:r>
              <a:rPr lang="ru-RU" sz="1600" b="1" smtClean="0"/>
              <a:t> </a:t>
            </a:r>
            <a:endParaRPr lang="ru-RU" sz="16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цель проекта:</a:t>
            </a:r>
            <a:endParaRPr lang="ru-RU" sz="3600" dirty="0" smtClean="0">
              <a:solidFill>
                <a:srgbClr val="0070C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разработка экскурсионного маршрута</a:t>
            </a: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воспитание любви и интереса к родному краю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задачи:</a:t>
            </a: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 выявление экскурсионных объектов и создание   маршрута.</a:t>
            </a: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сбор информации об объектах.</a:t>
            </a: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создание  туристического маршрута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АКТУАЛЬНОСТЬ: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Autofit/>
          </a:bodyPr>
          <a:lstStyle/>
          <a:p>
            <a:r>
              <a:rPr lang="ru-RU" sz="1800" dirty="0" smtClean="0"/>
              <a:t> </a:t>
            </a:r>
            <a:r>
              <a:rPr lang="ru-RU" sz="1800" b="1" dirty="0" smtClean="0">
                <a:solidFill>
                  <a:srgbClr val="002060"/>
                </a:solidFill>
              </a:rPr>
              <a:t>На свете много замечательных мест, связанных с историческими событиями, жизнью замечательных людей, природными достопримечательностями. Такие места есть и в нашем поселке.</a:t>
            </a:r>
          </a:p>
          <a:p>
            <a:r>
              <a:rPr lang="ru-RU" sz="1800" b="1" dirty="0" smtClean="0">
                <a:solidFill>
                  <a:srgbClr val="002060"/>
                </a:solidFill>
              </a:rPr>
              <a:t>В наш век стремительного технического прогресса мы все реже вспоминаем о наших духовных  истоках, о национальных традициях, а  ведь только тот, кто хорошо знает историю своего края, гордится выдающимися людьми – своими земляками, тонко чувствует красоту природы, станет настоящим патриотом   Родины.  Поэтому   мы решили разработать экскурсионный маршрут  по нашему поселку. </a:t>
            </a:r>
          </a:p>
          <a:p>
            <a:r>
              <a:rPr lang="ru-RU" sz="1800" b="1" dirty="0" smtClean="0">
                <a:solidFill>
                  <a:srgbClr val="002060"/>
                </a:solidFill>
              </a:rPr>
              <a:t>Реализация данного проекта позволит учащимся школы   изучить историю своего  родного края, а жителям  и  гостям  получить удовольствие, насладившись  красотами  нашей  природы и достопримечательностями  района.</a:t>
            </a:r>
            <a:endParaRPr lang="ru-RU" sz="1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Целевая  группа</a:t>
            </a:r>
            <a:r>
              <a:rPr lang="ru-RU" sz="2800" dirty="0" smtClean="0">
                <a:solidFill>
                  <a:srgbClr val="0070C0"/>
                </a:solidFill>
              </a:rPr>
              <a:t>:  </a:t>
            </a:r>
            <a:r>
              <a:rPr lang="ru-RU" sz="2400" dirty="0" smtClean="0">
                <a:solidFill>
                  <a:srgbClr val="002060"/>
                </a:solidFill>
              </a:rPr>
              <a:t>туристический маршрут рассчитан на  школьников в возрасте от 10 – 17 лет, студентов, семей, любителей  краеведения</a:t>
            </a:r>
            <a:r>
              <a:rPr lang="ru-RU" sz="2400" dirty="0" smtClean="0"/>
              <a:t>.</a:t>
            </a:r>
            <a:endParaRPr lang="ru-RU" dirty="0" smtClean="0"/>
          </a:p>
          <a:p>
            <a:r>
              <a:rPr lang="ru-RU" sz="2800" b="1" dirty="0" smtClean="0">
                <a:solidFill>
                  <a:srgbClr val="0070C0"/>
                </a:solidFill>
              </a:rPr>
              <a:t>Продолжительность экскурсии</a:t>
            </a:r>
            <a:r>
              <a:rPr lang="ru-RU" sz="2800" dirty="0" smtClean="0">
                <a:solidFill>
                  <a:srgbClr val="002060"/>
                </a:solidFill>
              </a:rPr>
              <a:t>:    </a:t>
            </a:r>
            <a:r>
              <a:rPr lang="ru-RU" sz="2400" dirty="0" smtClean="0">
                <a:solidFill>
                  <a:srgbClr val="002060"/>
                </a:solidFill>
              </a:rPr>
              <a:t>1,5 – 2 часа</a:t>
            </a:r>
            <a:endParaRPr lang="ru-RU" dirty="0" smtClean="0"/>
          </a:p>
          <a:p>
            <a:r>
              <a:rPr lang="ru-RU" sz="2800" b="1" dirty="0" smtClean="0">
                <a:solidFill>
                  <a:srgbClr val="0070C0"/>
                </a:solidFill>
              </a:rPr>
              <a:t>Протяженность:   </a:t>
            </a:r>
            <a:r>
              <a:rPr lang="ru-RU" sz="2400" b="1" dirty="0" smtClean="0">
                <a:solidFill>
                  <a:srgbClr val="002060"/>
                </a:solidFill>
              </a:rPr>
              <a:t>5</a:t>
            </a:r>
            <a:r>
              <a:rPr lang="ru-RU" sz="2400" dirty="0" smtClean="0">
                <a:solidFill>
                  <a:srgbClr val="002060"/>
                </a:solidFill>
              </a:rPr>
              <a:t> км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Объекты показа на  маршруте</a:t>
            </a:r>
            <a:r>
              <a:rPr lang="ru-RU" sz="4000" dirty="0" smtClean="0">
                <a:solidFill>
                  <a:srgbClr val="0070C0"/>
                </a:solidFill>
              </a:rPr>
              <a:t>: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Здание  железнодорожного  вокзала  станции</a:t>
            </a:r>
          </a:p>
          <a:p>
            <a:pPr>
              <a:buNone/>
            </a:pPr>
            <a:r>
              <a:rPr lang="ru-RU" sz="2400" smtClean="0">
                <a:solidFill>
                  <a:srgbClr val="002060"/>
                </a:solidFill>
              </a:rPr>
              <a:t>    «</a:t>
            </a:r>
            <a:r>
              <a:rPr lang="ru-RU" sz="2400" dirty="0" smtClean="0">
                <a:solidFill>
                  <a:srgbClr val="002060"/>
                </a:solidFill>
              </a:rPr>
              <a:t>Оборона».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Памятник  воинам – интернационалистам.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Центральная  площадь  р.п.Мордово 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(памятник  В.И Ленина, стенд «Лучшие  люди  района»)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Музей  В.А.Богданова.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Военно</a:t>
            </a:r>
            <a:r>
              <a:rPr lang="ru-RU" sz="2400" dirty="0" smtClean="0">
                <a:solidFill>
                  <a:srgbClr val="002060"/>
                </a:solidFill>
              </a:rPr>
              <a:t> –исторический мемориальный комплекс 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Обелиск  воинам  Великой  Отечественной  войны.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Храм  Михаила – Архангела.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Святой  источник.</a:t>
            </a:r>
          </a:p>
          <a:p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57356" y="571480"/>
            <a:ext cx="6072230" cy="8572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s://dg54.mycdn.me/image?t=3&amp;bid=811910385505&amp;id=811910385505&amp;plc=WEB&amp;tkn=*Jp8Cv4os_WAkFORSHfEwC0yGRwQ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715436" cy="628654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g53.mycdn.me/image?t=0&amp;bid=474475347981&amp;id=474475347981&amp;plc=WEB&amp;tkn=*qgn1eeBDumQd8DePOcp7BYQdJh0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8645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Прямоугольник 4"/>
          <p:cNvSpPr/>
          <p:nvPr/>
        </p:nvSpPr>
        <p:spPr>
          <a:xfrm>
            <a:off x="785786" y="5857892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Здание  железнодорожного  вокзала   станции«Оборона</a:t>
            </a:r>
            <a:r>
              <a:rPr lang="ru-RU" sz="2400" b="1" dirty="0" smtClean="0">
                <a:solidFill>
                  <a:srgbClr val="002060"/>
                </a:solidFill>
              </a:rPr>
              <a:t>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g53.mycdn.me/image?t=0&amp;bid=440310349581&amp;id=440310349581&amp;plc=WEB&amp;tkn=*CW9Ky2seTWFEt3i2C2PNcZDFT2I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dg54.mycdn.me/image?t=0&amp;bid=427884772449&amp;id=427884772449&amp;plc=WEB&amp;tkn=*eaU39fbe3VnfVOw9AVZtXud6OKI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16" y="428604"/>
            <a:ext cx="485778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14282" y="4643446"/>
            <a:ext cx="4000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Памятник  воинам – интернационалистам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g53.mycdn.me/image?t=0&amp;bid=474475909901&amp;id=474475909901&amp;plc=WEB&amp;tkn=*BQT598HLqcJBCQM6FEyLqqDP3_w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9144000" cy="578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85786" y="5929330"/>
            <a:ext cx="72866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«Лучшие  люди  района»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447199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C:\Users\user\Desktop\BjcOHCux4Xc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5357850" cy="521497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Рисунок 4" descr="https://dg54.mycdn.me/image?t=0&amp;bid=366757531489&amp;id=366757531489&amp;plc=WEB&amp;tkn=*LpBLIFpDpU1A1qOc9WJBaugNO1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571720"/>
            <a:ext cx="4143372" cy="428628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6" name="Прямоугольник 5"/>
          <p:cNvSpPr/>
          <p:nvPr/>
        </p:nvSpPr>
        <p:spPr>
          <a:xfrm>
            <a:off x="142845" y="5460326"/>
            <a:ext cx="47863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Центральная  площадь р.п.Мордово 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8637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s://dg54.mycdn.me/image?t=0&amp;bid=383208085345&amp;id=383208085345&amp;plc=WEB&amp;tkn=*CgDNyD_Jxdnc3OwrSTqBSFeT3AY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43602" cy="407196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Содержимое 3" descr="https://dg53.mycdn.me/image?t=3&amp;bid=503076671501&amp;id=503076671501&amp;plc=WEB&amp;tkn=*3SZrjrmDvNqZksaXwWpv_9b8w8U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928934"/>
            <a:ext cx="5143504" cy="392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4071942"/>
            <a:ext cx="4000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rgbClr val="002060"/>
                </a:solidFill>
              </a:rPr>
              <a:t>Военно</a:t>
            </a:r>
            <a:r>
              <a:rPr lang="ru-RU" sz="2400" b="1" dirty="0" smtClean="0">
                <a:solidFill>
                  <a:srgbClr val="002060"/>
                </a:solidFill>
              </a:rPr>
              <a:t> –исторический мемориальный комплекс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214282" y="2786048"/>
            <a:ext cx="71438" cy="7144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endParaRPr lang="ru-RU" sz="2800" i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https://pp.vk.me/c628022/v628022500/1c6c0/muwk6K0I9UU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282" y="285728"/>
            <a:ext cx="4357718" cy="3662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dg54.mycdn.me/image?t=0&amp;bid=383207927905&amp;id=383207927905&amp;plc=WEB&amp;tkn=*mWtkSSIHnzjSANJFwWsHEN9LQck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43182"/>
            <a:ext cx="5072066" cy="4214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5143504" y="4000504"/>
            <a:ext cx="4000496" cy="24929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buNone/>
            </a:pPr>
            <a:r>
              <a:rPr lang="ru-RU" sz="1200" b="1" dirty="0" smtClean="0">
                <a:solidFill>
                  <a:srgbClr val="002060"/>
                </a:solidFill>
              </a:rPr>
              <a:t>Музей находится на ул. Коммунальная</a:t>
            </a:r>
          </a:p>
          <a:p>
            <a:pPr fontAlgn="base"/>
            <a:r>
              <a:rPr lang="ru-RU" sz="1200" b="1" dirty="0" smtClean="0">
                <a:solidFill>
                  <a:srgbClr val="002060"/>
                </a:solidFill>
              </a:rPr>
              <a:t>В 1997 г в поселке городского типа Мордово создан музей поэта, установлен его бюст, его имя носит местная библиотека. Тамбовские композиторы О. Егорова, Л. Казанков написали музыку на стихи земляка.</a:t>
            </a:r>
          </a:p>
          <a:p>
            <a:pPr fontAlgn="base"/>
            <a:r>
              <a:rPr lang="ru-RU" sz="1200" b="1" dirty="0" smtClean="0">
                <a:solidFill>
                  <a:srgbClr val="002060"/>
                </a:solidFill>
              </a:rPr>
              <a:t>В 2009 г. в Москве издан сборник стихов В. А. Богданова «Здесь Русь моя!».</a:t>
            </a:r>
          </a:p>
          <a:p>
            <a:pPr>
              <a:buNone/>
            </a:pPr>
            <a:endParaRPr lang="ru-RU" sz="12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200" b="1" dirty="0" smtClean="0">
                <a:solidFill>
                  <a:srgbClr val="002060"/>
                </a:solidFill>
              </a:rPr>
              <a:t>На  </a:t>
            </a:r>
            <a:r>
              <a:rPr lang="ru-RU" sz="1200" b="1" dirty="0" err="1" smtClean="0">
                <a:solidFill>
                  <a:srgbClr val="002060"/>
                </a:solidFill>
              </a:rPr>
              <a:t>Тамбовщине</a:t>
            </a:r>
            <a:r>
              <a:rPr lang="ru-RU" sz="1200" b="1" dirty="0" smtClean="0">
                <a:solidFill>
                  <a:srgbClr val="002060"/>
                </a:solidFill>
              </a:rPr>
              <a:t>  проводятся  </a:t>
            </a:r>
            <a:r>
              <a:rPr lang="ru-RU" sz="1200" b="1" dirty="0" err="1" smtClean="0">
                <a:solidFill>
                  <a:srgbClr val="002060"/>
                </a:solidFill>
              </a:rPr>
              <a:t>Богдановские</a:t>
            </a:r>
            <a:r>
              <a:rPr lang="ru-RU" sz="1200" b="1" dirty="0" smtClean="0">
                <a:solidFill>
                  <a:srgbClr val="002060"/>
                </a:solidFill>
              </a:rPr>
              <a:t> чтения с 1997 г. Администрация Мордовского района учредила в 1998 г. премию «</a:t>
            </a:r>
            <a:r>
              <a:rPr lang="ru-RU" sz="1200" b="1" dirty="0" err="1" smtClean="0">
                <a:solidFill>
                  <a:srgbClr val="002060"/>
                </a:solidFill>
              </a:rPr>
              <a:t>Светунец</a:t>
            </a:r>
            <a:r>
              <a:rPr lang="ru-RU" sz="1200" b="1" dirty="0" smtClean="0">
                <a:solidFill>
                  <a:srgbClr val="002060"/>
                </a:solidFill>
              </a:rPr>
              <a:t>» имени В.А. Богданова.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143504" y="3244334"/>
            <a:ext cx="371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Музей  В.А </a:t>
            </a:r>
            <a:r>
              <a:rPr lang="ru-RU" sz="2400" b="1" dirty="0" smtClean="0">
                <a:solidFill>
                  <a:srgbClr val="FF0000"/>
                </a:solidFill>
              </a:rPr>
              <a:t>Богданова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86050" y="704088"/>
            <a:ext cx="4000528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s://dg53.mycdn.me/image?t=3&amp;bid=815527827725&amp;id=815527827725&amp;plc=WEB&amp;tkn=*AjM09HI1s0YIgUIOjK4A71XU8f0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564357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Прямоугольник 4"/>
          <p:cNvSpPr/>
          <p:nvPr/>
        </p:nvSpPr>
        <p:spPr>
          <a:xfrm>
            <a:off x="714348" y="5857892"/>
            <a:ext cx="75724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Обелиск павшим героям  Великой  Отечественной  войны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4686304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s://dg53.mycdn.me/image?t=3&amp;bid=815527783693&amp;id=815527783693&amp;plc=WEB&amp;tkn=*8U63MC59Vy9_e2tr-s5hzwQw7_I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14974" cy="41433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8" name="Рисунок 7" descr="https://dg53.mycdn.me/image?t=0&amp;bid=266119444237&amp;id=266119444237&amp;plc=WEB&amp;tkn=*t9fTuye-uL-8sjMuB-YCOrH8lk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928934"/>
            <a:ext cx="4286248" cy="392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14282" y="4500570"/>
            <a:ext cx="45005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Храм  Михаила – Архангела.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4186238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s://dg53.mycdn.me/image?t=3&amp;bid=802231566349&amp;id=802231566349&amp;plc=WEB&amp;tkn=*Z2Qm2c23UyRw64DZNE6Iz_4HhU0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00298" y="3429000"/>
            <a:ext cx="4643438" cy="3429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Рисунок 4" descr="https://dg53.mycdn.me/image?t=0&amp;bid=501478545677&amp;id=501478545677&amp;plc=WEB&amp;tkn=*f-x64vaAPidIbDxqWyuY0HSRYlw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71" cy="343235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Рисунок 6" descr="https://dg54.mycdn.me/image?t=3&amp;bid=771887232353&amp;id=771887232353&amp;plc=WEB&amp;tkn=*L6vBXLJDuHW_yBVP2SDaWb6juRQ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0"/>
            <a:ext cx="4429124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482918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dg53.mycdn.me/image?t=0&amp;bid=419431228685&amp;id=419431228685&amp;plc=WEB&amp;tkn=*BJpQfvdrqToFaYFbXq3lBK8bR-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412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dg53.mycdn.me/image?t=0&amp;bid=501478522381&amp;id=501478522381&amp;plc=WEB&amp;tkn=*_cgIEkvpXhC2zkEzGkoXLj7Nl3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34" y="0"/>
            <a:ext cx="4071966" cy="58578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786050" y="6215082"/>
            <a:ext cx="1357322" cy="7143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9" name="Содержимое 3" descr="https://dg53.mycdn.me/image?t=0&amp;bid=266137435661&amp;id=266137435661&amp;plc=WEB&amp;tkn=*YYR1YF2a4A3MbFXC754_1Mwg9-Q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3357562"/>
            <a:ext cx="340155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357554" y="642918"/>
            <a:ext cx="3286148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s://dg53.mycdn.me/image?t=0&amp;bid=266111398669&amp;id=266111398669&amp;plc=WEB&amp;tkn=*kMC2c6bGgleWFxyzTLhKH7CLuu8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143240" y="0"/>
            <a:ext cx="6000760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https://dg53.mycdn.me/image?t=3&amp;bid=482729585677&amp;id=482729585677&amp;plc=WEB&amp;tkn=*jDidDi0mbmX3iYEp_RyIWYHC3wA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76"/>
            <a:ext cx="9144000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" y="2714620"/>
            <a:ext cx="31432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Святой  источник.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224</TotalTime>
  <Words>256</Words>
  <Application>Microsoft Office PowerPoint</Application>
  <PresentationFormat>Экран (4:3)</PresentationFormat>
  <Paragraphs>44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Calibri</vt:lpstr>
      <vt:lpstr>Constantia</vt:lpstr>
      <vt:lpstr>Wingdings 2</vt:lpstr>
      <vt:lpstr>Поток</vt:lpstr>
      <vt:lpstr>туристический маршрут  Моя  малая Родина </vt:lpstr>
      <vt:lpstr>Презентация PowerPoint</vt:lpstr>
      <vt:lpstr>АКТУАЛЬНОСТЬ:</vt:lpstr>
      <vt:lpstr>Презентация PowerPoint</vt:lpstr>
      <vt:lpstr>Объекты показа на  маршруте: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Мордово -  моя  малая Родина</dc:title>
  <dc:creator>user</dc:creator>
  <cp:lastModifiedBy>Пользователь Windows</cp:lastModifiedBy>
  <cp:revision>104</cp:revision>
  <dcterms:created xsi:type="dcterms:W3CDTF">2016-04-24T20:08:19Z</dcterms:created>
  <dcterms:modified xsi:type="dcterms:W3CDTF">2022-08-11T13:34:09Z</dcterms:modified>
</cp:coreProperties>
</file>