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0903"/>
    <a:srgbClr val="660033"/>
    <a:srgbClr val="0000CC"/>
    <a:srgbClr val="008000"/>
    <a:srgbClr val="CC0099"/>
    <a:srgbClr val="660066"/>
    <a:srgbClr val="FF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48" y="-16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0"/>
          <a:stretch/>
        </p:blipFill>
        <p:spPr bwMode="auto">
          <a:xfrm>
            <a:off x="8746" y="-17352"/>
            <a:ext cx="9135254" cy="6875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987824" y="72523"/>
            <a:ext cx="3096344" cy="5300693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Я, Чебурашка, друг ваш верный,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Вам открою жизни свет: Здоровым быть – залог примерный,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Зарядку делай по утрам,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Ешь фрукты, овощи всегда,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Они – здоровья кладезь ценный,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 сладостей поменьше ешь,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Ведь зубы им совсем не рады,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Спи крепко, вовремя ложись,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Во сне растут богатыри,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И с книгой утром подружись, Чтоб умным быть, как мудрецы.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На воздухе гуляй почаще,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Дыши свободно, полной грудью,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И станет жизнь твоя прекрасней,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Избавишься от лени, скуки.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И помни, друг, что чистота – Здоровья верная подруга.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Мой руки чаще и всегда. 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И долгих лет тебе здоровья!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322057"/>
            <a:ext cx="1511235" cy="1491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372200" y="332656"/>
            <a:ext cx="2502024" cy="289310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26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Секреты </a:t>
            </a:r>
          </a:p>
          <a:p>
            <a:pPr algn="ctr"/>
            <a:r>
              <a:rPr lang="ru-RU" sz="26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здорового образа жизни от Чебурашки и команды обучающихся 7«А» класса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37212" y="614614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МБОУ «Мамонтовская СОШ»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2025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0" y="72523"/>
            <a:ext cx="1656184" cy="140069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0" y="5097715"/>
            <a:ext cx="1656184" cy="1427657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549" y="2564904"/>
            <a:ext cx="1656185" cy="1532934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Скругленная прямоугольная выноска 11"/>
          <p:cNvSpPr/>
          <p:nvPr/>
        </p:nvSpPr>
        <p:spPr>
          <a:xfrm>
            <a:off x="251520" y="1671484"/>
            <a:ext cx="2376264" cy="713980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Режим дня мы соблюдаем,</a:t>
            </a:r>
          </a:p>
          <a:p>
            <a:pPr algn="ctr"/>
            <a:r>
              <a:rPr lang="ru-RU" sz="1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И здоровье укрепляем!</a:t>
            </a: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179512" y="4227188"/>
            <a:ext cx="2520280" cy="713980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Здоровье – это наш успех,</a:t>
            </a:r>
          </a:p>
          <a:p>
            <a:pPr algn="ctr"/>
            <a:r>
              <a:rPr lang="ru-RU" sz="13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Пусть будет крепким у всех!</a:t>
            </a:r>
            <a:endParaRPr lang="ru-RU" sz="13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7" r="8636"/>
          <a:stretch/>
        </p:blipFill>
        <p:spPr bwMode="auto">
          <a:xfrm>
            <a:off x="6169135" y="3293665"/>
            <a:ext cx="2908154" cy="2630812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3547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0"/>
          <a:stretch/>
        </p:blipFill>
        <p:spPr bwMode="auto">
          <a:xfrm>
            <a:off x="8746" y="-17352"/>
            <a:ext cx="9135254" cy="6875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ая прямоугольная выноска 1"/>
          <p:cNvSpPr/>
          <p:nvPr/>
        </p:nvSpPr>
        <p:spPr>
          <a:xfrm>
            <a:off x="3491880" y="188640"/>
            <a:ext cx="2160240" cy="1296144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№1 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«</a:t>
            </a:r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Организуй свой режим дня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</a:t>
            </a:r>
            <a:r>
              <a:rPr lang="ru-RU" sz="9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ru-RU" sz="9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Спать, гулять, делать уроки, принимать пищу необходимо в одно и то же время. Твой организм быстро привыкнет к режиму, ему легче будет справляться с любой нагрузкой.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504" y="93554"/>
            <a:ext cx="108555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5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endParaRPr lang="ru-RU" sz="115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404664"/>
            <a:ext cx="21355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секретов</a:t>
            </a:r>
          </a:p>
          <a:p>
            <a:pPr algn="ctr"/>
            <a:r>
              <a:rPr lang="ru-RU" sz="3600" b="1" spc="6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ЗОЖ</a:t>
            </a:r>
            <a:endParaRPr lang="ru-RU" sz="3600" b="1" spc="6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711" y="1484784"/>
            <a:ext cx="1141225" cy="101294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6300192" y="188640"/>
            <a:ext cx="2376264" cy="1296144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№2 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«</a:t>
            </a:r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Здоровый сон – залог здоровья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</a:t>
            </a:r>
            <a:endParaRPr lang="ru-RU" sz="9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Продолжительность сна школьников 9-11 часов с обязательным дневным сном, который является прекрасным средством перезагрузки нервной системы, поэтому его следует сохранить как можно дольше.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323527" y="2553052"/>
            <a:ext cx="2423171" cy="1296144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№3 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«</a:t>
            </a:r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Больше двигайся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</a:t>
            </a:r>
            <a:endParaRPr lang="ru-RU" sz="9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Физическая активность важна для укрепления мышечной системы и всех систем организма, а также для психологической разгрузки. Поэтому – вперед на прогулку, зарядку или пробежку, наслаждаться свежим воздухом и хорошим настроением!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3425323" y="2553052"/>
            <a:ext cx="2379197" cy="1296144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№</a:t>
            </a:r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  <a:p>
            <a:pPr algn="ctr"/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«Питайся правильно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</a:t>
            </a:r>
            <a:endParaRPr lang="ru-RU" sz="9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Для растущего организма необходимы витамины и минеральные вещества. В рационе должны быть молочные продукты, каши, овощи и фрукты, ягоды, орехи. Пей натуральные соки, компоты, кисели и чистую воду.</a:t>
            </a: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6516216" y="2553052"/>
            <a:ext cx="2160240" cy="1019964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 smtClean="0">
                <a:solidFill>
                  <a:srgbClr val="EB0903"/>
                </a:solidFill>
                <a:latin typeface="Comic Sans MS" panose="030F0702030302020204" pitchFamily="66" charset="0"/>
              </a:rPr>
              <a:t>№</a:t>
            </a:r>
            <a:r>
              <a:rPr lang="ru-RU" sz="900" b="1" dirty="0">
                <a:solidFill>
                  <a:srgbClr val="EB0903"/>
                </a:solidFill>
                <a:latin typeface="Comic Sans MS" panose="030F0702030302020204" pitchFamily="66" charset="0"/>
              </a:rPr>
              <a:t>5 </a:t>
            </a:r>
            <a:r>
              <a:rPr lang="ru-RU" sz="900" b="1" dirty="0" smtClean="0">
                <a:solidFill>
                  <a:srgbClr val="EB0903"/>
                </a:solidFill>
                <a:latin typeface="Comic Sans MS" panose="030F0702030302020204" pitchFamily="66" charset="0"/>
              </a:rPr>
              <a:t>«</a:t>
            </a:r>
            <a:r>
              <a:rPr lang="ru-RU" sz="900" b="1" dirty="0">
                <a:solidFill>
                  <a:srgbClr val="EB0903"/>
                </a:solidFill>
                <a:latin typeface="Comic Sans MS" panose="030F0702030302020204" pitchFamily="66" charset="0"/>
              </a:rPr>
              <a:t>Береги зубы</a:t>
            </a:r>
            <a:r>
              <a:rPr lang="ru-RU" sz="900" b="1" dirty="0" smtClean="0">
                <a:solidFill>
                  <a:srgbClr val="EB0903"/>
                </a:solidFill>
                <a:latin typeface="Comic Sans MS" panose="030F0702030302020204" pitchFamily="66" charset="0"/>
              </a:rPr>
              <a:t>»</a:t>
            </a:r>
            <a:endParaRPr lang="ru-RU" sz="900" b="1" dirty="0">
              <a:solidFill>
                <a:srgbClr val="EB0903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Чистить зубы нужно 2 раза в день: утром и </a:t>
            </a:r>
            <a:r>
              <a:rPr lang="ru-RU" sz="9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вечером. </a:t>
            </a:r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После того, как зубы очищены, необходимо обработать поверхность языка.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1403648" y="4293096"/>
            <a:ext cx="2664296" cy="1368152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№6 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«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Береги </a:t>
            </a:r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зрение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</a:t>
            </a:r>
            <a:endParaRPr lang="ru-RU" sz="900" b="1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Чтобы зрение было хорошим, необходимо соблюдать правила. Когда смотришь телевизор, отойди на 4 шага от экрана, сядь удобно, во время рекламы отвлекись. Не увлекайся работой за компьютером или играми в телефоне. У экрана </a:t>
            </a:r>
            <a:r>
              <a:rPr lang="ru-RU" sz="9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проводи </a:t>
            </a:r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время можно не более 2 часов в день.</a:t>
            </a: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5804520" y="4653136"/>
            <a:ext cx="2160240" cy="1080120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№7 «Твори </a:t>
            </a:r>
            <a:r>
              <a:rPr lang="ru-RU" sz="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добро</a:t>
            </a:r>
            <a:r>
              <a:rPr lang="ru-RU" sz="9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</a:t>
            </a:r>
            <a:endParaRPr lang="ru-RU" sz="900" b="1" dirty="0">
              <a:solidFill>
                <a:srgbClr val="CC0099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Будь доброжелателен с другими, вежлив, уважай окружающих тебя </a:t>
            </a:r>
            <a:r>
              <a:rPr lang="ru-RU" sz="9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людей </a:t>
            </a:r>
            <a:r>
              <a:rPr lang="ru-RU" sz="9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и тогда твоя жизнь будет интереснее, радостнее и веселее!</a:t>
            </a:r>
          </a:p>
        </p:txBody>
      </p:sp>
      <p:cxnSp>
        <p:nvCxnSpPr>
          <p:cNvPr id="13" name="Скругленная соединительная линия 12"/>
          <p:cNvCxnSpPr/>
          <p:nvPr/>
        </p:nvCxnSpPr>
        <p:spPr>
          <a:xfrm>
            <a:off x="5652120" y="692696"/>
            <a:ext cx="648072" cy="300732"/>
          </a:xfrm>
          <a:prstGeom prst="curvedConnector3">
            <a:avLst/>
          </a:prstGeom>
          <a:ln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Скругленная соединительная линия 22"/>
          <p:cNvCxnSpPr/>
          <p:nvPr/>
        </p:nvCxnSpPr>
        <p:spPr>
          <a:xfrm>
            <a:off x="2735796" y="3050758"/>
            <a:ext cx="689527" cy="300732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Скругленная соединительная линия 26"/>
          <p:cNvCxnSpPr/>
          <p:nvPr/>
        </p:nvCxnSpPr>
        <p:spPr>
          <a:xfrm>
            <a:off x="5804520" y="2843231"/>
            <a:ext cx="711696" cy="357893"/>
          </a:xfrm>
          <a:prstGeom prst="curvedConnector3">
            <a:avLst/>
          </a:prstGeom>
          <a:ln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кругленная соединительная линия 30"/>
          <p:cNvCxnSpPr/>
          <p:nvPr/>
        </p:nvCxnSpPr>
        <p:spPr>
          <a:xfrm>
            <a:off x="4067944" y="4826806"/>
            <a:ext cx="1736576" cy="300732"/>
          </a:xfrm>
          <a:prstGeom prst="curvedConnector3">
            <a:avLst/>
          </a:prstGeom>
          <a:ln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76672"/>
            <a:ext cx="1109206" cy="950134"/>
          </a:xfrm>
          <a:prstGeom prst="round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6836" y="4010423"/>
            <a:ext cx="1193058" cy="1047857"/>
          </a:xfrm>
          <a:prstGeom prst="round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6" b="5391"/>
          <a:stretch/>
        </p:blipFill>
        <p:spPr bwMode="auto">
          <a:xfrm>
            <a:off x="7236296" y="1484785"/>
            <a:ext cx="1152128" cy="959382"/>
          </a:xfrm>
          <a:prstGeom prst="round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19"/>
          <a:stretch/>
        </p:blipFill>
        <p:spPr bwMode="auto">
          <a:xfrm>
            <a:off x="7308304" y="3573016"/>
            <a:ext cx="1230237" cy="1047870"/>
          </a:xfrm>
          <a:prstGeom prst="round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292" y="5718295"/>
            <a:ext cx="1027588" cy="1010859"/>
          </a:xfrm>
          <a:prstGeom prst="roundRect">
            <a:avLst/>
          </a:prstGeom>
          <a:noFill/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8224" y="5718294"/>
            <a:ext cx="1053318" cy="1010859"/>
          </a:xfrm>
          <a:prstGeom prst="roundRect">
            <a:avLst/>
          </a:prstGeom>
          <a:noFill/>
          <a:ln>
            <a:noFill/>
          </a:ln>
          <a:effectLst>
            <a:softEdge rad="381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04075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402</Words>
  <Application>Microsoft Office PowerPoint</Application>
  <PresentationFormat>Экран (4:3)</PresentationFormat>
  <Paragraphs>42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 Dindienko</dc:creator>
  <cp:lastModifiedBy>zavuch</cp:lastModifiedBy>
  <cp:revision>51</cp:revision>
  <dcterms:created xsi:type="dcterms:W3CDTF">2025-11-13T08:40:51Z</dcterms:created>
  <dcterms:modified xsi:type="dcterms:W3CDTF">2025-11-21T07:41:12Z</dcterms:modified>
</cp:coreProperties>
</file>