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CD3F6F9-0E66-4FF6-961F-EA8F7DEC315C}" type="datetimeFigureOut">
              <a:rPr lang="ru-RU" smtClean="0"/>
              <a:t>11.06.2022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2208F7A-9860-477B-A214-DE524C4393D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>Спасение и помощь животным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6480048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7454587" cy="4348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5A0C35-2EAF-410F-8961-B9D6E86F0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9FF97A-82BB-469D-B8E0-780117B81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/>
              <a:t>ПОДГОТОВИЛА СОТНИКОВА ЕВГЕНИЯ,9А КЛАСС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РУКОВОДИТЕЛЬ:КАЛМЫКОВА Л.П.</a:t>
            </a:r>
          </a:p>
        </p:txBody>
      </p:sp>
    </p:spTree>
    <p:extLst>
      <p:ext uri="{BB962C8B-B14F-4D97-AF65-F5344CB8AC3E}">
        <p14:creationId xmlns:p14="http://schemas.microsoft.com/office/powerpoint/2010/main" val="3777832845"/>
      </p:ext>
    </p:extLst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7467600" cy="4525963"/>
          </a:xfrm>
        </p:spPr>
        <p:txBody>
          <a:bodyPr/>
          <a:lstStyle/>
          <a:p>
            <a:r>
              <a:rPr lang="ru-RU" dirty="0"/>
              <a:t>Многие из нас встречали на улицах бездомных собак и кошек. Кто-то проходил мимо, кто-то давал им немного еды и воды, кто-то давал сапогом под ребро…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068960"/>
            <a:ext cx="4810125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253688"/>
            <a:ext cx="2664296" cy="4065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9"/>
            <a:ext cx="6768752" cy="4104455"/>
          </a:xfrm>
        </p:spPr>
        <p:txBody>
          <a:bodyPr>
            <a:normAutofit fontScale="92500"/>
          </a:bodyPr>
          <a:lstStyle/>
          <a:p>
            <a:r>
              <a:rPr lang="ru-RU" dirty="0"/>
              <a:t>Проблема безнадзорных животных остро стоит практически во всех населенных пунктах страны. Ее пытается решить горстка энтузиастов. Где-то к ее решению подключаются власти, но это скорее исключение из правил. Именно поэтому мы уверены, что животным требуется наша помощь.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166026"/>
            <a:ext cx="4716016" cy="2691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188803"/>
            <a:ext cx="3456384" cy="2669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7467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Необходимо изменить отношение к проблеме безнадзорных животных с «я хочу помочь» на «я могу помочь». Например, вы можете стерилизовать кошек, живущих в вашем дворе, и тем самым спасете от мучительной гибели несколько тысяч животных — ведь одна кошка и все ее потомство за 7 лет может принести 420 000 котят! И практически все они погибнут от несладкой уличной жизни.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149080"/>
            <a:ext cx="5095875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1"/>
            <a:ext cx="6624736" cy="374441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 вашей квартире есть уютный уголок в пару квадратных метров? Возьмите собаку или кошку из приюта — это будет самый ваш преданный товарищ и друг, который никогда не забудет, что вы спасли ему жизнь. А в приюте вместе с этим освободится место для нового животного с улицы, которого там вылечат, приведут в порядок и подготовят к переезду в новый дом.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845733"/>
            <a:ext cx="4608511" cy="3012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861048"/>
            <a:ext cx="2448272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88640"/>
            <a:ext cx="7467600" cy="4525963"/>
          </a:xfrm>
        </p:spPr>
        <p:txBody>
          <a:bodyPr/>
          <a:lstStyle/>
          <a:p>
            <a:r>
              <a:rPr lang="ru-RU" dirty="0"/>
              <a:t>В сети интернет очень много призывов о помощи приютам и фондам, но далеко не все они являются настоящими. К сожалению, в сфере благотворительности тоже есть мошенники.</a:t>
            </a:r>
          </a:p>
          <a:p>
            <a:r>
              <a:rPr lang="ru-RU" dirty="0"/>
              <a:t>Чтобы не попасться на их удочку, советуем обратить внимание на следующие детали: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2686" y="4049663"/>
            <a:ext cx="3811314" cy="280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04664"/>
            <a:ext cx="7467600" cy="4525963"/>
          </a:xfrm>
        </p:spPr>
        <p:txBody>
          <a:bodyPr/>
          <a:lstStyle/>
          <a:p>
            <a:r>
              <a:rPr lang="ru-RU" dirty="0"/>
              <a:t>настоящий приют всегда нуждается в товарной помощи — тряпки, моющие средства, миски, теплые вещи для подстилок, крупы, корм, консервы и т. д.;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852936"/>
            <a:ext cx="4000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852936"/>
            <a:ext cx="439282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7467600" cy="4525963"/>
          </a:xfrm>
        </p:spPr>
        <p:txBody>
          <a:bodyPr>
            <a:normAutofit fontScale="92500"/>
          </a:bodyPr>
          <a:lstStyle/>
          <a:p>
            <a:r>
              <a:rPr lang="ru-RU" dirty="0"/>
              <a:t>настоящий приют публикует финансовые отчеты по текущим расходам и целевым сборам. Например, если идет сбор на операцию животному, то размещаются его медицинские документы, назначения врача, чеки из клиники; вы можете позвонить в клинику и уточнить, на самом ли деле у них проходит лечение данное животное;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1" y="4117635"/>
            <a:ext cx="3816424" cy="2740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7467600" cy="4525963"/>
          </a:xfrm>
        </p:spPr>
        <p:txBody>
          <a:bodyPr/>
          <a:lstStyle/>
          <a:p>
            <a:r>
              <a:rPr lang="ru-RU" dirty="0"/>
              <a:t>у приюта есть контактный телефон, сайт, группы в социальных сетях, где размещены информация о приюте, его нуждах, фото и характеристики животных, форум волонтеров.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36912"/>
            <a:ext cx="354499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636912"/>
            <a:ext cx="3724275" cy="335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7467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Если вы хотите помочь, есть много способов. Например : деньгами.</a:t>
            </a:r>
            <a:br>
              <a:rPr lang="ru-RU" dirty="0"/>
            </a:br>
            <a:r>
              <a:rPr lang="ru-RU" dirty="0"/>
              <a:t>На сайте каждого настоящего фонда помощи животным и приюта есть возможность перевести пожертвование несколькими способами. Там также обязательно публикуются актуальные новости и отчетность об уже проделанной работе, в том числе, финансовая. Если все эти составляющие имеют место быть, можете смело делать пожертвование: ваши средства точно пойдут на помощь животным.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077072"/>
            <a:ext cx="2713100" cy="2780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1"/>
            <a:ext cx="7200800" cy="424847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Так же можете помочь делами. приютам зачастую необходимы совсем простые вещи, которые есть в каждом доме: теплая одежда больших размеров (куртки, пальто и проч.), пледы, одеяла, старые, но чистые полотенца, постельное белье, большие кастрюли, ведра, глубокие миски и многое-многое другое. Если после ремонта у вас остались стройматериалы или образовался ненужный хозяйственный инвентарь, смело несите все это в приюты. Эти вещи, как правило, отправляются на помойку, а ведь еще могут принести пользу!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9136" y="3360268"/>
            <a:ext cx="2804864" cy="349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857625"/>
            <a:ext cx="42195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7"/>
            <a:ext cx="6840760" cy="3888432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/>
              <a:t>Потеряшка</a:t>
            </a:r>
            <a:r>
              <a:rPr lang="ru-RU" dirty="0"/>
              <a:t> на улице. Если вы увидели на улице явно потерявшееся животное, сфотографируйте его, постарайтесь зафиксировать, посмотрите, есть ли на ошейнике телефон или </a:t>
            </a:r>
            <a:r>
              <a:rPr lang="ru-RU" dirty="0" err="1"/>
              <a:t>адресник</a:t>
            </a:r>
            <a:r>
              <a:rPr lang="ru-RU" dirty="0"/>
              <a:t>, если животное породистое — отведите его в ветеринарную клинику для проверки чипа и клейма. Если у вас нет возможности оставить найденную собаку у себя — постарайтесь устроить ее на передержку (временное жилье) или в приют. Животные принимаются в приют при наличии свободного места и по договоренности с руководителями.</a:t>
            </a:r>
          </a:p>
          <a:p>
            <a:r>
              <a:rPr lang="ru-RU" dirty="0"/>
              <a:t>Обязательно развесьте в окрестностях находки бумажные объявления, не все пользуются интернетом.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573016"/>
            <a:ext cx="5904656" cy="3284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7467600" cy="4525963"/>
          </a:xfrm>
        </p:spPr>
        <p:txBody>
          <a:bodyPr/>
          <a:lstStyle/>
          <a:p>
            <a:r>
              <a:rPr lang="ru-RU" dirty="0"/>
              <a:t>В социальных сетях множество групп, занимающихся помощью животным. Подайте туда объявления о находке. Наиболее крупная группа по </a:t>
            </a:r>
            <a:r>
              <a:rPr lang="ru-RU" dirty="0" err="1"/>
              <a:t>потерянным-найденным</a:t>
            </a:r>
            <a:r>
              <a:rPr lang="ru-RU" dirty="0"/>
              <a:t> животным «Я потерялся» 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152775"/>
            <a:ext cx="55245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9"/>
            <a:ext cx="6984776" cy="374441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Если вы решили взять в семью животное, то обратите внимание на питомцев приюта. В приютах есть подростки и взрослые животные, пушистые и гладкошерстные, мелкие и крупные, метисы и даже породистые. Большинство из них были домашними и очень ждут, когда найдется человек, который их полюбит и почешет за ушком.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762437"/>
            <a:ext cx="3888432" cy="30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89040"/>
            <a:ext cx="4992286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404664"/>
            <a:ext cx="9875440" cy="2074242"/>
          </a:xfrm>
        </p:spPr>
        <p:txBody>
          <a:bodyPr>
            <a:normAutofit/>
          </a:bodyPr>
          <a:lstStyle/>
          <a:p>
            <a:r>
              <a:rPr lang="ru-RU" dirty="0"/>
              <a:t>Конец.</a:t>
            </a:r>
          </a:p>
        </p:txBody>
      </p:sp>
      <p:pic>
        <p:nvPicPr>
          <p:cNvPr id="276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132856"/>
            <a:ext cx="490843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70</TotalTime>
  <Words>84</Words>
  <Application>Microsoft Office PowerPoint</Application>
  <PresentationFormat>Экран (4:3)</PresentationFormat>
  <Paragraphs>22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Franklin Gothic Book</vt:lpstr>
      <vt:lpstr>Wingdings 2</vt:lpstr>
      <vt:lpstr>Техническая</vt:lpstr>
      <vt:lpstr>Спасение и помощь животным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Конец.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Спасение и помощь животным</dc:title>
  <dc:creator>User</dc:creator>
  <cp:lastModifiedBy>Лариса Чайка</cp:lastModifiedBy>
  <cp:revision>8</cp:revision>
  <dcterms:created xsi:type="dcterms:W3CDTF">2018-10-24T05:26:05Z</dcterms:created>
  <dcterms:modified xsi:type="dcterms:W3CDTF">2022-06-11T15:30:07Z</dcterms:modified>
</cp:coreProperties>
</file>