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9" r:id="rId3"/>
    <p:sldId id="256" r:id="rId4"/>
    <p:sldId id="261" r:id="rId5"/>
    <p:sldId id="265" r:id="rId6"/>
    <p:sldId id="266" r:id="rId7"/>
    <p:sldId id="260" r:id="rId8"/>
    <p:sldId id="257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5E27-1C04-422D-AE56-C80DDE8CE816}" type="datetimeFigureOut">
              <a:rPr lang="ru-RU" smtClean="0"/>
              <a:t>чт 30.09.21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5D7B9-94EC-4EFA-A6AA-B951B33ED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39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5E27-1C04-422D-AE56-C80DDE8CE816}" type="datetimeFigureOut">
              <a:rPr lang="ru-RU" smtClean="0"/>
              <a:t>чт 30.09.21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5D7B9-94EC-4EFA-A6AA-B951B33ED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799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5E27-1C04-422D-AE56-C80DDE8CE816}" type="datetimeFigureOut">
              <a:rPr lang="ru-RU" smtClean="0"/>
              <a:t>чт 30.09.21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5D7B9-94EC-4EFA-A6AA-B951B33ED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435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5E27-1C04-422D-AE56-C80DDE8CE816}" type="datetimeFigureOut">
              <a:rPr lang="ru-RU" smtClean="0"/>
              <a:t>чт 30.09.21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5D7B9-94EC-4EFA-A6AA-B951B33ED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770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5E27-1C04-422D-AE56-C80DDE8CE816}" type="datetimeFigureOut">
              <a:rPr lang="ru-RU" smtClean="0"/>
              <a:t>чт 30.09.21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5D7B9-94EC-4EFA-A6AA-B951B33ED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236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5E27-1C04-422D-AE56-C80DDE8CE816}" type="datetimeFigureOut">
              <a:rPr lang="ru-RU" smtClean="0"/>
              <a:t>чт 30.09.21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5D7B9-94EC-4EFA-A6AA-B951B33ED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84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5E27-1C04-422D-AE56-C80DDE8CE816}" type="datetimeFigureOut">
              <a:rPr lang="ru-RU" smtClean="0"/>
              <a:t>чт 30.09.21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5D7B9-94EC-4EFA-A6AA-B951B33ED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767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5E27-1C04-422D-AE56-C80DDE8CE816}" type="datetimeFigureOut">
              <a:rPr lang="ru-RU" smtClean="0"/>
              <a:t>чт 30.09.21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5D7B9-94EC-4EFA-A6AA-B951B33ED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570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5E27-1C04-422D-AE56-C80DDE8CE816}" type="datetimeFigureOut">
              <a:rPr lang="ru-RU" smtClean="0"/>
              <a:t>чт 30.09.21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5D7B9-94EC-4EFA-A6AA-B951B33ED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657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5E27-1C04-422D-AE56-C80DDE8CE816}" type="datetimeFigureOut">
              <a:rPr lang="ru-RU" smtClean="0"/>
              <a:t>чт 30.09.21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5D7B9-94EC-4EFA-A6AA-B951B33ED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964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5E27-1C04-422D-AE56-C80DDE8CE816}" type="datetimeFigureOut">
              <a:rPr lang="ru-RU" smtClean="0"/>
              <a:t>чт 30.09.21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5D7B9-94EC-4EFA-A6AA-B951B33ED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112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75E27-1C04-422D-AE56-C80DDE8CE816}" type="datetimeFigureOut">
              <a:rPr lang="ru-RU" smtClean="0"/>
              <a:t>чт 30.09.21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5D7B9-94EC-4EFA-A6AA-B951B33ED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993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_________Microsoft_Word1.docx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075" y="4763"/>
            <a:ext cx="932815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2506290"/>
          </a:xfrm>
        </p:spPr>
        <p:txBody>
          <a:bodyPr>
            <a:normAutofit/>
          </a:bodyPr>
          <a:lstStyle/>
          <a:p>
            <a:r>
              <a:rPr lang="ru-RU" b="1" cap="all" dirty="0"/>
              <a:t>III ВСЕРОССИЙСКИЙ ПЕДАГОГИЧЕСКИЙ КОНКУРС</a:t>
            </a:r>
            <a:r>
              <a:rPr lang="ru-RU" cap="all" dirty="0"/>
              <a:t/>
            </a:r>
            <a:br>
              <a:rPr lang="ru-RU" cap="all" dirty="0"/>
            </a:br>
            <a:r>
              <a:rPr lang="ru-RU" b="1" cap="all" dirty="0"/>
              <a:t>«МОЕ ЛУЧШЕЕ МЕРОПРИЯТИЕ</a:t>
            </a:r>
            <a:r>
              <a:rPr lang="ru-RU" b="1" cap="all" dirty="0" smtClean="0"/>
              <a:t>»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22302"/>
              </p:ext>
            </p:extLst>
          </p:nvPr>
        </p:nvGraphicFramePr>
        <p:xfrm>
          <a:off x="210832" y="2930884"/>
          <a:ext cx="8537632" cy="3090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Документ" r:id="rId4" imgW="6078322" imgH="2200255" progId="Word.Document.12">
                  <p:embed/>
                </p:oleObj>
              </mc:Choice>
              <mc:Fallback>
                <p:oleObj name="Документ" r:id="rId4" imgW="6078322" imgH="22002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0832" y="2930884"/>
                        <a:ext cx="8537632" cy="30904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3803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075" y="4763"/>
            <a:ext cx="932815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302433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Georgia" pitchFamily="18" charset="0"/>
                <a:ea typeface="Batang" pitchFamily="18" charset="-127"/>
              </a:rPr>
              <a:t>С днём рождения, </a:t>
            </a:r>
            <a:b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Georgia" pitchFamily="18" charset="0"/>
                <a:ea typeface="Batang" pitchFamily="18" charset="-127"/>
              </a:rPr>
            </a:b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Georgia" pitchFamily="18" charset="0"/>
                <a:ea typeface="Batang" pitchFamily="18" charset="-127"/>
              </a:rPr>
              <a:t>любимый Северск!</a:t>
            </a:r>
            <a:endParaRPr lang="ru-RU" sz="5400" b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latin typeface="Georgia" pitchFamily="18" charset="0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1094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075" y="4763"/>
            <a:ext cx="932815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Georgia" pitchFamily="18" charset="0"/>
                <a:ea typeface="Batang" pitchFamily="18" charset="-127"/>
              </a:rPr>
              <a:t>Большой праздник </a:t>
            </a:r>
            <a:b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Georgia" pitchFamily="18" charset="0"/>
                <a:ea typeface="Batang" pitchFamily="18" charset="-127"/>
              </a:rPr>
            </a:b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Georgia" pitchFamily="18" charset="0"/>
                <a:ea typeface="Batang" pitchFamily="18" charset="-127"/>
              </a:rPr>
              <a:t>в </a:t>
            </a:r>
            <a:r>
              <a:rPr lang="ru-RU" sz="5400" b="1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Georgia" pitchFamily="18" charset="0"/>
                <a:ea typeface="Batang" pitchFamily="18" charset="-127"/>
              </a:rPr>
              <a:t>родном городе</a:t>
            </a:r>
            <a:endParaRPr lang="ru-RU" sz="5400" b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latin typeface="Georgia" pitchFamily="18" charset="0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</a:p>
          <a:p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старший воспитатель </a:t>
            </a:r>
            <a:r>
              <a:rPr lang="ru-RU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Финогенова</a:t>
            </a: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Юлия Викторовна</a:t>
            </a:r>
            <a:endParaRPr lang="ru-RU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18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5" y="0"/>
            <a:ext cx="9302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itchFamily="34" charset="0"/>
              </a:rPr>
              <a:t>Символы города Северск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099" y="1700808"/>
            <a:ext cx="3066141" cy="460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 descr="http://forum.urc.ru/sites/default/files/styles/coat_of_arms_thumbnail/public/480.png?itok=1bP5PGR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68" y="3068960"/>
            <a:ext cx="2088232" cy="295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12976"/>
            <a:ext cx="2920232" cy="195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887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5" y="0"/>
            <a:ext cx="9302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Arial Black" pitchFamily="34" charset="0"/>
              </a:rPr>
              <a:t>Достопримечательности </a:t>
            </a:r>
            <a:br>
              <a:rPr lang="ru-RU" sz="3200" b="1" dirty="0" smtClean="0">
                <a:latin typeface="Arial Black" pitchFamily="34" charset="0"/>
              </a:rPr>
            </a:br>
            <a:r>
              <a:rPr lang="ru-RU" sz="3200" b="1" dirty="0" smtClean="0">
                <a:latin typeface="Arial Black" pitchFamily="34" charset="0"/>
              </a:rPr>
              <a:t>города Северск</a:t>
            </a:r>
            <a:endParaRPr lang="ru-RU" sz="3200" b="1" dirty="0">
              <a:latin typeface="Arial Black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8" r="11118" b="3907"/>
          <a:stretch/>
        </p:blipFill>
        <p:spPr bwMode="auto">
          <a:xfrm>
            <a:off x="190941" y="1190181"/>
            <a:ext cx="3980967" cy="2100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" t="16684" r="3977" b="9221"/>
          <a:stretch/>
        </p:blipFill>
        <p:spPr bwMode="auto">
          <a:xfrm>
            <a:off x="4439989" y="3861048"/>
            <a:ext cx="4549404" cy="2406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7" y="1196752"/>
            <a:ext cx="4633837" cy="2100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/>
          <a:stretch/>
        </p:blipFill>
        <p:spPr bwMode="auto">
          <a:xfrm>
            <a:off x="74067" y="3861048"/>
            <a:ext cx="4183316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0940" y="3297276"/>
            <a:ext cx="3980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Дом культуры имени Островского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6267695"/>
            <a:ext cx="4257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Театр юного зрителя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329727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Музей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088" y="6267695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Кинотеатр</a:t>
            </a:r>
            <a:endParaRPr lang="ru-RU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97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5" y="0"/>
            <a:ext cx="9302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0" r="4239"/>
          <a:stretch/>
        </p:blipFill>
        <p:spPr bwMode="auto">
          <a:xfrm>
            <a:off x="4572000" y="284659"/>
            <a:ext cx="4308491" cy="285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1" y="284659"/>
            <a:ext cx="3934102" cy="286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77412"/>
            <a:ext cx="3332951" cy="2497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5"/>
          <a:stretch/>
        </p:blipFill>
        <p:spPr bwMode="auto">
          <a:xfrm>
            <a:off x="3835592" y="3677412"/>
            <a:ext cx="4920208" cy="2497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4811" y="3152974"/>
            <a:ext cx="3934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Природный парк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9883" y="6175405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Зоопарк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6175405"/>
            <a:ext cx="46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Театр «Современник»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152974"/>
            <a:ext cx="418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Ресторан «Русь»</a:t>
            </a:r>
            <a:endParaRPr lang="ru-RU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79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5" y="0"/>
            <a:ext cx="9302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98976" cy="913079"/>
          </a:xfrm>
        </p:spPr>
        <p:txBody>
          <a:bodyPr>
            <a:normAutofit/>
          </a:bodyPr>
          <a:lstStyle/>
          <a:p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Памятники Северска</a:t>
            </a:r>
            <a:endParaRPr lang="ru-RU" b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www.pomnite-nas.ru/img/420/201406222105200.RF_Seversk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361" y="1556792"/>
            <a:ext cx="3360140" cy="252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2" b="22831"/>
          <a:stretch/>
        </p:blipFill>
        <p:spPr bwMode="auto">
          <a:xfrm>
            <a:off x="64056" y="4365103"/>
            <a:ext cx="4683635" cy="2304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" t="8815"/>
          <a:stretch/>
        </p:blipFill>
        <p:spPr bwMode="auto">
          <a:xfrm>
            <a:off x="4873552" y="4365104"/>
            <a:ext cx="4240656" cy="2304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0"/>
          <a:stretch/>
        </p:blipFill>
        <p:spPr bwMode="auto">
          <a:xfrm>
            <a:off x="64056" y="1157275"/>
            <a:ext cx="2707744" cy="2948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750748"/>
            <a:ext cx="2453976" cy="3322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43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3024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Северск </a:t>
            </a:r>
            <a:br>
              <a:rPr lang="ru-RU" sz="3200" b="1" dirty="0" smtClean="0">
                <a:latin typeface="Arial Black" pitchFamily="34" charset="0"/>
              </a:rPr>
            </a:br>
            <a:r>
              <a:rPr lang="ru-RU" sz="3200" b="1" dirty="0" smtClean="0">
                <a:latin typeface="Arial Black" pitchFamily="34" charset="0"/>
              </a:rPr>
              <a:t>с высоты птичьего полета</a:t>
            </a:r>
            <a:endParaRPr lang="ru-RU" sz="3200" b="1" dirty="0">
              <a:latin typeface="Arial Black" pitchFamily="34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7848"/>
            <a:ext cx="8136904" cy="531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21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5" y="0"/>
            <a:ext cx="9302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742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Назови улицы Северска</a:t>
            </a:r>
            <a:endParaRPr lang="ru-RU" sz="3200" b="1" dirty="0">
              <a:latin typeface="Arial Black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10116"/>
            <a:ext cx="3744416" cy="249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943"/>
          <a:stretch/>
        </p:blipFill>
        <p:spPr bwMode="auto">
          <a:xfrm>
            <a:off x="4860032" y="823632"/>
            <a:ext cx="3377635" cy="2484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3307641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Проспект Коммунистический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1" y="3307641"/>
            <a:ext cx="337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Улица Ленина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11918" y="6328953"/>
            <a:ext cx="4397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Улица Калинина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2" b="14394"/>
          <a:stretch/>
        </p:blipFill>
        <p:spPr bwMode="auto">
          <a:xfrm>
            <a:off x="1904611" y="3696546"/>
            <a:ext cx="4875440" cy="2632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079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3024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Северск </a:t>
            </a:r>
            <a:br>
              <a:rPr lang="ru-RU" sz="3200" b="1" dirty="0" smtClean="0">
                <a:latin typeface="Arial Black" pitchFamily="34" charset="0"/>
              </a:rPr>
            </a:br>
            <a:r>
              <a:rPr lang="ru-RU" sz="3200" b="1" dirty="0" smtClean="0">
                <a:latin typeface="Arial Black" pitchFamily="34" charset="0"/>
              </a:rPr>
              <a:t>с высоты птичьего полета</a:t>
            </a:r>
            <a:endParaRPr lang="ru-RU" sz="3200" b="1" dirty="0">
              <a:latin typeface="Arial Black" pitchFamily="34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7848"/>
            <a:ext cx="8136904" cy="531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797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50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Документ Microsoft Word</vt:lpstr>
      <vt:lpstr>III ВСЕРОССИЙСКИЙ ПЕДАГОГИЧЕСКИЙ КОНКУРС «МОЕ ЛУЧШЕЕ МЕРОПРИЯТИЕ»</vt:lpstr>
      <vt:lpstr>Большой праздник  в родном городе</vt:lpstr>
      <vt:lpstr>Символы города Северск</vt:lpstr>
      <vt:lpstr>Достопримечательности  города Северск</vt:lpstr>
      <vt:lpstr>Презентация PowerPoint</vt:lpstr>
      <vt:lpstr>Памятники Северска</vt:lpstr>
      <vt:lpstr>Северск  с высоты птичьего полета</vt:lpstr>
      <vt:lpstr>Назови улицы Северска</vt:lpstr>
      <vt:lpstr>Северск  с высоты птичьего полета</vt:lpstr>
      <vt:lpstr>С днём рождения,  любимый Северск!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Admin</cp:lastModifiedBy>
  <cp:revision>29</cp:revision>
  <dcterms:created xsi:type="dcterms:W3CDTF">2019-06-21T14:56:09Z</dcterms:created>
  <dcterms:modified xsi:type="dcterms:W3CDTF">2021-09-30T16:20:17Z</dcterms:modified>
</cp:coreProperties>
</file>