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0" r:id="rId4"/>
    <p:sldId id="285" r:id="rId5"/>
    <p:sldId id="275" r:id="rId6"/>
    <p:sldId id="278" r:id="rId7"/>
    <p:sldId id="277" r:id="rId8"/>
    <p:sldId id="288" r:id="rId9"/>
    <p:sldId id="259" r:id="rId10"/>
    <p:sldId id="260" r:id="rId11"/>
    <p:sldId id="261" r:id="rId12"/>
    <p:sldId id="262" r:id="rId13"/>
    <p:sldId id="263" r:id="rId14"/>
    <p:sldId id="271" r:id="rId15"/>
    <p:sldId id="286" r:id="rId16"/>
    <p:sldId id="272" r:id="rId17"/>
    <p:sldId id="28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70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6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50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0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00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3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24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14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62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06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02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83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05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E8808-8795-4974-B4AB-BCB1AEBF48DC}" type="datetimeFigureOut">
              <a:rPr lang="ru-RU" smtClean="0"/>
              <a:t>29.08.2020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B6D34-B799-47FD-9FD9-000285D9B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44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8.wdp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41874" y="2204864"/>
            <a:ext cx="5075334" cy="1470025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rgbClr val="00B050"/>
                </a:solidFill>
                <a:latin typeface="Segoe Print" pitchFamily="2" charset="0"/>
              </a:rPr>
              <a:t>Классный час</a:t>
            </a:r>
            <a:br>
              <a:rPr lang="ru-RU" sz="5400" b="1" dirty="0" smtClean="0">
                <a:solidFill>
                  <a:srgbClr val="00B050"/>
                </a:solidFill>
                <a:latin typeface="Segoe Print" pitchFamily="2" charset="0"/>
              </a:rPr>
            </a:br>
            <a:r>
              <a:rPr lang="ru-RU" sz="5400" b="1" dirty="0" smtClean="0">
                <a:solidFill>
                  <a:srgbClr val="00B050"/>
                </a:solidFill>
                <a:latin typeface="Segoe Print" pitchFamily="2" charset="0"/>
              </a:rPr>
              <a:t>Экология и человек</a:t>
            </a:r>
            <a:endParaRPr lang="ru-RU" sz="5400" b="1" dirty="0">
              <a:solidFill>
                <a:srgbClr val="00B050"/>
              </a:solidFill>
              <a:latin typeface="Segoe Print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Новая папка\ekologi-2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59" y="1916832"/>
            <a:ext cx="4506913" cy="450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49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700808"/>
            <a:ext cx="831641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«</a:t>
            </a:r>
            <a:r>
              <a:rPr lang="ru-RU" sz="4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Человек живёт в определённой окружающей среде. Загрязнение делает его больным, угрожает жизни, грозит гибелью человечеству</a:t>
            </a: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»</a:t>
            </a:r>
            <a:endParaRPr lang="ru-RU" sz="4400" b="1" dirty="0">
              <a:solidFill>
                <a:srgbClr val="00B050"/>
              </a:solidFill>
              <a:latin typeface="Segoe Print" pitchFamily="2" charset="0"/>
            </a:endParaRPr>
          </a:p>
          <a:p>
            <a:pPr algn="ctr" fontAlgn="base"/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                    </a:t>
            </a:r>
            <a:r>
              <a:rPr lang="ru-RU" sz="4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itchFamily="2" charset="0"/>
              </a:rPr>
              <a:t>Д.С.Лихачёв</a:t>
            </a:r>
            <a:endParaRPr lang="ru-RU" sz="4400" b="1" dirty="0">
              <a:solidFill>
                <a:srgbClr val="00B050"/>
              </a:solidFill>
              <a:latin typeface="Segoe Print" pitchFamily="2" charset="0"/>
            </a:endParaRPr>
          </a:p>
          <a:p>
            <a:pPr algn="ctr"/>
            <a:r>
              <a:rPr lang="ru-RU" sz="32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9714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479504" y="1876556"/>
            <a:ext cx="31683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Segoe Print" pitchFamily="2" charset="0"/>
              </a:rPr>
              <a:t>Живая оболочка нашей планеты испытывает колоссальные нагрузки. В настоящее время сложилась ситуация, когда мы говорим уже о глобальных экологических проблемах.</a:t>
            </a:r>
          </a:p>
        </p:txBody>
      </p:sp>
      <p:pic>
        <p:nvPicPr>
          <p:cNvPr id="3074" name="Picture 2" descr="C:\Users\USER\Desktop\Новая папка\0z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6"/>
          <a:stretch/>
        </p:blipFill>
        <p:spPr bwMode="auto">
          <a:xfrm>
            <a:off x="300642" y="1503405"/>
            <a:ext cx="5084043" cy="488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88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Новая папка\hinh-anh-o-nhiem-moi-truong-dat-do-thuoc-bao-ve-thuc-vat- tinmoitruo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58" y="1700808"/>
            <a:ext cx="784245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79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91064" cy="1143000"/>
          </a:xfrm>
        </p:spPr>
        <p:txBody>
          <a:bodyPr>
            <a:normAutofit/>
          </a:bodyPr>
          <a:lstStyle/>
          <a:p>
            <a:endParaRPr lang="ru-RU" sz="36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USER\Desktop\Новая папка\thap-thom-song-chung-voi-dong-song-o-nhiem-n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06" y="1412776"/>
            <a:ext cx="7327129" cy="485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10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USER\Desktop\Новая папка\3116923_larg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8273173" cy="459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70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USER\Desktop\Новая папка\134bf8f6d0800c1f9c46b96c0a4f41c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7272808" cy="5046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64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БДХ - Сергей Парамонов  - Раненая Птица (Просьба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sp>
        <p:nvSpPr>
          <p:cNvPr id="4" name="Прямоугольник 3"/>
          <p:cNvSpPr/>
          <p:nvPr/>
        </p:nvSpPr>
        <p:spPr>
          <a:xfrm>
            <a:off x="251520" y="2060848"/>
            <a:ext cx="39604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B050"/>
                </a:solidFill>
                <a:latin typeface="Segoe Print" pitchFamily="2" charset="0"/>
              </a:rPr>
              <a:t>Мы «научились летать по воздуху, как птицы, плавать под водой, как рыбы, нам надо научиться жить на земле, как люди». </a:t>
            </a:r>
          </a:p>
        </p:txBody>
      </p:sp>
      <p:pic>
        <p:nvPicPr>
          <p:cNvPr id="6146" name="Picture 2" descr="C:\Users\USER\Desktop\Новая папка\210fa33c6baeb02b35243bbe4242503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690136"/>
            <a:ext cx="3501532" cy="488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87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Новая папка\6721424482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78" y="1387001"/>
            <a:ext cx="6867049" cy="5147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38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Новая папка\a6c3f_93a7fbc3-698a-4af9-b730-11f997231c7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96"/>
          <a:stretch/>
        </p:blipFill>
        <p:spPr bwMode="auto">
          <a:xfrm>
            <a:off x="611560" y="1457400"/>
            <a:ext cx="7200800" cy="509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47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Новая папка\18071424431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76463"/>
            <a:ext cx="6984776" cy="523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4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Новая папка\3391424420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37943"/>
            <a:ext cx="6912768" cy="518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97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Новая папка\NG_2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6966411" cy="521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01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 descr="C:\Users\USER\Desktop\Новая папка\gyotei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56" y="1628800"/>
            <a:ext cx="3254797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48552" y="2204864"/>
            <a:ext cx="54879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Segoe Print" pitchFamily="2" charset="0"/>
              </a:rPr>
              <a:t>«…растёт </a:t>
            </a:r>
            <a:r>
              <a:rPr lang="ru-RU" sz="3600" b="1" dirty="0">
                <a:solidFill>
                  <a:srgbClr val="00B050"/>
                </a:solidFill>
                <a:latin typeface="Segoe Print" pitchFamily="2" charset="0"/>
              </a:rPr>
              <a:t>то, что мы выращиваем в душе, — таков вечный закон природы</a:t>
            </a:r>
            <a:r>
              <a:rPr lang="ru-RU" sz="3600" b="1" dirty="0" smtClean="0">
                <a:solidFill>
                  <a:srgbClr val="00B050"/>
                </a:solidFill>
                <a:latin typeface="Segoe Print" pitchFamily="2" charset="0"/>
              </a:rPr>
              <a:t>».</a:t>
            </a:r>
          </a:p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Segoe Print" pitchFamily="2" charset="0"/>
              </a:rPr>
              <a:t>         </a:t>
            </a:r>
            <a:r>
              <a:rPr lang="ru-RU" sz="3600" b="1" dirty="0" err="1" smtClean="0">
                <a:solidFill>
                  <a:srgbClr val="00B050"/>
                </a:solidFill>
                <a:latin typeface="Segoe Print" pitchFamily="2" charset="0"/>
              </a:rPr>
              <a:t>И.Гёте</a:t>
            </a:r>
            <a:endParaRPr lang="ru-RU" sz="3600" b="1" dirty="0">
              <a:solidFill>
                <a:srgbClr val="00B050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58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Новая папка\ekologiya_kni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733" y="3990502"/>
            <a:ext cx="4994534" cy="260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Новая папка\e2cd6ae07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03" b="3729"/>
          <a:stretch/>
        </p:blipFill>
        <p:spPr bwMode="auto">
          <a:xfrm>
            <a:off x="107504" y="1219458"/>
            <a:ext cx="1674801" cy="277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Новая папка\po-sledu-olenya_27587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14" y="1240866"/>
            <a:ext cx="1811921" cy="2749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esktop\Новая папка\romanbook.ne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19458"/>
            <a:ext cx="1749768" cy="2749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SER\Desktop\Новая папка\736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7" r="6354" b="7836"/>
          <a:stretch/>
        </p:blipFill>
        <p:spPr bwMode="auto">
          <a:xfrm>
            <a:off x="7223608" y="1219458"/>
            <a:ext cx="1703415" cy="277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SER\Desktop\Новая папка\6059_html_4d38011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221088"/>
            <a:ext cx="1978759" cy="237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SER\Desktop\Новая папка\175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4" t="3996" r="9612" b="6678"/>
          <a:stretch/>
        </p:blipFill>
        <p:spPr bwMode="auto">
          <a:xfrm>
            <a:off x="219429" y="4221087"/>
            <a:ext cx="1855304" cy="237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SER\Desktop\Новая папка\1223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1258813"/>
            <a:ext cx="1905000" cy="2731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USER\Desktop\Новая папка\Rezba-po-listyam.-Rabota-odinadtsataya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9" b="93525" l="0" r="98430">
                        <a14:backgroundMark x1="15247" y1="78417" x2="15247" y2="78417"/>
                        <a14:backgroundMark x1="46637" y1="87290" x2="46637" y2="87290"/>
                        <a14:backgroundMark x1="52915" y1="86091" x2="52915" y2="86091"/>
                        <a14:backgroundMark x1="6278" y1="66667" x2="6278" y2="6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1844824"/>
            <a:ext cx="5525374" cy="516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43808" y="1493694"/>
            <a:ext cx="61318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Segoe Print" pitchFamily="2" charset="0"/>
              </a:rPr>
              <a:t>Я сорвал цветок и он увял…</a:t>
            </a:r>
          </a:p>
          <a:p>
            <a:r>
              <a:rPr lang="ru-RU" sz="2400" b="1" dirty="0" smtClean="0">
                <a:solidFill>
                  <a:srgbClr val="00B050"/>
                </a:solidFill>
                <a:latin typeface="Segoe Print" pitchFamily="2" charset="0"/>
              </a:rPr>
              <a:t>Я поймал мотылька и он умер…</a:t>
            </a:r>
          </a:p>
          <a:p>
            <a:r>
              <a:rPr lang="ru-RU" sz="2400" b="1" dirty="0" smtClean="0">
                <a:solidFill>
                  <a:srgbClr val="00B050"/>
                </a:solidFill>
                <a:latin typeface="Segoe Print" pitchFamily="2" charset="0"/>
              </a:rPr>
              <a:t>И тогда я понял, что прикоснуться</a:t>
            </a:r>
          </a:p>
          <a:p>
            <a:r>
              <a:rPr lang="ru-RU" sz="2400" b="1" dirty="0" smtClean="0">
                <a:solidFill>
                  <a:srgbClr val="00B050"/>
                </a:solidFill>
                <a:latin typeface="Segoe Print" pitchFamily="2" charset="0"/>
              </a:rPr>
              <a:t> к красоте можно только сердцем…</a:t>
            </a:r>
            <a:endParaRPr lang="ru-RU" sz="2400" b="1" dirty="0">
              <a:solidFill>
                <a:srgbClr val="00B050"/>
              </a:solidFill>
              <a:latin typeface="Segoe Print" pitchFamily="2" charset="0"/>
            </a:endParaRPr>
          </a:p>
        </p:txBody>
      </p:sp>
      <p:pic>
        <p:nvPicPr>
          <p:cNvPr id="22531" name="Picture 3" descr="C:\Users\USER\Desktop\Новая папка\120827153236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36912"/>
            <a:ext cx="4808699" cy="458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36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USER\Desktop\Новая папка\Space_Lost_planet_033759_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8784976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268760"/>
            <a:ext cx="31683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  <a:t>Все </a:t>
            </a:r>
            <a:r>
              <a:rPr lang="ru-RU" b="1" dirty="0">
                <a:solidFill>
                  <a:schemeClr val="bg1"/>
                </a:solidFill>
                <a:latin typeface="Segoe Print" pitchFamily="2" charset="0"/>
              </a:rPr>
              <a:t>мы пассажиры одного корабля по имени Земля, значит, пересесть из него просто некуда. Если у человечества не найдется сил, средств и разума, чтобы поладить с природой, то на умершей, покрытой пылью, безжизненной Земле стоило бы, пожалуй, установить надгробный камень с такой скорбной надписью: “Каждый хотел лучшего для </a:t>
            </a:r>
            <a:r>
              <a:rPr lang="ru-RU" b="1" dirty="0" smtClean="0">
                <a:solidFill>
                  <a:schemeClr val="bg1"/>
                </a:solidFill>
                <a:latin typeface="Segoe Print" pitchFamily="2" charset="0"/>
              </a:rPr>
              <a:t>себя»</a:t>
            </a:r>
          </a:p>
          <a:p>
            <a:pPr algn="ctr"/>
            <a:r>
              <a:rPr lang="ru-RU" b="1" dirty="0" err="1" smtClean="0">
                <a:solidFill>
                  <a:schemeClr val="bg1"/>
                </a:solidFill>
                <a:latin typeface="Segoe Print" pitchFamily="2" charset="0"/>
              </a:rPr>
              <a:t>А.Экзюпери</a:t>
            </a:r>
            <a:endParaRPr lang="ru-RU" b="1" dirty="0">
              <a:solidFill>
                <a:schemeClr val="bg1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4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7000">
        <p14:doors dir="vert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183</Words>
  <Application>Microsoft Office PowerPoint</Application>
  <PresentationFormat>Экран (4:3)</PresentationFormat>
  <Paragraphs>14</Paragraphs>
  <Slides>17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Классный час Экология и человек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Учитель</cp:lastModifiedBy>
  <cp:revision>38</cp:revision>
  <dcterms:created xsi:type="dcterms:W3CDTF">2016-08-15T13:37:48Z</dcterms:created>
  <dcterms:modified xsi:type="dcterms:W3CDTF">2020-08-29T20:09:06Z</dcterms:modified>
</cp:coreProperties>
</file>