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sldIdLst>
    <p:sldId id="256" r:id="rId2"/>
    <p:sldId id="264" r:id="rId3"/>
    <p:sldId id="259" r:id="rId4"/>
    <p:sldId id="267" r:id="rId5"/>
    <p:sldId id="260" r:id="rId6"/>
    <p:sldId id="258" r:id="rId7"/>
    <p:sldId id="261" r:id="rId8"/>
    <p:sldId id="262" r:id="rId9"/>
    <p:sldId id="263" r:id="rId10"/>
    <p:sldId id="265" r:id="rId11"/>
    <p:sldId id="266" r:id="rId12"/>
    <p:sldId id="268" r:id="rId13"/>
    <p:sldId id="271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76" autoAdjust="0"/>
    <p:restoredTop sz="94660"/>
  </p:normalViewPr>
  <p:slideViewPr>
    <p:cSldViewPr>
      <p:cViewPr varScale="1">
        <p:scale>
          <a:sx n="68" d="100"/>
          <a:sy n="68" d="100"/>
        </p:scale>
        <p:origin x="5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BDF12B-B733-43D2-AD9B-428DFCB1E40E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3FFEB1-8F77-4206-B200-AC7DD9D8A8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412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26.10.2020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10" Type="http://schemas.openxmlformats.org/officeDocument/2006/relationships/slide" Target="slide1.xml"/><Relationship Id="rId4" Type="http://schemas.openxmlformats.org/officeDocument/2006/relationships/image" Target="../media/image6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slide" Target="slide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slide" Target="slide1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7.png"/><Relationship Id="rId4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7" Type="http://schemas.openxmlformats.org/officeDocument/2006/relationships/slide" Target="slide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hdphoto" Target="../media/hdphoto10.wdp"/><Relationship Id="rId18" Type="http://schemas.openxmlformats.org/officeDocument/2006/relationships/slide" Target="slide1.xml"/><Relationship Id="rId3" Type="http://schemas.microsoft.com/office/2007/relationships/media" Target="../media/media2.mp3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" Type="http://schemas.microsoft.com/office/2007/relationships/media" Target="../media/media1.mp3"/><Relationship Id="rId16" Type="http://schemas.microsoft.com/office/2007/relationships/hdphoto" Target="../media/hdphoto11.wdp"/><Relationship Id="rId1" Type="http://schemas.openxmlformats.org/officeDocument/2006/relationships/audio" Target="NULL" TargetMode="External"/><Relationship Id="rId6" Type="http://schemas.microsoft.com/office/2007/relationships/media" Target="../media/media5.mp3"/><Relationship Id="rId11" Type="http://schemas.microsoft.com/office/2007/relationships/hdphoto" Target="../media/hdphoto2.wdp"/><Relationship Id="rId5" Type="http://schemas.microsoft.com/office/2007/relationships/media" Target="../media/media4.mp3"/><Relationship Id="rId15" Type="http://schemas.openxmlformats.org/officeDocument/2006/relationships/image" Target="../media/image23.png"/><Relationship Id="rId10" Type="http://schemas.openxmlformats.org/officeDocument/2006/relationships/image" Target="../media/image6.png"/><Relationship Id="rId4" Type="http://schemas.microsoft.com/office/2007/relationships/media" Target="../media/media3.mp3"/><Relationship Id="rId9" Type="http://schemas.microsoft.com/office/2007/relationships/hdphoto" Target="../media/hdphoto1.wdp"/><Relationship Id="rId1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microsoft.com/office/2007/relationships/hdphoto" Target="../media/hdphoto12.wdp"/><Relationship Id="rId7" Type="http://schemas.microsoft.com/office/2007/relationships/hdphoto" Target="../media/hdphoto14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microsoft.com/office/2007/relationships/hdphoto" Target="../media/hdphoto13.wdp"/><Relationship Id="rId10" Type="http://schemas.microsoft.com/office/2007/relationships/hdphoto" Target="../media/hdphoto15.wdp"/><Relationship Id="rId4" Type="http://schemas.openxmlformats.org/officeDocument/2006/relationships/image" Target="../media/image27.png"/><Relationship Id="rId9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3" Type="http://schemas.microsoft.com/office/2007/relationships/hdphoto" Target="../media/hdphoto2.wdp"/><Relationship Id="rId7" Type="http://schemas.microsoft.com/office/2007/relationships/hdphoto" Target="../media/hdphoto11.wdp"/><Relationship Id="rId12" Type="http://schemas.microsoft.com/office/2007/relationships/hdphoto" Target="../media/hdphoto18.wdp"/><Relationship Id="rId2" Type="http://schemas.openxmlformats.org/officeDocument/2006/relationships/image" Target="../media/image6.png"/><Relationship Id="rId16" Type="http://schemas.openxmlformats.org/officeDocument/2006/relationships/slide" Target="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33.png"/><Relationship Id="rId5" Type="http://schemas.microsoft.com/office/2007/relationships/hdphoto" Target="../media/hdphoto16.wdp"/><Relationship Id="rId15" Type="http://schemas.openxmlformats.org/officeDocument/2006/relationships/image" Target="../media/image35.png"/><Relationship Id="rId10" Type="http://schemas.microsoft.com/office/2007/relationships/hdphoto" Target="../media/hdphoto17.wdp"/><Relationship Id="rId4" Type="http://schemas.openxmlformats.org/officeDocument/2006/relationships/image" Target="../media/image30.png"/><Relationship Id="rId9" Type="http://schemas.openxmlformats.org/officeDocument/2006/relationships/image" Target="../media/image32.png"/><Relationship Id="rId14" Type="http://schemas.microsoft.com/office/2007/relationships/hdphoto" Target="../media/hdphoto19.wdp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13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12" Type="http://schemas.microsoft.com/office/2007/relationships/hdphoto" Target="../media/hdphoto24.wdp"/><Relationship Id="rId17" Type="http://schemas.microsoft.com/office/2007/relationships/hdphoto" Target="../media/hdphoto26.wdp"/><Relationship Id="rId2" Type="http://schemas.openxmlformats.org/officeDocument/2006/relationships/slide" Target="slide1.xml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11" Type="http://schemas.openxmlformats.org/officeDocument/2006/relationships/image" Target="../media/image40.png"/><Relationship Id="rId5" Type="http://schemas.openxmlformats.org/officeDocument/2006/relationships/image" Target="../media/image37.png"/><Relationship Id="rId15" Type="http://schemas.openxmlformats.org/officeDocument/2006/relationships/image" Target="../media/image42.png"/><Relationship Id="rId10" Type="http://schemas.microsoft.com/office/2007/relationships/hdphoto" Target="../media/hdphoto23.wdp"/><Relationship Id="rId4" Type="http://schemas.microsoft.com/office/2007/relationships/hdphoto" Target="../media/hdphoto20.wdp"/><Relationship Id="rId9" Type="http://schemas.openxmlformats.org/officeDocument/2006/relationships/image" Target="../media/image39.png"/><Relationship Id="rId14" Type="http://schemas.microsoft.com/office/2007/relationships/hdphoto" Target="../media/hdphoto25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image" Target="../media/image4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audio" Target="../media/audio4.wav"/><Relationship Id="rId4" Type="http://schemas.openxmlformats.org/officeDocument/2006/relationships/audio" Target="../media/audio3.wav"/><Relationship Id="rId9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772816"/>
            <a:ext cx="61561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Домашние птицы</a:t>
            </a:r>
          </a:p>
        </p:txBody>
      </p:sp>
      <p:pic>
        <p:nvPicPr>
          <p:cNvPr id="3" name="Picture 4" descr="http://xn--i1abbnckbmcl9fb.xn--p1ai/%D1%81%D1%82%D0%B0%D1%82%D1%8C%D0%B8/100040/img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963" b="98519" l="7500" r="925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555776" y="4581128"/>
            <a:ext cx="2252518" cy="2172072"/>
          </a:xfrm>
          <a:prstGeom prst="rect">
            <a:avLst/>
          </a:prstGeom>
          <a:noFill/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244408" y="5733256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942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userdocs.ru/pars_docs/refs/83/82903/82903_html_6ddd2e64.jpg"/>
          <p:cNvPicPr>
            <a:picLocks noChangeAspect="1" noChangeArrowheads="1"/>
          </p:cNvPicPr>
          <p:nvPr/>
        </p:nvPicPr>
        <p:blipFill>
          <a:blip r:embed="rId2"/>
          <a:srcRect b="7078"/>
          <a:stretch>
            <a:fillRect/>
          </a:stretch>
        </p:blipFill>
        <p:spPr bwMode="auto">
          <a:xfrm>
            <a:off x="287016" y="667473"/>
            <a:ext cx="8856984" cy="66499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25201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6580" y="2760148"/>
            <a:ext cx="223224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  <a:latin typeface="+mj-lt"/>
              </a:rPr>
              <a:t>Гребешок аленький,</a:t>
            </a:r>
          </a:p>
          <a:p>
            <a:r>
              <a:rPr lang="ru-RU" sz="1400" b="1" dirty="0">
                <a:solidFill>
                  <a:srgbClr val="002060"/>
                </a:solidFill>
                <a:latin typeface="+mj-lt"/>
              </a:rPr>
              <a:t>Кафтанчик рябенький,</a:t>
            </a:r>
          </a:p>
          <a:p>
            <a:r>
              <a:rPr lang="ru-RU" sz="1400" b="1" dirty="0">
                <a:solidFill>
                  <a:srgbClr val="002060"/>
                </a:solidFill>
                <a:latin typeface="+mj-lt"/>
              </a:rPr>
              <a:t>Двойная бородка,</a:t>
            </a:r>
          </a:p>
          <a:p>
            <a:r>
              <a:rPr lang="ru-RU" sz="1400" b="1" dirty="0">
                <a:solidFill>
                  <a:srgbClr val="002060"/>
                </a:solidFill>
                <a:latin typeface="+mj-lt"/>
              </a:rPr>
              <a:t>Важная походка.</a:t>
            </a:r>
          </a:p>
          <a:p>
            <a:r>
              <a:rPr lang="ru-RU" sz="1400" b="1" dirty="0">
                <a:solidFill>
                  <a:srgbClr val="002060"/>
                </a:solidFill>
                <a:latin typeface="+mj-lt"/>
              </a:rPr>
              <a:t>Раньше всех встаёт,</a:t>
            </a:r>
          </a:p>
          <a:p>
            <a:r>
              <a:rPr lang="ru-RU" sz="1400" b="1" dirty="0">
                <a:solidFill>
                  <a:srgbClr val="002060"/>
                </a:solidFill>
                <a:latin typeface="+mj-lt"/>
              </a:rPr>
              <a:t>Голосисто поёт.</a:t>
            </a:r>
          </a:p>
        </p:txBody>
      </p:sp>
      <p:pic>
        <p:nvPicPr>
          <p:cNvPr id="4" name="Picture 4" descr="http://xn--i1abbnckbmcl9fb.xn--p1ai/%D1%81%D1%82%D0%B0%D1%82%D1%8C%D0%B8/100040/img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63" b="98519" l="7500" r="925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156776"/>
            <a:ext cx="2699792" cy="260337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639359" y="5649664"/>
            <a:ext cx="2286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</a:rPr>
              <a:t>Пёстрая крякуша</a:t>
            </a:r>
          </a:p>
          <a:p>
            <a:r>
              <a:rPr lang="ru-RU" sz="1400" b="1" dirty="0">
                <a:solidFill>
                  <a:srgbClr val="002060"/>
                </a:solidFill>
              </a:rPr>
              <a:t>Ловит лягушек.</a:t>
            </a:r>
          </a:p>
          <a:p>
            <a:r>
              <a:rPr lang="ru-RU" sz="1400" b="1" dirty="0">
                <a:solidFill>
                  <a:srgbClr val="002060"/>
                </a:solidFill>
              </a:rPr>
              <a:t>Ходит вразвалочку,</a:t>
            </a:r>
          </a:p>
          <a:p>
            <a:r>
              <a:rPr lang="ru-RU" sz="1400" b="1" dirty="0" err="1">
                <a:solidFill>
                  <a:srgbClr val="002060"/>
                </a:solidFill>
              </a:rPr>
              <a:t>Спотыкалочку</a:t>
            </a:r>
            <a:r>
              <a:rPr lang="ru-RU" sz="14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99792" y="2975591"/>
            <a:ext cx="2286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</a:rPr>
              <a:t>Квохчет, квохчет,</a:t>
            </a:r>
            <a:br>
              <a:rPr lang="ru-RU" sz="1400" b="1" dirty="0">
                <a:solidFill>
                  <a:srgbClr val="002060"/>
                </a:solidFill>
              </a:rPr>
            </a:br>
            <a:r>
              <a:rPr lang="ru-RU" sz="1400" b="1" dirty="0">
                <a:solidFill>
                  <a:srgbClr val="002060"/>
                </a:solidFill>
              </a:rPr>
              <a:t>Детей созывает,</a:t>
            </a:r>
            <a:br>
              <a:rPr lang="ru-RU" sz="1400" b="1" dirty="0">
                <a:solidFill>
                  <a:srgbClr val="002060"/>
                </a:solidFill>
              </a:rPr>
            </a:br>
            <a:r>
              <a:rPr lang="ru-RU" sz="1400" b="1" dirty="0">
                <a:solidFill>
                  <a:srgbClr val="002060"/>
                </a:solidFill>
              </a:rPr>
              <a:t>Всех под крыло собирает.</a:t>
            </a:r>
          </a:p>
        </p:txBody>
      </p:sp>
      <p:pic>
        <p:nvPicPr>
          <p:cNvPr id="7" name="Picture 4" descr="http://pristor.ru/wp-content/uploads/2017/02/%D0%94%D0%BE%D0%BC%D0%B0%D1%88%D0%BD%D0%B8%D0%B5-%D0%BF%D1%82%D0%B8%D1%86%D1%8B-%D0%BA%D0%B0%D1%80%D1%82%D0%B8%D0%BD%D0%BA%D0%B8-%D0%B4%D0%BB%D1%8F-%D0%B4%D0%B5%D1%82%D1%81%D0%BA%D0%BE%D0%B3%D0%BE-%D1%81%D0%B0%D0%B4%D0%B0-%D1%81%D0%BC%D0%BE%D1%82%D1%80%D0%B5%D1%82%D1%8C-%D0%B1%D0%B5%D1%81%D0%BF%D0%BB%D0%B0%D1%82%D0%BD%D0%BE-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167" l="9615" r="89904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flipH="1">
            <a:off x="2555776" y="382989"/>
            <a:ext cx="2016224" cy="260874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5316078" y="2636912"/>
            <a:ext cx="29340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</a:rPr>
              <a:t>По лужку он важно бродит,</a:t>
            </a:r>
          </a:p>
          <a:p>
            <a:r>
              <a:rPr lang="ru-RU" sz="1400" b="1" dirty="0">
                <a:solidFill>
                  <a:srgbClr val="002060"/>
                </a:solidFill>
              </a:rPr>
              <a:t>Из воды сухим выходит,</a:t>
            </a:r>
          </a:p>
          <a:p>
            <a:r>
              <a:rPr lang="ru-RU" sz="1400" b="1" dirty="0">
                <a:solidFill>
                  <a:srgbClr val="002060"/>
                </a:solidFill>
              </a:rPr>
              <a:t>Носит красные ботинки,</a:t>
            </a:r>
          </a:p>
          <a:p>
            <a:r>
              <a:rPr lang="ru-RU" sz="1400" b="1" dirty="0">
                <a:solidFill>
                  <a:srgbClr val="002060"/>
                </a:solidFill>
              </a:rPr>
              <a:t>Дарит мягкие перинки</a:t>
            </a:r>
          </a:p>
        </p:txBody>
      </p:sp>
      <p:pic>
        <p:nvPicPr>
          <p:cNvPr id="10" name="Рисунок 9" descr="https://png.rinvik.ru/files/Sero-belyj-gus-idet-vlevo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838" y="156776"/>
            <a:ext cx="2946586" cy="2480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avatars.mds.yandex.net/get-pdb/2187934/b0311488-90ea-4b9b-94e8-e091d1a58841/s1200?webp=false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98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683993"/>
            <a:ext cx="2448272" cy="24829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s://avatanplus.com/files/resources/original/5b421cd246d281647a409572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609460"/>
            <a:ext cx="2810876" cy="303251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Прямоугольник 12"/>
          <p:cNvSpPr/>
          <p:nvPr/>
        </p:nvSpPr>
        <p:spPr>
          <a:xfrm>
            <a:off x="92828" y="479715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 </a:t>
            </a:r>
            <a:r>
              <a:rPr lang="ru-RU" sz="1400" b="1" dirty="0">
                <a:solidFill>
                  <a:srgbClr val="002060"/>
                </a:solidFill>
              </a:rPr>
              <a:t>Он себя, хоть не летает,</a:t>
            </a:r>
            <a:br>
              <a:rPr lang="ru-RU" sz="1400" b="1" dirty="0">
                <a:solidFill>
                  <a:srgbClr val="002060"/>
                </a:solidFill>
              </a:rPr>
            </a:br>
            <a:r>
              <a:rPr lang="ru-RU" sz="1400" b="1" dirty="0">
                <a:solidFill>
                  <a:srgbClr val="002060"/>
                </a:solidFill>
              </a:rPr>
              <a:t>Важной птицею считает,</a:t>
            </a:r>
            <a:br>
              <a:rPr lang="ru-RU" sz="1400" b="1" dirty="0">
                <a:solidFill>
                  <a:srgbClr val="002060"/>
                </a:solidFill>
              </a:rPr>
            </a:br>
            <a:r>
              <a:rPr lang="ru-RU" sz="1400" b="1" dirty="0">
                <a:solidFill>
                  <a:srgbClr val="002060"/>
                </a:solidFill>
              </a:rPr>
              <a:t>Но красавцу все вокруг</a:t>
            </a:r>
            <a:br>
              <a:rPr lang="ru-RU" sz="1400" b="1" dirty="0">
                <a:solidFill>
                  <a:srgbClr val="002060"/>
                </a:solidFill>
              </a:rPr>
            </a:br>
            <a:r>
              <a:rPr lang="ru-RU" sz="1400" b="1" dirty="0">
                <a:solidFill>
                  <a:srgbClr val="002060"/>
                </a:solidFill>
              </a:rPr>
              <a:t>Говорят, что он </a:t>
            </a:r>
          </a:p>
        </p:txBody>
      </p:sp>
      <p:sp>
        <p:nvSpPr>
          <p:cNvPr id="14" name="Управляющая кнопка: возврат 13">
            <a:hlinkClick r:id="rId10" action="ppaction://hlinksldjump" highlightClick="1"/>
          </p:cNvPr>
          <p:cNvSpPr/>
          <p:nvPr/>
        </p:nvSpPr>
        <p:spPr>
          <a:xfrm>
            <a:off x="251520" y="6093296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244408" y="5733256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915816" y="11817"/>
            <a:ext cx="3024336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Загадки</a:t>
            </a:r>
          </a:p>
        </p:txBody>
      </p:sp>
    </p:spTree>
    <p:extLst>
      <p:ext uri="{BB962C8B-B14F-4D97-AF65-F5344CB8AC3E}">
        <p14:creationId xmlns:p14="http://schemas.microsoft.com/office/powerpoint/2010/main" val="2965589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8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t.weblancer.net/download/3034148_935x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4" y="116632"/>
            <a:ext cx="8905875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244408" y="5936532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возврат 3">
            <a:hlinkClick r:id="rId3" action="ppaction://hlinksldjump" highlightClick="1"/>
          </p:cNvPr>
          <p:cNvSpPr/>
          <p:nvPr/>
        </p:nvSpPr>
        <p:spPr>
          <a:xfrm>
            <a:off x="251520" y="6093296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0909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188640"/>
            <a:ext cx="4863832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Куринная семья</a:t>
            </a:r>
          </a:p>
        </p:txBody>
      </p:sp>
      <p:pic>
        <p:nvPicPr>
          <p:cNvPr id="3" name="Picture 4" descr="http://xn--i1abbnckbmcl9fb.xn--p1ai/%D1%81%D1%82%D0%B0%D1%82%D1%8C%D0%B8/100040/img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63" b="98519" l="7500" r="925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" y="1124744"/>
            <a:ext cx="3808421" cy="367240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131840" y="62152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Цыплёнок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22059" y="4894466"/>
            <a:ext cx="883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</a:rPr>
              <a:t>Петух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308304" y="4464591"/>
            <a:ext cx="10743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</a:rPr>
              <a:t>Курица</a:t>
            </a:r>
          </a:p>
        </p:txBody>
      </p:sp>
      <p:pic>
        <p:nvPicPr>
          <p:cNvPr id="8" name="Рисунок 7" descr="https://funforkids.ru/pictures/chicken/chicken08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487825"/>
            <a:ext cx="1390650" cy="138620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Управляющая кнопка: возврат 8">
            <a:hlinkClick r:id="rId5" action="ppaction://hlinksldjump" highlightClick="1"/>
          </p:cNvPr>
          <p:cNvSpPr/>
          <p:nvPr/>
        </p:nvSpPr>
        <p:spPr>
          <a:xfrm>
            <a:off x="251520" y="6093296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244408" y="5936532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4" descr="http://pristor.ru/wp-content/uploads/2017/02/%D0%94%D0%BE%D0%BC%D0%B0%D1%88%D0%BD%D0%B8%D0%B5-%D0%BF%D1%82%D0%B8%D1%86%D1%8B-%D0%BA%D0%B0%D1%80%D1%82%D0%B8%D0%BD%D0%BA%D0%B8-%D0%B4%D0%BB%D1%8F-%D0%B4%D0%B5%D1%82%D1%81%D0%BA%D0%BE%D0%B3%D0%BE-%D1%81%D0%B0%D0%B4%D0%B0-%D1%81%D0%BC%D0%BE%D1%82%D1%80%D0%B5%D1%82%D1%8C-%D0%B1%D0%B5%D1%81%D0%BF%D0%BB%D0%B0%D1%82%D0%BD%D0%BE-5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9167" l="9615" r="89904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flipH="1">
            <a:off x="4627652" y="543174"/>
            <a:ext cx="3600400" cy="46584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7776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123728" y="188640"/>
            <a:ext cx="4289957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Гусиная семья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621773" y="6021288"/>
            <a:ext cx="1421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Гусёнок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2204864"/>
            <a:ext cx="10374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</a:rPr>
              <a:t>Гусыня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308304" y="1089472"/>
            <a:ext cx="6912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</a:rPr>
              <a:t>Гусь</a:t>
            </a:r>
          </a:p>
        </p:txBody>
      </p:sp>
      <p:pic>
        <p:nvPicPr>
          <p:cNvPr id="13" name="Рисунок 12" descr="https://img2.freepng.ru/20180205/yae/kisspng-duck-domestic-goose-poultry-chicken-spotted-remember-goose-5a78908bbd2002.3114315815178507637747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00" b="100000" l="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27324"/>
            <a:ext cx="4288013" cy="5598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https://png.rinvik.ru/files/Gus-belyj-smotrit-vpravo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46" y="1274138"/>
            <a:ext cx="4098379" cy="45144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https://img2.freepng.ru/20180519/xge/kisspng-duck-bird-chicken-clip-art-5b0066e7d19825.7632858715267529998585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710" l="122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17766"/>
            <a:ext cx="2585085" cy="178117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Управляющая кнопка: возврат 15">
            <a:hlinkClick r:id="rId7" action="ppaction://hlinksldjump" highlightClick="1"/>
          </p:cNvPr>
          <p:cNvSpPr/>
          <p:nvPr/>
        </p:nvSpPr>
        <p:spPr>
          <a:xfrm>
            <a:off x="251520" y="6093296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8244408" y="5733256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589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103172"/>
            <a:ext cx="5546711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Индюшиная семья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44008" y="5980638"/>
            <a:ext cx="24024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Индюшонок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5301208"/>
            <a:ext cx="9973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</a:rPr>
              <a:t>Индюк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76256" y="980728"/>
            <a:ext cx="13324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</a:rPr>
              <a:t>Индюшка</a:t>
            </a:r>
          </a:p>
        </p:txBody>
      </p:sp>
      <p:pic>
        <p:nvPicPr>
          <p:cNvPr id="6" name="Рисунок 5" descr="https://avatanplus.com/files/resources/original/5b421cd246d281647a409572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5112568" cy="6246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s://res.cloudinary.com/dk-find-out/image/upload/q_80,w_1920,f_auto/MA_00724886_kfcitl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21" b="99375" l="4792" r="898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568" y="1165394"/>
            <a:ext cx="4536504" cy="472804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thumbs.dreamstime.com/b/%D0%B8%D0%B7%D0%BE%D0%BB%D0%B8%D1%80%D0%BE%D0%B2%D0%B0%D0%BD%D0%BD%D1%8B%D0%B9-%D0%B8%D0%BD%D0%B4%D1%8E%D0%BA-%D1%86%D1%8B%D0%BF%D0%BB%D0%B5%D0%BD%D0%BA%D0%B0-116188973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00" b="97111" l="5599" r="949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292" y="3789040"/>
            <a:ext cx="2114916" cy="225425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Управляющая кнопка: возврат 9">
            <a:hlinkClick r:id="rId7" action="ppaction://hlinksldjump" highlightClick="1"/>
          </p:cNvPr>
          <p:cNvSpPr/>
          <p:nvPr/>
        </p:nvSpPr>
        <p:spPr>
          <a:xfrm>
            <a:off x="251520" y="6093296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8208595" y="5916619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0920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188640"/>
            <a:ext cx="4055919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Утиная семья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812360" y="5044534"/>
            <a:ext cx="7232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Утка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268760"/>
            <a:ext cx="1237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Селезень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18892" y="5908630"/>
            <a:ext cx="10198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Утёнок</a:t>
            </a:r>
          </a:p>
        </p:txBody>
      </p:sp>
      <p:pic>
        <p:nvPicPr>
          <p:cNvPr id="6" name="Рисунок 5" descr="https://avatars.mds.yandex.net/get-pdb/2187934/b0311488-90ea-4b9b-94e8-e091d1a58841/s1200?webp=false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8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996526"/>
            <a:ext cx="3744416" cy="396204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avatars.mds.yandex.net/get-pdb/1884734/835a1c08-2a82-47c6-9240-fdcf0f6a5f22/s1200?webp=false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71943"/>
            <a:ext cx="5063267" cy="467122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s://img2.freepng.ru/20180227/hle/kisspng-yellow-duck-cute-little-yellow-duck-5a962520a2fcb8.5618262015197893446676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54" b="100000" l="1222" r="97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717032"/>
            <a:ext cx="2383825" cy="209752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Управляющая кнопка: возврат 11">
            <a:hlinkClick r:id="rId7" action="ppaction://hlinksldjump" highlightClick="1"/>
          </p:cNvPr>
          <p:cNvSpPr/>
          <p:nvPr/>
        </p:nvSpPr>
        <p:spPr>
          <a:xfrm>
            <a:off x="251520" y="6093296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212106" y="5916619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328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7904" y="3076931"/>
            <a:ext cx="1125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кудахчет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07704" y="176903"/>
            <a:ext cx="6421951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Кто как голос подаёт?</a:t>
            </a:r>
          </a:p>
        </p:txBody>
      </p:sp>
      <p:pic>
        <p:nvPicPr>
          <p:cNvPr id="4" name="Picture 4" descr="http://xn--i1abbnckbmcl9fb.xn--p1ai/%D1%81%D1%82%D0%B0%D1%82%D1%8C%D0%B8/100040/img2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963" b="98519" l="7500" r="925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20316" y="1156705"/>
            <a:ext cx="2088232" cy="2013654"/>
          </a:xfrm>
          <a:prstGeom prst="rect">
            <a:avLst/>
          </a:prstGeom>
          <a:noFill/>
        </p:spPr>
      </p:pic>
      <p:pic>
        <p:nvPicPr>
          <p:cNvPr id="5" name="Picture 4" descr="http://pristor.ru/wp-content/uploads/2017/02/%D0%94%D0%BE%D0%BC%D0%B0%D1%88%D0%BD%D0%B8%D0%B5-%D0%BF%D1%82%D0%B8%D1%86%D1%8B-%D0%BA%D0%B0%D1%80%D1%82%D0%B8%D0%BD%D0%BA%D0%B8-%D0%B4%D0%BB%D1%8F-%D0%B4%D0%B5%D1%82%D1%81%D0%BA%D0%BE%D0%B3%D0%BE-%D1%81%D0%B0%D0%B4%D0%B0-%D1%81%D0%BC%D0%BE%D1%82%D1%80%D0%B5%D1%82%D1%8C-%D0%B1%D0%B5%D1%81%D0%BF%D0%BB%D0%B0%D1%82%D0%BD%D0%BE-5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9167" l="9615" r="89904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flipH="1">
            <a:off x="3466709" y="1063756"/>
            <a:ext cx="1596898" cy="206619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921551" y="3076931"/>
            <a:ext cx="13676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кукарекает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516216" y="3141555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гогочет</a:t>
            </a:r>
          </a:p>
        </p:txBody>
      </p:sp>
      <p:pic>
        <p:nvPicPr>
          <p:cNvPr id="8" name="Рисунок 7" descr="https://img2.freepng.ru/20180205/yae/kisspng-duck-domestic-goose-poultry-chicken-spotted-remember-goose-5a78908bbd2002.3114315815178507637747.jpg"/>
          <p:cNvPicPr/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00" b="100000" l="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009" y="1063277"/>
            <a:ext cx="1729344" cy="207827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avatanplus.com/files/resources/original/5b421cd246d281647a409572.png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553" y="3510887"/>
            <a:ext cx="2411760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2515243" y="6103175"/>
            <a:ext cx="1180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болбочет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738964" y="6029703"/>
            <a:ext cx="1023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крякает</a:t>
            </a:r>
          </a:p>
        </p:txBody>
      </p:sp>
      <p:pic>
        <p:nvPicPr>
          <p:cNvPr id="13" name="Рисунок 12" descr="https://avatars.mds.yandex.net/get-pdb/2187934/b0311488-90ea-4b9b-94e8-e091d1a58841/s1200?webp=false"/>
          <p:cNvPicPr/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0" r="98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409" y="3717032"/>
            <a:ext cx="2165911" cy="19139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петух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5813.012"/>
                </p14:media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564432" y="1797616"/>
            <a:ext cx="609600" cy="609600"/>
          </a:xfrm>
          <a:prstGeom prst="rect">
            <a:avLst/>
          </a:prstGeom>
        </p:spPr>
      </p:pic>
      <p:pic>
        <p:nvPicPr>
          <p:cNvPr id="23" name="курица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end="22461.0646"/>
                </p14:media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3841513" y="1988840"/>
            <a:ext cx="609600" cy="609600"/>
          </a:xfrm>
          <a:prstGeom prst="rect">
            <a:avLst/>
          </a:prstGeom>
        </p:spPr>
      </p:pic>
      <p:pic>
        <p:nvPicPr>
          <p:cNvPr id="24" name="гуь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end="8476.7105"/>
                </p14:media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6570881" y="2096852"/>
            <a:ext cx="609600" cy="609600"/>
          </a:xfrm>
          <a:prstGeom prst="rect">
            <a:avLst/>
          </a:prstGeom>
        </p:spPr>
      </p:pic>
      <p:pic>
        <p:nvPicPr>
          <p:cNvPr id="25" name="индюк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725.8869999999999" end="5843.3906"/>
                </p14:media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2765159" y="4502231"/>
            <a:ext cx="609600" cy="609600"/>
          </a:xfrm>
          <a:prstGeom prst="rect">
            <a:avLst/>
          </a:prstGeom>
        </p:spPr>
      </p:pic>
      <p:pic>
        <p:nvPicPr>
          <p:cNvPr id="26" name="утка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732.4439" end="10254.2148"/>
                </p14:media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5878093" y="4521773"/>
            <a:ext cx="609600" cy="609600"/>
          </a:xfrm>
          <a:prstGeom prst="rect">
            <a:avLst/>
          </a:prstGeom>
        </p:spPr>
      </p:pic>
      <p:sp>
        <p:nvSpPr>
          <p:cNvPr id="27" name="Управляющая кнопка: возврат 26">
            <a:hlinkClick r:id="rId18" action="ppaction://hlinksldjump" highlightClick="1"/>
          </p:cNvPr>
          <p:cNvSpPr/>
          <p:nvPr/>
        </p:nvSpPr>
        <p:spPr>
          <a:xfrm>
            <a:off x="251520" y="6093296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Управляющая кнопка: далее 27">
            <a:hlinkClick r:id="" action="ppaction://hlinkshowjump?jump=nextslide" highlightClick="1"/>
          </p:cNvPr>
          <p:cNvSpPr/>
          <p:nvPr/>
        </p:nvSpPr>
        <p:spPr>
          <a:xfrm>
            <a:off x="8250743" y="6093296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63813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71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112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1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52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034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10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1656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82525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Составь описательный рассказ</a:t>
            </a:r>
            <a:endParaRPr lang="ru-RU" sz="4400" dirty="0"/>
          </a:p>
        </p:txBody>
      </p:sp>
      <p:pic>
        <p:nvPicPr>
          <p:cNvPr id="3" name="Picture 2" descr="http://johnfahmy.com/images/559736a22f9bb.jpg"/>
          <p:cNvPicPr>
            <a:picLocks noChangeAspect="1" noChangeArrowheads="1"/>
          </p:cNvPicPr>
          <p:nvPr/>
        </p:nvPicPr>
        <p:blipFill>
          <a:blip r:embed="rId2"/>
          <a:srcRect l="2334" t="12222" r="2303" b="3333"/>
          <a:stretch>
            <a:fillRect/>
          </a:stretch>
        </p:blipFill>
        <p:spPr bwMode="auto">
          <a:xfrm>
            <a:off x="152400" y="836712"/>
            <a:ext cx="8763000" cy="5715000"/>
          </a:xfrm>
          <a:prstGeom prst="rect">
            <a:avLst/>
          </a:prstGeom>
          <a:noFill/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250743" y="6093296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возврат 4">
            <a:hlinkClick r:id="rId3" action="ppaction://hlinksldjump" highlightClick="1"/>
          </p:cNvPr>
          <p:cNvSpPr/>
          <p:nvPr/>
        </p:nvSpPr>
        <p:spPr>
          <a:xfrm>
            <a:off x="179512" y="6142992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746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4746" y="116632"/>
            <a:ext cx="6370655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Д/ и «Чей? Чья? Чьи?»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95" b="100000" l="621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913216"/>
            <a:ext cx="1731555" cy="2083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634" b="95775" l="9483" r="9224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072" y="936059"/>
            <a:ext cx="1624723" cy="1988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http://img.likeness.ru/uploads/users/3006/1309990000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1250" l="9901" r="9604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899591" y="3401222"/>
            <a:ext cx="1841581" cy="218801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07982" y="1843287"/>
            <a:ext cx="14847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Чей хвост?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727963" y="1834438"/>
            <a:ext cx="16097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Чья голова?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743589" y="4373331"/>
            <a:ext cx="1444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Чей клюв? 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660232" y="4153726"/>
            <a:ext cx="13564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Чьи ноги?</a:t>
            </a:r>
            <a:endParaRPr lang="ru-RU" dirty="0"/>
          </a:p>
        </p:txBody>
      </p:sp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8250743" y="6093296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Управляющая кнопка: возврат 17">
            <a:hlinkClick r:id="rId8" action="ppaction://hlinksldjump" highlightClick="1"/>
          </p:cNvPr>
          <p:cNvSpPr/>
          <p:nvPr/>
        </p:nvSpPr>
        <p:spPr>
          <a:xfrm>
            <a:off x="251520" y="6093296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649" b="93860" l="9659" r="94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031" y="3944642"/>
            <a:ext cx="16764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5757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0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4746" y="116632"/>
            <a:ext cx="7191392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Д/ и «Детки потерялись»</a:t>
            </a:r>
          </a:p>
        </p:txBody>
      </p:sp>
      <p:pic>
        <p:nvPicPr>
          <p:cNvPr id="3" name="Picture 4" descr="http://pristor.ru/wp-content/uploads/2017/02/%D0%94%D0%BE%D0%BC%D0%B0%D1%88%D0%BD%D0%B8%D0%B5-%D0%BF%D1%82%D0%B8%D1%86%D1%8B-%D0%BA%D0%B0%D1%80%D1%82%D0%B8%D0%BD%D0%BA%D0%B8-%D0%B4%D0%BB%D1%8F-%D0%B4%D0%B5%D1%82%D1%81%D0%BA%D0%BE%D0%B3%D0%BE-%D1%81%D0%B0%D0%B4%D0%B0-%D1%81%D0%BC%D0%BE%D1%82%D1%80%D0%B5%D1%82%D1%8C-%D0%B1%D0%B5%D1%81%D0%BF%D0%BB%D0%B0%D1%82%D0%BD%D0%BE-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9167" l="9615" r="89904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flipH="1">
            <a:off x="6588224" y="764704"/>
            <a:ext cx="1800200" cy="2329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res.cloudinary.com/dk-find-out/image/upload/q_80,w_1920,f_auto/MA_00724886_kfcitl.jpg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1" b="99375" l="4792" r="898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512" y="1124744"/>
            <a:ext cx="1979712" cy="21764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avatars.mds.yandex.net/get-pdb/2187934/b0311488-90ea-4b9b-94e8-e091d1a58841/s1200?webp=false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98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573016"/>
            <a:ext cx="2165911" cy="191391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png.rinvik.ru/files/Gus-belyj-smotrit-vpravo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39" y="4077072"/>
            <a:ext cx="2177414" cy="2304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thumbs.dreamstime.com/b/%D0%B8%D0%B7%D0%BE%D0%BB%D0%B8%D1%80%D0%BE%D0%B2%D0%B0%D0%BD%D0%BD%D1%8B%D0%B9-%D0%B8%D0%BD%D0%B4%D1%8E%D0%BA-%D1%86%D1%8B%D0%BF%D0%BB%D0%B5%D0%BD%D0%BA%D0%B0-116188973.jpg"/>
          <p:cNvPicPr/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000" b="97111" l="5599" r="949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3928" y="5085184"/>
            <a:ext cx="1341468" cy="112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s://img2.freepng.ru/20180227/hle/kisspng-yellow-duck-cute-little-yellow-duck-5a962520a2fcb8.5618262015197893446676.jpg"/>
          <p:cNvPicPr/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154" b="100000" l="1222" r="97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79912" y="1114942"/>
            <a:ext cx="1328368" cy="96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img2.freepng.ru/20180519/xge/kisspng-duck-bird-chicken-clip-art-5b0066e7d19825.7632858715267529998585.jpg"/>
          <p:cNvPicPr/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98710" l="1222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432" y="2420887"/>
            <a:ext cx="1264615" cy="1069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funforkids.ru/pictures/chicken/chicken08.png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916" y="4077071"/>
            <a:ext cx="695325" cy="69310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Управляющая кнопка: возврат 10">
            <a:hlinkClick r:id="rId16" action="ppaction://hlinksldjump" highlightClick="1"/>
          </p:cNvPr>
          <p:cNvSpPr/>
          <p:nvPr/>
        </p:nvSpPr>
        <p:spPr>
          <a:xfrm>
            <a:off x="179512" y="6106988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8250743" y="6093296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767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23294E-6 L 0.25816 0.49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99" y="248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5.92181E-7 L -0.2927 0.3941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35" y="197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34166E-7 L 0.275 -0.2706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50" y="-13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226E-7 L -0.29132 -0.4196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66" y="-20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25376E-6 L 0.23055 0.4605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28" y="230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8.53574E-7 L 0.20226 -0.3462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04" y="-173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63775E-6 L -0.20503 -0.4436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60" y="-221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2304E-6 L -0.20086 0.2921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52" y="145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260648"/>
            <a:ext cx="3504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Д/ и «У кого чего не хватает»</a:t>
            </a: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179512" y="6106988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250743" y="6093296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68" b="94257" l="0" r="891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676" y="836712"/>
            <a:ext cx="2733675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233" y="5157192"/>
            <a:ext cx="6667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623" b="97490" l="9865" r="896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192" y="1103486"/>
            <a:ext cx="2124075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524" b="100000" l="8209" r="977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609504"/>
            <a:ext cx="127635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574" b="100000" l="10000" r="989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430" y="825841"/>
            <a:ext cx="266700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8696" b="97826" l="9434" r="9811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018" y="4971454"/>
            <a:ext cx="5048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262" y="4871441"/>
            <a:ext cx="105727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3488" b="98256" l="4633" r="957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45" y="1427262"/>
            <a:ext cx="2466975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256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42956E-6 L 0.1901 -0.4984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-249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8.46634E-7 L -0.01458 -0.550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" y="-275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2956E-6 L -0.38177 -0.624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97" y="-312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8.46634E-7 L 0.10243 -0.2882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-144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6"/>
          <p:cNvSpPr txBox="1">
            <a:spLocks/>
          </p:cNvSpPr>
          <p:nvPr/>
        </p:nvSpPr>
        <p:spPr>
          <a:xfrm>
            <a:off x="457200" y="274638"/>
            <a:ext cx="8229600" cy="922114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40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 </a:t>
            </a:r>
            <a:r>
              <a:rPr lang="ru-RU" altLang="ru-RU" sz="4000" b="1" dirty="0">
                <a:solidFill>
                  <a:srgbClr val="0000CC"/>
                </a:solidFill>
                <a:latin typeface="Comic Sans MS" panose="030F0702030302020204" pitchFamily="66" charset="0"/>
              </a:rPr>
              <a:t>Игра</a:t>
            </a:r>
            <a:r>
              <a:rPr lang="ru-RU" altLang="ru-RU" sz="4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altLang="ru-RU" sz="4000" b="1" dirty="0">
                <a:solidFill>
                  <a:srgbClr val="0000CC"/>
                </a:solidFill>
                <a:latin typeface="Comic Sans MS" panose="030F0702030302020204" pitchFamily="66" charset="0"/>
              </a:rPr>
              <a:t>«Лабиринт»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9401" y="980728"/>
            <a:ext cx="8715436" cy="18002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Помоги цыплёнку добраться по лабиринту до мамы курицы.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/>
              <a:t>Дай ответ, кликнув под лабиринтом на правильную цифру левой кнопкой мыши</a:t>
            </a:r>
            <a:r>
              <a:rPr lang="ru-RU" sz="3600" dirty="0"/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5458" y="2852936"/>
            <a:ext cx="87154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>
                <a:latin typeface="Bookman Old Style" panose="02050604050505020204" pitchFamily="18" charset="0"/>
              </a:rPr>
              <a:t>	</a:t>
            </a:r>
            <a:r>
              <a:rPr lang="ru-RU" sz="2400" dirty="0">
                <a:latin typeface="+mn-lt"/>
              </a:rPr>
              <a:t>При правильном выборе, цыплёнок по лабиринту перемещается к курице. </a:t>
            </a: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>
                <a:latin typeface="+mn-lt"/>
              </a:rPr>
              <a:t>	При неверном выборе цыплёнок остаётся на своём месте, неверная цифра окрашивается в другой цвет и слышен звук.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400" dirty="0">
                <a:latin typeface="+mn-lt"/>
              </a:rPr>
              <a:t>	Переход на следующий слайд осуществляется по щелчку на стрелке внизу слайда. </a:t>
            </a:r>
            <a:r>
              <a:rPr lang="ru-RU" sz="2400" dirty="0">
                <a:latin typeface="+mn-lt"/>
              </a:rPr>
              <a:t>Возврат на «Игровое поле» </a:t>
            </a:r>
            <a:r>
              <a:rPr lang="ru-RU" altLang="ru-RU" sz="2400" dirty="0">
                <a:latin typeface="+mn-lt"/>
              </a:rPr>
              <a:t>осуществляется</a:t>
            </a:r>
            <a:r>
              <a:rPr lang="ru-RU" sz="2400" dirty="0">
                <a:latin typeface="+mn-lt"/>
              </a:rPr>
              <a:t> управляющей кнопкой «домой».</a:t>
            </a:r>
            <a:endParaRPr lang="ru-RU" altLang="ru-RU" sz="2400" dirty="0">
              <a:latin typeface="+mn-lt"/>
            </a:endParaRPr>
          </a:p>
        </p:txBody>
      </p:sp>
      <p:sp>
        <p:nvSpPr>
          <p:cNvPr id="6" name="Управляющая кнопка: возврат 5">
            <a:hlinkClick r:id="rId2" action="ppaction://hlinksldjump" highlightClick="1"/>
          </p:cNvPr>
          <p:cNvSpPr/>
          <p:nvPr/>
        </p:nvSpPr>
        <p:spPr>
          <a:xfrm>
            <a:off x="457200" y="6106988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250743" y="6093296"/>
            <a:ext cx="648072" cy="648072"/>
          </a:xfrm>
          <a:prstGeom prst="actionButtonForwardNext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389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906" name="Рисунок 21" descr="лабир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0437" y="502849"/>
            <a:ext cx="7929562" cy="507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Овал 11"/>
          <p:cNvSpPr/>
          <p:nvPr/>
        </p:nvSpPr>
        <p:spPr>
          <a:xfrm>
            <a:off x="1285875" y="2297579"/>
            <a:ext cx="714375" cy="6429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285875" y="1654641"/>
            <a:ext cx="714375" cy="6429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896" name="TextBox 5"/>
          <p:cNvSpPr txBox="1">
            <a:spLocks noChangeArrowheads="1"/>
          </p:cNvSpPr>
          <p:nvPr/>
        </p:nvSpPr>
        <p:spPr bwMode="auto">
          <a:xfrm>
            <a:off x="1428750" y="1714500"/>
            <a:ext cx="357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7897" name="TextBox 6"/>
          <p:cNvSpPr txBox="1">
            <a:spLocks noChangeArrowheads="1"/>
          </p:cNvSpPr>
          <p:nvPr/>
        </p:nvSpPr>
        <p:spPr bwMode="auto">
          <a:xfrm>
            <a:off x="1428749" y="2357438"/>
            <a:ext cx="428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1" name="Овал 10"/>
          <p:cNvSpPr/>
          <p:nvPr/>
        </p:nvSpPr>
        <p:spPr>
          <a:xfrm>
            <a:off x="630437" y="3316369"/>
            <a:ext cx="714375" cy="6429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899" name="TextBox 7"/>
          <p:cNvSpPr txBox="1">
            <a:spLocks noChangeArrowheads="1"/>
          </p:cNvSpPr>
          <p:nvPr/>
        </p:nvSpPr>
        <p:spPr bwMode="auto">
          <a:xfrm>
            <a:off x="773313" y="3376228"/>
            <a:ext cx="428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3" name="Овал 12"/>
          <p:cNvSpPr/>
          <p:nvPr/>
        </p:nvSpPr>
        <p:spPr>
          <a:xfrm>
            <a:off x="5114327" y="5733933"/>
            <a:ext cx="714375" cy="6429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Comic Sans MS" pitchFamily="66" charset="0"/>
              </a:rPr>
              <a:t>3</a:t>
            </a:r>
          </a:p>
        </p:txBody>
      </p:sp>
      <p:sp>
        <p:nvSpPr>
          <p:cNvPr id="14" name="Овал 13"/>
          <p:cNvSpPr/>
          <p:nvPr/>
        </p:nvSpPr>
        <p:spPr>
          <a:xfrm>
            <a:off x="4230611" y="5732490"/>
            <a:ext cx="714375" cy="6429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Comic Sans MS" pitchFamily="66" charset="0"/>
              </a:rPr>
              <a:t>2</a:t>
            </a:r>
          </a:p>
        </p:txBody>
      </p:sp>
      <p:sp>
        <p:nvSpPr>
          <p:cNvPr id="15" name="Овал 14"/>
          <p:cNvSpPr/>
          <p:nvPr/>
        </p:nvSpPr>
        <p:spPr>
          <a:xfrm>
            <a:off x="3399764" y="5717783"/>
            <a:ext cx="714375" cy="6429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Comic Sans MS" pitchFamily="66" charset="0"/>
              </a:rPr>
              <a:t>1</a:t>
            </a:r>
          </a:p>
        </p:txBody>
      </p:sp>
      <p:sp>
        <p:nvSpPr>
          <p:cNvPr id="37904" name="TextBox 16"/>
          <p:cNvSpPr txBox="1">
            <a:spLocks noChangeArrowheads="1"/>
          </p:cNvSpPr>
          <p:nvPr/>
        </p:nvSpPr>
        <p:spPr bwMode="auto">
          <a:xfrm>
            <a:off x="1285875" y="5808271"/>
            <a:ext cx="2143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0000CC"/>
                </a:solidFill>
                <a:latin typeface="Comic Sans MS" pitchFamily="66" charset="0"/>
              </a:rPr>
              <a:t>Твой ответ:</a:t>
            </a:r>
          </a:p>
        </p:txBody>
      </p:sp>
      <p:pic>
        <p:nvPicPr>
          <p:cNvPr id="23" name="Рисунок 22" descr="c7b17be309ff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1191" y="2034555"/>
            <a:ext cx="897197" cy="1193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23" descr="kury14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1183" flipH="1">
            <a:off x="6853643" y="3546708"/>
            <a:ext cx="2394903" cy="2154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7908" name="Группа 37907"/>
          <p:cNvGrpSpPr/>
          <p:nvPr/>
        </p:nvGrpSpPr>
        <p:grpSpPr>
          <a:xfrm>
            <a:off x="2035669" y="822383"/>
            <a:ext cx="6302566" cy="4392488"/>
            <a:chOff x="2000250" y="1556792"/>
            <a:chExt cx="6302566" cy="4392488"/>
          </a:xfrm>
        </p:grpSpPr>
        <p:cxnSp>
          <p:nvCxnSpPr>
            <p:cNvPr id="3" name="Прямая соединительная линия 2"/>
            <p:cNvCxnSpPr/>
            <p:nvPr/>
          </p:nvCxnSpPr>
          <p:spPr>
            <a:xfrm flipV="1">
              <a:off x="2000250" y="1556792"/>
              <a:ext cx="1419622" cy="36004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>
              <a:off x="3419872" y="1556792"/>
              <a:ext cx="792088" cy="132386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 flipV="1">
              <a:off x="4211960" y="1556792"/>
              <a:ext cx="431478" cy="132386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>
              <a:off x="4643438" y="1556792"/>
              <a:ext cx="2114925" cy="157708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flipV="1">
              <a:off x="6758363" y="1556792"/>
              <a:ext cx="333917" cy="157708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>
              <a:off x="7092280" y="1556792"/>
              <a:ext cx="864096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 flipH="1">
              <a:off x="7812360" y="1556792"/>
              <a:ext cx="144016" cy="1062256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>
              <a:off x="7812360" y="2598052"/>
              <a:ext cx="490456" cy="718317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89" name="Прямая соединительная линия 37888"/>
            <p:cNvCxnSpPr/>
            <p:nvPr/>
          </p:nvCxnSpPr>
          <p:spPr>
            <a:xfrm flipH="1">
              <a:off x="7956376" y="3282981"/>
              <a:ext cx="346440" cy="544679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91" name="Прямая соединительная линия 37890"/>
            <p:cNvCxnSpPr/>
            <p:nvPr/>
          </p:nvCxnSpPr>
          <p:spPr>
            <a:xfrm flipH="1" flipV="1">
              <a:off x="7164288" y="2880658"/>
              <a:ext cx="792088" cy="947002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94" name="Прямая соединительная линия 37893"/>
            <p:cNvCxnSpPr/>
            <p:nvPr/>
          </p:nvCxnSpPr>
          <p:spPr>
            <a:xfrm flipH="1">
              <a:off x="6444208" y="2880658"/>
              <a:ext cx="720080" cy="858049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98" name="Прямая соединительная линия 37897"/>
            <p:cNvCxnSpPr/>
            <p:nvPr/>
          </p:nvCxnSpPr>
          <p:spPr>
            <a:xfrm>
              <a:off x="6444208" y="3738707"/>
              <a:ext cx="72008" cy="626397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01" name="Прямая соединительная линия 37900"/>
            <p:cNvCxnSpPr/>
            <p:nvPr/>
          </p:nvCxnSpPr>
          <p:spPr>
            <a:xfrm flipH="1">
              <a:off x="5148064" y="4365104"/>
              <a:ext cx="1368152" cy="432048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03" name="Прямая соединительная линия 37902"/>
            <p:cNvCxnSpPr/>
            <p:nvPr/>
          </p:nvCxnSpPr>
          <p:spPr>
            <a:xfrm>
              <a:off x="5148064" y="4797152"/>
              <a:ext cx="288032" cy="1152128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07" name="Прямая соединительная линия 37906"/>
            <p:cNvCxnSpPr/>
            <p:nvPr/>
          </p:nvCxnSpPr>
          <p:spPr>
            <a:xfrm flipV="1">
              <a:off x="5436096" y="5229200"/>
              <a:ext cx="792088" cy="72008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Управляющая кнопка: возврат 31">
            <a:hlinkClick r:id="rId9" action="ppaction://hlinksldjump" highlightClick="1"/>
          </p:cNvPr>
          <p:cNvSpPr/>
          <p:nvPr/>
        </p:nvSpPr>
        <p:spPr>
          <a:xfrm>
            <a:off x="353601" y="6106988"/>
            <a:ext cx="576064" cy="548680"/>
          </a:xfrm>
          <a:prstGeom prst="actionButtonReturn">
            <a:avLst/>
          </a:prstGeom>
          <a:solidFill>
            <a:srgbClr val="A5F5A1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57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4798E-6 L 0.0309 -0.02659 L 0.32361 -0.16716 L 0.39271 0.00971 L 0.42899 -0.17688 L 0.67448 -0.15005 L 0.78906 -0.19375 L 0.78906 -0.01456 L 0.83264 0.07029 L 0.81094 0.15977 L 0.70365 0.00486 L 0.6309 0.14035 L 0.63629 0.23977 L 0.48715 0.27838 L 0.51997 0.46012 L 0.6526 0.33179 " pathEditMode="relative" rAng="0" ptsTypes="AAAAAAAAAAAAAAAA">
                                      <p:cBhvr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632" y="1331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7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225</TotalTime>
  <Words>252</Words>
  <Application>Microsoft Office PowerPoint</Application>
  <PresentationFormat>Экран (4:3)</PresentationFormat>
  <Paragraphs>61</Paragraphs>
  <Slides>15</Slides>
  <Notes>0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Bookman Old Style</vt:lpstr>
      <vt:lpstr>Calibri</vt:lpstr>
      <vt:lpstr>Century Gothic</vt:lpstr>
      <vt:lpstr>Comic Sans MS</vt:lpstr>
      <vt:lpstr>Courier New</vt:lpstr>
      <vt:lpstr>Palatino Linotype</vt:lpstr>
      <vt:lpstr>Исполнительная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sveta</dc:creator>
  <cp:lastModifiedBy>User</cp:lastModifiedBy>
  <cp:revision>27</cp:revision>
  <dcterms:created xsi:type="dcterms:W3CDTF">2020-10-09T11:07:50Z</dcterms:created>
  <dcterms:modified xsi:type="dcterms:W3CDTF">2020-10-26T13:55:30Z</dcterms:modified>
</cp:coreProperties>
</file>