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HEIC" ContentType="image/png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2.xml" ContentType="application/vnd.openxmlformats-officedocument.themeOverride+xml"/>
  <Override PartName="/ppt/charts/chart4.xml" ContentType="application/vnd.openxmlformats-officedocument.drawingml.chart+xml"/>
  <Override PartName="/ppt/theme/themeOverride3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9"/>
  </p:notesMasterIdLst>
  <p:sldIdLst>
    <p:sldId id="256" r:id="rId2"/>
    <p:sldId id="257" r:id="rId3"/>
    <p:sldId id="260" r:id="rId4"/>
    <p:sldId id="258" r:id="rId5"/>
    <p:sldId id="261" r:id="rId6"/>
    <p:sldId id="285" r:id="rId7"/>
    <p:sldId id="287" r:id="rId8"/>
    <p:sldId id="288" r:id="rId9"/>
    <p:sldId id="286" r:id="rId10"/>
    <p:sldId id="290" r:id="rId11"/>
    <p:sldId id="289" r:id="rId12"/>
    <p:sldId id="291" r:id="rId13"/>
    <p:sldId id="292" r:id="rId14"/>
    <p:sldId id="262" r:id="rId15"/>
    <p:sldId id="265" r:id="rId16"/>
    <p:sldId id="263" r:id="rId17"/>
    <p:sldId id="264" r:id="rId18"/>
    <p:sldId id="266" r:id="rId19"/>
    <p:sldId id="267" r:id="rId20"/>
    <p:sldId id="268" r:id="rId21"/>
    <p:sldId id="293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84" r:id="rId34"/>
    <p:sldId id="280" r:id="rId35"/>
    <p:sldId id="283" r:id="rId36"/>
    <p:sldId id="281" r:id="rId37"/>
    <p:sldId id="282" r:id="rId3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2.xlsx"/><Relationship Id="rId1" Type="http://schemas.openxmlformats.org/officeDocument/2006/relationships/themeOverride" Target="../theme/themeOverride2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3.xlsx"/><Relationship Id="rId1" Type="http://schemas.openxmlformats.org/officeDocument/2006/relationships/themeOverride" Target="../theme/themeOverrid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Результаты </a:t>
            </a:r>
            <a:r>
              <a:rPr lang="ru-RU" dirty="0" smtClean="0"/>
              <a:t>1-4</a:t>
            </a:r>
            <a:r>
              <a:rPr lang="ru-RU" baseline="0" dirty="0" smtClean="0"/>
              <a:t> </a:t>
            </a:r>
            <a:r>
              <a:rPr lang="ru-RU" dirty="0" smtClean="0"/>
              <a:t> </a:t>
            </a:r>
            <a:r>
              <a:rPr lang="ru-RU" dirty="0"/>
              <a:t>классы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4583333333333334E-2"/>
          <c:y val="0.12614074803149605"/>
          <c:w val="0.71864058398950126"/>
          <c:h val="0.820734251968503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1-4 классы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Макароны</c:v>
                </c:pt>
                <c:pt idx="1">
                  <c:v>Пюре</c:v>
                </c:pt>
                <c:pt idx="2">
                  <c:v>Суп</c:v>
                </c:pt>
                <c:pt idx="3">
                  <c:v>Котлета</c:v>
                </c:pt>
                <c:pt idx="4">
                  <c:v>Всё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19.399999999999999</c:v>
                </c:pt>
                <c:pt idx="1">
                  <c:v>16.600000000000001</c:v>
                </c:pt>
                <c:pt idx="2">
                  <c:v>8.3000000000000007</c:v>
                </c:pt>
                <c:pt idx="3">
                  <c:v>11.1</c:v>
                </c:pt>
                <c:pt idx="4">
                  <c:v>16.600000000000001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A9-4C97-AB7F-96F6F6C5416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dirty="0"/>
              <a:t>Результаты </a:t>
            </a:r>
            <a:r>
              <a:rPr lang="ru-RU" dirty="0" smtClean="0"/>
              <a:t>1-8 </a:t>
            </a:r>
            <a:r>
              <a:rPr lang="ru-RU" dirty="0"/>
              <a:t>классы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4583333333333334E-2"/>
          <c:y val="0.12614074803149605"/>
          <c:w val="0.71864058398950126"/>
          <c:h val="0.820734251968503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1-4 классы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Фрукты</c:v>
                </c:pt>
                <c:pt idx="1">
                  <c:v>Бутерброд</c:v>
                </c:pt>
                <c:pt idx="2">
                  <c:v>Печенье</c:v>
                </c:pt>
                <c:pt idx="3">
                  <c:v>Выпечка</c:v>
                </c:pt>
                <c:pt idx="4">
                  <c:v>Макароны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10.5</c:v>
                </c:pt>
                <c:pt idx="1">
                  <c:v>31.3</c:v>
                </c:pt>
                <c:pt idx="2">
                  <c:v>15.6</c:v>
                </c:pt>
                <c:pt idx="3">
                  <c:v>17.600000000000001</c:v>
                </c:pt>
                <c:pt idx="4">
                  <c:v>23.5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A39-4F23-ACA0-EADB4A7A632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Результаты </a:t>
            </a:r>
            <a:r>
              <a:rPr lang="ru-RU" dirty="0" smtClean="0"/>
              <a:t>1-4</a:t>
            </a:r>
            <a:r>
              <a:rPr lang="ru-RU" baseline="0" dirty="0" smtClean="0"/>
              <a:t> </a:t>
            </a:r>
            <a:r>
              <a:rPr lang="ru-RU" dirty="0" smtClean="0"/>
              <a:t> </a:t>
            </a:r>
            <a:r>
              <a:rPr lang="ru-RU" dirty="0"/>
              <a:t>классы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4583333333333334E-2"/>
          <c:y val="0.12614074803149605"/>
          <c:w val="0.71864058398950126"/>
          <c:h val="0.820734251968503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1-4 классы</c:v>
                </c:pt>
              </c:strCache>
            </c:strRef>
          </c:tx>
          <c:cat>
            <c:strRef>
              <c:f>Лист1!$A$2:$A$7</c:f>
              <c:strCache>
                <c:ptCount val="6"/>
                <c:pt idx="0">
                  <c:v>Каши</c:v>
                </c:pt>
                <c:pt idx="1">
                  <c:v>Суп</c:v>
                </c:pt>
                <c:pt idx="2">
                  <c:v>Рыба</c:v>
                </c:pt>
                <c:pt idx="3">
                  <c:v>Говядина</c:v>
                </c:pt>
                <c:pt idx="4">
                  <c:v>Гречка</c:v>
                </c:pt>
                <c:pt idx="5">
                  <c:v>Подлива</c:v>
                </c:pt>
              </c:strCache>
            </c:strRef>
          </c:cat>
          <c:val>
            <c:numRef>
              <c:f>Лист1!$B$2:$B$7</c:f>
              <c:numCache>
                <c:formatCode>General</c:formatCode>
                <c:ptCount val="6"/>
                <c:pt idx="0">
                  <c:v>29.7</c:v>
                </c:pt>
                <c:pt idx="1">
                  <c:v>17</c:v>
                </c:pt>
                <c:pt idx="2">
                  <c:v>17</c:v>
                </c:pt>
                <c:pt idx="3">
                  <c:v>10.6</c:v>
                </c:pt>
                <c:pt idx="4">
                  <c:v>10.6</c:v>
                </c:pt>
                <c:pt idx="5">
                  <c:v>15.9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B13-4E36-B4DC-724B48AA7C4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/>
              <a:t>Результаты </a:t>
            </a:r>
            <a:r>
              <a:rPr lang="ru-RU" dirty="0" smtClean="0"/>
              <a:t>5-8</a:t>
            </a:r>
            <a:r>
              <a:rPr lang="ru-RU" baseline="0" dirty="0" smtClean="0"/>
              <a:t> </a:t>
            </a:r>
            <a:r>
              <a:rPr lang="ru-RU" dirty="0" smtClean="0"/>
              <a:t> </a:t>
            </a:r>
            <a:r>
              <a:rPr lang="ru-RU" dirty="0"/>
              <a:t>классы</a:t>
            </a:r>
          </a:p>
        </c:rich>
      </c:tx>
      <c:overlay val="0"/>
    </c:title>
    <c:autoTitleDeleted val="0"/>
    <c:view3D>
      <c:rotX val="30"/>
      <c:rotY val="0"/>
      <c:rAngAx val="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1.4583333333333334E-2"/>
          <c:y val="0.12614074803149605"/>
          <c:w val="0.71864058398950126"/>
          <c:h val="0.8207342519685039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1-4 классы</c:v>
                </c:pt>
              </c:strCache>
            </c:strRef>
          </c:tx>
          <c:cat>
            <c:strRef>
              <c:f>Лист1!$A$2:$A$6</c:f>
              <c:strCache>
                <c:ptCount val="5"/>
                <c:pt idx="0">
                  <c:v>Каши</c:v>
                </c:pt>
                <c:pt idx="1">
                  <c:v>Рыба</c:v>
                </c:pt>
                <c:pt idx="2">
                  <c:v>Школьная еда</c:v>
                </c:pt>
                <c:pt idx="3">
                  <c:v>Перловка </c:v>
                </c:pt>
                <c:pt idx="4">
                  <c:v>Свинина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23.3</c:v>
                </c:pt>
                <c:pt idx="1">
                  <c:v>26.6</c:v>
                </c:pt>
                <c:pt idx="2">
                  <c:v>16.600000000000001</c:v>
                </c:pt>
                <c:pt idx="3">
                  <c:v>16.600000000000001</c:v>
                </c:pt>
                <c:pt idx="4">
                  <c:v>16.600000000000001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E6D-48F4-9E2E-05F8303ED00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2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A1F50C-4769-4282-9357-2948AD79B032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D8516F0-191D-422C-870A-71ADE04C8334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Кушает ли Ваш ребёнок в столовой?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12986BC-4C94-489B-975D-019B138A88E9}" type="parTrans" cxnId="{18532AB9-20DE-4980-A99B-80E75A4A8CE8}">
      <dgm:prSet/>
      <dgm:spPr/>
      <dgm:t>
        <a:bodyPr/>
        <a:lstStyle/>
        <a:p>
          <a:endParaRPr lang="ru-RU"/>
        </a:p>
      </dgm:t>
    </dgm:pt>
    <dgm:pt modelId="{5DF6E238-9F52-4F89-A44B-2ED06E414A97}" type="sibTrans" cxnId="{18532AB9-20DE-4980-A99B-80E75A4A8CE8}">
      <dgm:prSet/>
      <dgm:spPr/>
      <dgm:t>
        <a:bodyPr/>
        <a:lstStyle/>
        <a:p>
          <a:endParaRPr lang="ru-RU"/>
        </a:p>
      </dgm:t>
    </dgm:pt>
    <dgm:pt modelId="{799ED1BD-B697-40F0-A1E0-82738F8DD830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Сколько раз в день питается Ваш ребёнок?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E0208B9-D2FE-461E-A2D5-F55CFD58ACCE}" type="parTrans" cxnId="{F4FB8F6C-1EE3-4536-A150-2003AB9C177B}">
      <dgm:prSet/>
      <dgm:spPr/>
      <dgm:t>
        <a:bodyPr/>
        <a:lstStyle/>
        <a:p>
          <a:endParaRPr lang="ru-RU"/>
        </a:p>
      </dgm:t>
    </dgm:pt>
    <dgm:pt modelId="{B22BD46A-C456-4CBA-A7F7-5761225788F4}" type="sibTrans" cxnId="{F4FB8F6C-1EE3-4536-A150-2003AB9C177B}">
      <dgm:prSet/>
      <dgm:spPr/>
      <dgm:t>
        <a:bodyPr/>
        <a:lstStyle/>
        <a:p>
          <a:endParaRPr lang="ru-RU"/>
        </a:p>
      </dgm:t>
    </dgm:pt>
    <dgm:pt modelId="{3752FF6B-E800-40E6-B336-95D22E2CBBBA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Отличается ли еда которую подают в столовой от домашней еды?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33CA39B-F5AF-448D-8968-FC4B38959633}" type="parTrans" cxnId="{1BDAEC8E-260C-4403-AB02-266F7E25F2AB}">
      <dgm:prSet/>
      <dgm:spPr/>
      <dgm:t>
        <a:bodyPr/>
        <a:lstStyle/>
        <a:p>
          <a:endParaRPr lang="ru-RU"/>
        </a:p>
      </dgm:t>
    </dgm:pt>
    <dgm:pt modelId="{6E7548BA-357C-4075-9275-CF9EA78B83B4}" type="sibTrans" cxnId="{1BDAEC8E-260C-4403-AB02-266F7E25F2AB}">
      <dgm:prSet/>
      <dgm:spPr/>
      <dgm:t>
        <a:bodyPr/>
        <a:lstStyle/>
        <a:p>
          <a:endParaRPr lang="ru-RU"/>
        </a:p>
      </dgm:t>
    </dgm:pt>
    <dgm:pt modelId="{38D6A69F-6542-4BD9-B6FE-5BBE764B7ADF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Что не любит есть Ваш ребёнок?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C761EE4-785A-42FF-A1C1-B9104C63C7FB}" type="parTrans" cxnId="{98973E2A-CDA5-47FD-88DB-E7DE36DECC31}">
      <dgm:prSet/>
      <dgm:spPr/>
      <dgm:t>
        <a:bodyPr/>
        <a:lstStyle/>
        <a:p>
          <a:endParaRPr lang="ru-RU"/>
        </a:p>
      </dgm:t>
    </dgm:pt>
    <dgm:pt modelId="{5357D764-99DA-435C-A4F4-ABBC9B22C9FB}" type="sibTrans" cxnId="{98973E2A-CDA5-47FD-88DB-E7DE36DECC31}">
      <dgm:prSet/>
      <dgm:spPr/>
      <dgm:t>
        <a:bodyPr/>
        <a:lstStyle/>
        <a:p>
          <a:endParaRPr lang="ru-RU"/>
        </a:p>
      </dgm:t>
    </dgm:pt>
    <dgm:pt modelId="{7DDC3585-C0D7-46DC-B8C2-D015C87D4427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Что чаще всего кушает Ваш ребёнок?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6B44963-A515-4BEB-AF72-EF36845B878C}" type="parTrans" cxnId="{0E1B871C-9B3D-477E-9C26-41C84036094B}">
      <dgm:prSet/>
      <dgm:spPr/>
      <dgm:t>
        <a:bodyPr/>
        <a:lstStyle/>
        <a:p>
          <a:endParaRPr lang="ru-RU"/>
        </a:p>
      </dgm:t>
    </dgm:pt>
    <dgm:pt modelId="{009EEC00-DB71-4CD6-AC2C-9F8F9A22948F}" type="sibTrans" cxnId="{0E1B871C-9B3D-477E-9C26-41C84036094B}">
      <dgm:prSet/>
      <dgm:spPr/>
      <dgm:t>
        <a:bodyPr/>
        <a:lstStyle/>
        <a:p>
          <a:endParaRPr lang="ru-RU"/>
        </a:p>
      </dgm:t>
    </dgm:pt>
    <dgm:pt modelId="{BC10AC70-5EEE-4A7B-B2B6-EF1280EB3C6D}" type="pres">
      <dgm:prSet presAssocID="{E6A1F50C-4769-4282-9357-2948AD79B03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CB27FAA-FFF9-471D-B158-F87B259ABB49}" type="pres">
      <dgm:prSet presAssocID="{9D8516F0-191D-422C-870A-71ADE04C8334}" presName="thickLine" presStyleLbl="alignNode1" presStyleIdx="0" presStyleCnt="5"/>
      <dgm:spPr/>
    </dgm:pt>
    <dgm:pt modelId="{5851A0C4-7D59-45A2-A454-911BFB23C3BC}" type="pres">
      <dgm:prSet presAssocID="{9D8516F0-191D-422C-870A-71ADE04C8334}" presName="horz1" presStyleCnt="0"/>
      <dgm:spPr/>
    </dgm:pt>
    <dgm:pt modelId="{F4AF9F68-ABF8-4486-A813-60EC477033B0}" type="pres">
      <dgm:prSet presAssocID="{9D8516F0-191D-422C-870A-71ADE04C8334}" presName="tx1" presStyleLbl="revTx" presStyleIdx="0" presStyleCnt="5"/>
      <dgm:spPr/>
      <dgm:t>
        <a:bodyPr/>
        <a:lstStyle/>
        <a:p>
          <a:endParaRPr lang="ru-RU"/>
        </a:p>
      </dgm:t>
    </dgm:pt>
    <dgm:pt modelId="{3A9E3666-199A-4CA8-999B-267227AE80C1}" type="pres">
      <dgm:prSet presAssocID="{9D8516F0-191D-422C-870A-71ADE04C8334}" presName="vert1" presStyleCnt="0"/>
      <dgm:spPr/>
    </dgm:pt>
    <dgm:pt modelId="{D52F71CF-11A8-461B-9A21-30CFC797F8DB}" type="pres">
      <dgm:prSet presAssocID="{799ED1BD-B697-40F0-A1E0-82738F8DD830}" presName="thickLine" presStyleLbl="alignNode1" presStyleIdx="1" presStyleCnt="5"/>
      <dgm:spPr/>
    </dgm:pt>
    <dgm:pt modelId="{D1871356-43A3-49E1-9628-0C9F2B7BB51B}" type="pres">
      <dgm:prSet presAssocID="{799ED1BD-B697-40F0-A1E0-82738F8DD830}" presName="horz1" presStyleCnt="0"/>
      <dgm:spPr/>
    </dgm:pt>
    <dgm:pt modelId="{4BDB5EA8-A049-452F-B741-25AFDB004192}" type="pres">
      <dgm:prSet presAssocID="{799ED1BD-B697-40F0-A1E0-82738F8DD830}" presName="tx1" presStyleLbl="revTx" presStyleIdx="1" presStyleCnt="5"/>
      <dgm:spPr/>
      <dgm:t>
        <a:bodyPr/>
        <a:lstStyle/>
        <a:p>
          <a:endParaRPr lang="ru-RU"/>
        </a:p>
      </dgm:t>
    </dgm:pt>
    <dgm:pt modelId="{E16A7DDC-BADD-47DD-926D-857EB605022E}" type="pres">
      <dgm:prSet presAssocID="{799ED1BD-B697-40F0-A1E0-82738F8DD830}" presName="vert1" presStyleCnt="0"/>
      <dgm:spPr/>
    </dgm:pt>
    <dgm:pt modelId="{C1BBB7D5-4AB8-417B-8FB6-33460EEA8409}" type="pres">
      <dgm:prSet presAssocID="{3752FF6B-E800-40E6-B336-95D22E2CBBBA}" presName="thickLine" presStyleLbl="alignNode1" presStyleIdx="2" presStyleCnt="5"/>
      <dgm:spPr/>
    </dgm:pt>
    <dgm:pt modelId="{E310B5D5-B045-4AAF-A329-51B0785A2E2B}" type="pres">
      <dgm:prSet presAssocID="{3752FF6B-E800-40E6-B336-95D22E2CBBBA}" presName="horz1" presStyleCnt="0"/>
      <dgm:spPr/>
    </dgm:pt>
    <dgm:pt modelId="{AA5A7709-0C03-403E-AAEB-BB8DC35EE6E0}" type="pres">
      <dgm:prSet presAssocID="{3752FF6B-E800-40E6-B336-95D22E2CBBBA}" presName="tx1" presStyleLbl="revTx" presStyleIdx="2" presStyleCnt="5"/>
      <dgm:spPr/>
      <dgm:t>
        <a:bodyPr/>
        <a:lstStyle/>
        <a:p>
          <a:endParaRPr lang="ru-RU"/>
        </a:p>
      </dgm:t>
    </dgm:pt>
    <dgm:pt modelId="{1C33E7C7-CD22-4CB9-ADFB-41AE1C770CD8}" type="pres">
      <dgm:prSet presAssocID="{3752FF6B-E800-40E6-B336-95D22E2CBBBA}" presName="vert1" presStyleCnt="0"/>
      <dgm:spPr/>
    </dgm:pt>
    <dgm:pt modelId="{B96ACB47-88FB-4D65-9B72-21A5BE48C79D}" type="pres">
      <dgm:prSet presAssocID="{7DDC3585-C0D7-46DC-B8C2-D015C87D4427}" presName="thickLine" presStyleLbl="alignNode1" presStyleIdx="3" presStyleCnt="5"/>
      <dgm:spPr/>
    </dgm:pt>
    <dgm:pt modelId="{D6AC201D-2E28-49D2-9117-DABD4DA0C1F2}" type="pres">
      <dgm:prSet presAssocID="{7DDC3585-C0D7-46DC-B8C2-D015C87D4427}" presName="horz1" presStyleCnt="0"/>
      <dgm:spPr/>
    </dgm:pt>
    <dgm:pt modelId="{1DB5DA18-6671-40E6-A5AF-DF08CECC6A0E}" type="pres">
      <dgm:prSet presAssocID="{7DDC3585-C0D7-46DC-B8C2-D015C87D4427}" presName="tx1" presStyleLbl="revTx" presStyleIdx="3" presStyleCnt="5"/>
      <dgm:spPr/>
      <dgm:t>
        <a:bodyPr/>
        <a:lstStyle/>
        <a:p>
          <a:endParaRPr lang="ru-RU"/>
        </a:p>
      </dgm:t>
    </dgm:pt>
    <dgm:pt modelId="{E1359102-836C-4C7D-9C47-CDBD257004DD}" type="pres">
      <dgm:prSet presAssocID="{7DDC3585-C0D7-46DC-B8C2-D015C87D4427}" presName="vert1" presStyleCnt="0"/>
      <dgm:spPr/>
    </dgm:pt>
    <dgm:pt modelId="{C5275D13-C0DA-4F64-9CE0-E88B6129552C}" type="pres">
      <dgm:prSet presAssocID="{38D6A69F-6542-4BD9-B6FE-5BBE764B7ADF}" presName="thickLine" presStyleLbl="alignNode1" presStyleIdx="4" presStyleCnt="5"/>
      <dgm:spPr/>
    </dgm:pt>
    <dgm:pt modelId="{891FEECA-0E85-4F42-9AC0-7A3DDA37D204}" type="pres">
      <dgm:prSet presAssocID="{38D6A69F-6542-4BD9-B6FE-5BBE764B7ADF}" presName="horz1" presStyleCnt="0"/>
      <dgm:spPr/>
    </dgm:pt>
    <dgm:pt modelId="{9CFFECD2-1496-4EDB-8E9B-BFDA07E62AEA}" type="pres">
      <dgm:prSet presAssocID="{38D6A69F-6542-4BD9-B6FE-5BBE764B7ADF}" presName="tx1" presStyleLbl="revTx" presStyleIdx="4" presStyleCnt="5"/>
      <dgm:spPr/>
      <dgm:t>
        <a:bodyPr/>
        <a:lstStyle/>
        <a:p>
          <a:endParaRPr lang="ru-RU"/>
        </a:p>
      </dgm:t>
    </dgm:pt>
    <dgm:pt modelId="{ADA75840-DE8E-4305-9AD6-0B009AAE0B42}" type="pres">
      <dgm:prSet presAssocID="{38D6A69F-6542-4BD9-B6FE-5BBE764B7ADF}" presName="vert1" presStyleCnt="0"/>
      <dgm:spPr/>
    </dgm:pt>
  </dgm:ptLst>
  <dgm:cxnLst>
    <dgm:cxn modelId="{62E13526-C7DE-4815-8B22-4070B7B40C73}" type="presOf" srcId="{9D8516F0-191D-422C-870A-71ADE04C8334}" destId="{F4AF9F68-ABF8-4486-A813-60EC477033B0}" srcOrd="0" destOrd="0" presId="urn:microsoft.com/office/officeart/2008/layout/LinedList"/>
    <dgm:cxn modelId="{0E1B871C-9B3D-477E-9C26-41C84036094B}" srcId="{E6A1F50C-4769-4282-9357-2948AD79B032}" destId="{7DDC3585-C0D7-46DC-B8C2-D015C87D4427}" srcOrd="3" destOrd="0" parTransId="{B6B44963-A515-4BEB-AF72-EF36845B878C}" sibTransId="{009EEC00-DB71-4CD6-AC2C-9F8F9A22948F}"/>
    <dgm:cxn modelId="{0B74FFC7-9AE2-4054-8D80-D74286F52EA9}" type="presOf" srcId="{3752FF6B-E800-40E6-B336-95D22E2CBBBA}" destId="{AA5A7709-0C03-403E-AAEB-BB8DC35EE6E0}" srcOrd="0" destOrd="0" presId="urn:microsoft.com/office/officeart/2008/layout/LinedList"/>
    <dgm:cxn modelId="{1BDAEC8E-260C-4403-AB02-266F7E25F2AB}" srcId="{E6A1F50C-4769-4282-9357-2948AD79B032}" destId="{3752FF6B-E800-40E6-B336-95D22E2CBBBA}" srcOrd="2" destOrd="0" parTransId="{A33CA39B-F5AF-448D-8968-FC4B38959633}" sibTransId="{6E7548BA-357C-4075-9275-CF9EA78B83B4}"/>
    <dgm:cxn modelId="{18532AB9-20DE-4980-A99B-80E75A4A8CE8}" srcId="{E6A1F50C-4769-4282-9357-2948AD79B032}" destId="{9D8516F0-191D-422C-870A-71ADE04C8334}" srcOrd="0" destOrd="0" parTransId="{212986BC-4C94-489B-975D-019B138A88E9}" sibTransId="{5DF6E238-9F52-4F89-A44B-2ED06E414A97}"/>
    <dgm:cxn modelId="{A7C41E56-5A4C-4C97-845E-32E3DCE4FE27}" type="presOf" srcId="{799ED1BD-B697-40F0-A1E0-82738F8DD830}" destId="{4BDB5EA8-A049-452F-B741-25AFDB004192}" srcOrd="0" destOrd="0" presId="urn:microsoft.com/office/officeart/2008/layout/LinedList"/>
    <dgm:cxn modelId="{2FB9173C-C964-4251-BD67-0D0F8E173BC3}" type="presOf" srcId="{E6A1F50C-4769-4282-9357-2948AD79B032}" destId="{BC10AC70-5EEE-4A7B-B2B6-EF1280EB3C6D}" srcOrd="0" destOrd="0" presId="urn:microsoft.com/office/officeart/2008/layout/LinedList"/>
    <dgm:cxn modelId="{F4FB8F6C-1EE3-4536-A150-2003AB9C177B}" srcId="{E6A1F50C-4769-4282-9357-2948AD79B032}" destId="{799ED1BD-B697-40F0-A1E0-82738F8DD830}" srcOrd="1" destOrd="0" parTransId="{7E0208B9-D2FE-461E-A2D5-F55CFD58ACCE}" sibTransId="{B22BD46A-C456-4CBA-A7F7-5761225788F4}"/>
    <dgm:cxn modelId="{98973E2A-CDA5-47FD-88DB-E7DE36DECC31}" srcId="{E6A1F50C-4769-4282-9357-2948AD79B032}" destId="{38D6A69F-6542-4BD9-B6FE-5BBE764B7ADF}" srcOrd="4" destOrd="0" parTransId="{CC761EE4-785A-42FF-A1C1-B9104C63C7FB}" sibTransId="{5357D764-99DA-435C-A4F4-ABBC9B22C9FB}"/>
    <dgm:cxn modelId="{4ADB069D-8C2E-4FC4-A77D-83C8CB5DF3C2}" type="presOf" srcId="{7DDC3585-C0D7-46DC-B8C2-D015C87D4427}" destId="{1DB5DA18-6671-40E6-A5AF-DF08CECC6A0E}" srcOrd="0" destOrd="0" presId="urn:microsoft.com/office/officeart/2008/layout/LinedList"/>
    <dgm:cxn modelId="{2ED2A9FC-2ED0-4F60-9D40-AA29893B5FA0}" type="presOf" srcId="{38D6A69F-6542-4BD9-B6FE-5BBE764B7ADF}" destId="{9CFFECD2-1496-4EDB-8E9B-BFDA07E62AEA}" srcOrd="0" destOrd="0" presId="urn:microsoft.com/office/officeart/2008/layout/LinedList"/>
    <dgm:cxn modelId="{7AE859FC-ABDC-46E0-A051-ACC71ACA1F23}" type="presParOf" srcId="{BC10AC70-5EEE-4A7B-B2B6-EF1280EB3C6D}" destId="{2CB27FAA-FFF9-471D-B158-F87B259ABB49}" srcOrd="0" destOrd="0" presId="urn:microsoft.com/office/officeart/2008/layout/LinedList"/>
    <dgm:cxn modelId="{25373B17-5C10-428B-8852-52C687CB4E42}" type="presParOf" srcId="{BC10AC70-5EEE-4A7B-B2B6-EF1280EB3C6D}" destId="{5851A0C4-7D59-45A2-A454-911BFB23C3BC}" srcOrd="1" destOrd="0" presId="urn:microsoft.com/office/officeart/2008/layout/LinedList"/>
    <dgm:cxn modelId="{B40A5C56-E411-4580-86BA-4880AD2405C4}" type="presParOf" srcId="{5851A0C4-7D59-45A2-A454-911BFB23C3BC}" destId="{F4AF9F68-ABF8-4486-A813-60EC477033B0}" srcOrd="0" destOrd="0" presId="urn:microsoft.com/office/officeart/2008/layout/LinedList"/>
    <dgm:cxn modelId="{19E77D12-F198-405B-80E4-B7E1A9B519C9}" type="presParOf" srcId="{5851A0C4-7D59-45A2-A454-911BFB23C3BC}" destId="{3A9E3666-199A-4CA8-999B-267227AE80C1}" srcOrd="1" destOrd="0" presId="urn:microsoft.com/office/officeart/2008/layout/LinedList"/>
    <dgm:cxn modelId="{CFFE7F9E-61A4-4C81-ACB8-A20BB4E95404}" type="presParOf" srcId="{BC10AC70-5EEE-4A7B-B2B6-EF1280EB3C6D}" destId="{D52F71CF-11A8-461B-9A21-30CFC797F8DB}" srcOrd="2" destOrd="0" presId="urn:microsoft.com/office/officeart/2008/layout/LinedList"/>
    <dgm:cxn modelId="{C0DAE025-7AE9-4346-83D1-6959280EC232}" type="presParOf" srcId="{BC10AC70-5EEE-4A7B-B2B6-EF1280EB3C6D}" destId="{D1871356-43A3-49E1-9628-0C9F2B7BB51B}" srcOrd="3" destOrd="0" presId="urn:microsoft.com/office/officeart/2008/layout/LinedList"/>
    <dgm:cxn modelId="{69F6E2AB-EBF9-47E5-8C09-61F6DF5849CB}" type="presParOf" srcId="{D1871356-43A3-49E1-9628-0C9F2B7BB51B}" destId="{4BDB5EA8-A049-452F-B741-25AFDB004192}" srcOrd="0" destOrd="0" presId="urn:microsoft.com/office/officeart/2008/layout/LinedList"/>
    <dgm:cxn modelId="{648EBA91-6C6F-4337-95A6-4AB9A5AA62BA}" type="presParOf" srcId="{D1871356-43A3-49E1-9628-0C9F2B7BB51B}" destId="{E16A7DDC-BADD-47DD-926D-857EB605022E}" srcOrd="1" destOrd="0" presId="urn:microsoft.com/office/officeart/2008/layout/LinedList"/>
    <dgm:cxn modelId="{2476EE73-6EE7-48AD-BD04-6E82B69A994E}" type="presParOf" srcId="{BC10AC70-5EEE-4A7B-B2B6-EF1280EB3C6D}" destId="{C1BBB7D5-4AB8-417B-8FB6-33460EEA8409}" srcOrd="4" destOrd="0" presId="urn:microsoft.com/office/officeart/2008/layout/LinedList"/>
    <dgm:cxn modelId="{9FFB6EF1-7298-4555-90B0-763AD5B686F1}" type="presParOf" srcId="{BC10AC70-5EEE-4A7B-B2B6-EF1280EB3C6D}" destId="{E310B5D5-B045-4AAF-A329-51B0785A2E2B}" srcOrd="5" destOrd="0" presId="urn:microsoft.com/office/officeart/2008/layout/LinedList"/>
    <dgm:cxn modelId="{EA28CFB0-A701-4478-B58C-5F24ADDE0A5E}" type="presParOf" srcId="{E310B5D5-B045-4AAF-A329-51B0785A2E2B}" destId="{AA5A7709-0C03-403E-AAEB-BB8DC35EE6E0}" srcOrd="0" destOrd="0" presId="urn:microsoft.com/office/officeart/2008/layout/LinedList"/>
    <dgm:cxn modelId="{F7E09EC5-831A-41F1-9D13-63D8FDD81003}" type="presParOf" srcId="{E310B5D5-B045-4AAF-A329-51B0785A2E2B}" destId="{1C33E7C7-CD22-4CB9-ADFB-41AE1C770CD8}" srcOrd="1" destOrd="0" presId="urn:microsoft.com/office/officeart/2008/layout/LinedList"/>
    <dgm:cxn modelId="{D9EE9457-E020-4B4D-9152-B23D81F73BAA}" type="presParOf" srcId="{BC10AC70-5EEE-4A7B-B2B6-EF1280EB3C6D}" destId="{B96ACB47-88FB-4D65-9B72-21A5BE48C79D}" srcOrd="6" destOrd="0" presId="urn:microsoft.com/office/officeart/2008/layout/LinedList"/>
    <dgm:cxn modelId="{FFD6E1D6-EC8F-428D-AA5A-26FA72DA39BC}" type="presParOf" srcId="{BC10AC70-5EEE-4A7B-B2B6-EF1280EB3C6D}" destId="{D6AC201D-2E28-49D2-9117-DABD4DA0C1F2}" srcOrd="7" destOrd="0" presId="urn:microsoft.com/office/officeart/2008/layout/LinedList"/>
    <dgm:cxn modelId="{B60A32CA-0C9C-46BA-9909-C8F4A5D2867D}" type="presParOf" srcId="{D6AC201D-2E28-49D2-9117-DABD4DA0C1F2}" destId="{1DB5DA18-6671-40E6-A5AF-DF08CECC6A0E}" srcOrd="0" destOrd="0" presId="urn:microsoft.com/office/officeart/2008/layout/LinedList"/>
    <dgm:cxn modelId="{79BA3234-DF0A-4ABC-B31E-3BB6B0B4DC18}" type="presParOf" srcId="{D6AC201D-2E28-49D2-9117-DABD4DA0C1F2}" destId="{E1359102-836C-4C7D-9C47-CDBD257004DD}" srcOrd="1" destOrd="0" presId="urn:microsoft.com/office/officeart/2008/layout/LinedList"/>
    <dgm:cxn modelId="{5117F8EC-784B-4AA9-A12B-85193629F921}" type="presParOf" srcId="{BC10AC70-5EEE-4A7B-B2B6-EF1280EB3C6D}" destId="{C5275D13-C0DA-4F64-9CE0-E88B6129552C}" srcOrd="8" destOrd="0" presId="urn:microsoft.com/office/officeart/2008/layout/LinedList"/>
    <dgm:cxn modelId="{EE62191F-4A7C-43F9-9105-79C5645FC617}" type="presParOf" srcId="{BC10AC70-5EEE-4A7B-B2B6-EF1280EB3C6D}" destId="{891FEECA-0E85-4F42-9AC0-7A3DDA37D204}" srcOrd="9" destOrd="0" presId="urn:microsoft.com/office/officeart/2008/layout/LinedList"/>
    <dgm:cxn modelId="{CA2378CE-0F70-4237-A8A7-E763D716D824}" type="presParOf" srcId="{891FEECA-0E85-4F42-9AC0-7A3DDA37D204}" destId="{9CFFECD2-1496-4EDB-8E9B-BFDA07E62AEA}" srcOrd="0" destOrd="0" presId="urn:microsoft.com/office/officeart/2008/layout/LinedList"/>
    <dgm:cxn modelId="{969520E1-CB5A-4A8E-BCFD-0E30591F3403}" type="presParOf" srcId="{891FEECA-0E85-4F42-9AC0-7A3DDA37D204}" destId="{ADA75840-DE8E-4305-9AD6-0B009AAE0B4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6A1F50C-4769-4282-9357-2948AD79B032}" type="doc">
      <dgm:prSet loTypeId="urn:microsoft.com/office/officeart/2008/layout/Lin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9D8516F0-191D-422C-870A-71ADE04C8334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Кушаешь ли Ты в  школьной столовой?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12986BC-4C94-489B-975D-019B138A88E9}" type="parTrans" cxnId="{18532AB9-20DE-4980-A99B-80E75A4A8CE8}">
      <dgm:prSet/>
      <dgm:spPr/>
      <dgm:t>
        <a:bodyPr/>
        <a:lstStyle/>
        <a:p>
          <a:endParaRPr lang="ru-RU"/>
        </a:p>
      </dgm:t>
    </dgm:pt>
    <dgm:pt modelId="{5DF6E238-9F52-4F89-A44B-2ED06E414A97}" type="sibTrans" cxnId="{18532AB9-20DE-4980-A99B-80E75A4A8CE8}">
      <dgm:prSet/>
      <dgm:spPr/>
      <dgm:t>
        <a:bodyPr/>
        <a:lstStyle/>
        <a:p>
          <a:endParaRPr lang="ru-RU"/>
        </a:p>
      </dgm:t>
    </dgm:pt>
    <dgm:pt modelId="{799ED1BD-B697-40F0-A1E0-82738F8DD830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Сколько раз в день Ты кушаешь?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sz="2400" dirty="0" smtClean="0">
              <a:latin typeface="Times New Roman" pitchFamily="18" charset="0"/>
              <a:cs typeface="Times New Roman" pitchFamily="18" charset="0"/>
            </a:rPr>
          </a:b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7E0208B9-D2FE-461E-A2D5-F55CFD58ACCE}" type="parTrans" cxnId="{F4FB8F6C-1EE3-4536-A150-2003AB9C177B}">
      <dgm:prSet/>
      <dgm:spPr/>
      <dgm:t>
        <a:bodyPr/>
        <a:lstStyle/>
        <a:p>
          <a:endParaRPr lang="ru-RU"/>
        </a:p>
      </dgm:t>
    </dgm:pt>
    <dgm:pt modelId="{B22BD46A-C456-4CBA-A7F7-5761225788F4}" type="sibTrans" cxnId="{F4FB8F6C-1EE3-4536-A150-2003AB9C177B}">
      <dgm:prSet/>
      <dgm:spPr/>
      <dgm:t>
        <a:bodyPr/>
        <a:lstStyle/>
        <a:p>
          <a:endParaRPr lang="ru-RU"/>
        </a:p>
      </dgm:t>
    </dgm:pt>
    <dgm:pt modelId="{3752FF6B-E800-40E6-B336-95D22E2CBBBA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Отличается ли еда которую подают в столовой от домашней еды?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A33CA39B-F5AF-448D-8968-FC4B38959633}" type="parTrans" cxnId="{1BDAEC8E-260C-4403-AB02-266F7E25F2AB}">
      <dgm:prSet/>
      <dgm:spPr/>
      <dgm:t>
        <a:bodyPr/>
        <a:lstStyle/>
        <a:p>
          <a:endParaRPr lang="ru-RU"/>
        </a:p>
      </dgm:t>
    </dgm:pt>
    <dgm:pt modelId="{6E7548BA-357C-4075-9275-CF9EA78B83B4}" type="sibTrans" cxnId="{1BDAEC8E-260C-4403-AB02-266F7E25F2AB}">
      <dgm:prSet/>
      <dgm:spPr/>
      <dgm:t>
        <a:bodyPr/>
        <a:lstStyle/>
        <a:p>
          <a:endParaRPr lang="ru-RU"/>
        </a:p>
      </dgm:t>
    </dgm:pt>
    <dgm:pt modelId="{38D6A69F-6542-4BD9-B6FE-5BBE764B7ADF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Какая твоя не любимая еда?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C761EE4-785A-42FF-A1C1-B9104C63C7FB}" type="parTrans" cxnId="{98973E2A-CDA5-47FD-88DB-E7DE36DECC31}">
      <dgm:prSet/>
      <dgm:spPr/>
      <dgm:t>
        <a:bodyPr/>
        <a:lstStyle/>
        <a:p>
          <a:endParaRPr lang="ru-RU"/>
        </a:p>
      </dgm:t>
    </dgm:pt>
    <dgm:pt modelId="{5357D764-99DA-435C-A4F4-ABBC9B22C9FB}" type="sibTrans" cxnId="{98973E2A-CDA5-47FD-88DB-E7DE36DECC31}">
      <dgm:prSet/>
      <dgm:spPr/>
      <dgm:t>
        <a:bodyPr/>
        <a:lstStyle/>
        <a:p>
          <a:endParaRPr lang="ru-RU"/>
        </a:p>
      </dgm:t>
    </dgm:pt>
    <dgm:pt modelId="{7DDC3585-C0D7-46DC-B8C2-D015C87D4427}">
      <dgm:prSet phldrT="[Текст]" custT="1"/>
      <dgm:spPr/>
      <dgm:t>
        <a:bodyPr/>
        <a:lstStyle/>
        <a:p>
          <a:pPr algn="just"/>
          <a:r>
            <a:rPr lang="ru-RU" sz="2400" b="0" i="0" dirty="0" smtClean="0">
              <a:latin typeface="Times New Roman" pitchFamily="18" charset="0"/>
              <a:cs typeface="Times New Roman" pitchFamily="18" charset="0"/>
            </a:rPr>
            <a:t>Что чаще всего ты предпочитаешь на перекус?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B6B44963-A515-4BEB-AF72-EF36845B878C}" type="parTrans" cxnId="{0E1B871C-9B3D-477E-9C26-41C84036094B}">
      <dgm:prSet/>
      <dgm:spPr/>
      <dgm:t>
        <a:bodyPr/>
        <a:lstStyle/>
        <a:p>
          <a:endParaRPr lang="ru-RU"/>
        </a:p>
      </dgm:t>
    </dgm:pt>
    <dgm:pt modelId="{009EEC00-DB71-4CD6-AC2C-9F8F9A22948F}" type="sibTrans" cxnId="{0E1B871C-9B3D-477E-9C26-41C84036094B}">
      <dgm:prSet/>
      <dgm:spPr/>
      <dgm:t>
        <a:bodyPr/>
        <a:lstStyle/>
        <a:p>
          <a:endParaRPr lang="ru-RU"/>
        </a:p>
      </dgm:t>
    </dgm:pt>
    <dgm:pt modelId="{BC10AC70-5EEE-4A7B-B2B6-EF1280EB3C6D}" type="pres">
      <dgm:prSet presAssocID="{E6A1F50C-4769-4282-9357-2948AD79B03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2CB27FAA-FFF9-471D-B158-F87B259ABB49}" type="pres">
      <dgm:prSet presAssocID="{9D8516F0-191D-422C-870A-71ADE04C8334}" presName="thickLine" presStyleLbl="alignNode1" presStyleIdx="0" presStyleCnt="5"/>
      <dgm:spPr/>
    </dgm:pt>
    <dgm:pt modelId="{5851A0C4-7D59-45A2-A454-911BFB23C3BC}" type="pres">
      <dgm:prSet presAssocID="{9D8516F0-191D-422C-870A-71ADE04C8334}" presName="horz1" presStyleCnt="0"/>
      <dgm:spPr/>
    </dgm:pt>
    <dgm:pt modelId="{F4AF9F68-ABF8-4486-A813-60EC477033B0}" type="pres">
      <dgm:prSet presAssocID="{9D8516F0-191D-422C-870A-71ADE04C8334}" presName="tx1" presStyleLbl="revTx" presStyleIdx="0" presStyleCnt="5"/>
      <dgm:spPr/>
      <dgm:t>
        <a:bodyPr/>
        <a:lstStyle/>
        <a:p>
          <a:endParaRPr lang="ru-RU"/>
        </a:p>
      </dgm:t>
    </dgm:pt>
    <dgm:pt modelId="{3A9E3666-199A-4CA8-999B-267227AE80C1}" type="pres">
      <dgm:prSet presAssocID="{9D8516F0-191D-422C-870A-71ADE04C8334}" presName="vert1" presStyleCnt="0"/>
      <dgm:spPr/>
    </dgm:pt>
    <dgm:pt modelId="{D52F71CF-11A8-461B-9A21-30CFC797F8DB}" type="pres">
      <dgm:prSet presAssocID="{799ED1BD-B697-40F0-A1E0-82738F8DD830}" presName="thickLine" presStyleLbl="alignNode1" presStyleIdx="1" presStyleCnt="5"/>
      <dgm:spPr/>
    </dgm:pt>
    <dgm:pt modelId="{D1871356-43A3-49E1-9628-0C9F2B7BB51B}" type="pres">
      <dgm:prSet presAssocID="{799ED1BD-B697-40F0-A1E0-82738F8DD830}" presName="horz1" presStyleCnt="0"/>
      <dgm:spPr/>
    </dgm:pt>
    <dgm:pt modelId="{4BDB5EA8-A049-452F-B741-25AFDB004192}" type="pres">
      <dgm:prSet presAssocID="{799ED1BD-B697-40F0-A1E0-82738F8DD830}" presName="tx1" presStyleLbl="revTx" presStyleIdx="1" presStyleCnt="5"/>
      <dgm:spPr/>
      <dgm:t>
        <a:bodyPr/>
        <a:lstStyle/>
        <a:p>
          <a:endParaRPr lang="ru-RU"/>
        </a:p>
      </dgm:t>
    </dgm:pt>
    <dgm:pt modelId="{E16A7DDC-BADD-47DD-926D-857EB605022E}" type="pres">
      <dgm:prSet presAssocID="{799ED1BD-B697-40F0-A1E0-82738F8DD830}" presName="vert1" presStyleCnt="0"/>
      <dgm:spPr/>
    </dgm:pt>
    <dgm:pt modelId="{C1BBB7D5-4AB8-417B-8FB6-33460EEA8409}" type="pres">
      <dgm:prSet presAssocID="{3752FF6B-E800-40E6-B336-95D22E2CBBBA}" presName="thickLine" presStyleLbl="alignNode1" presStyleIdx="2" presStyleCnt="5"/>
      <dgm:spPr/>
    </dgm:pt>
    <dgm:pt modelId="{E310B5D5-B045-4AAF-A329-51B0785A2E2B}" type="pres">
      <dgm:prSet presAssocID="{3752FF6B-E800-40E6-B336-95D22E2CBBBA}" presName="horz1" presStyleCnt="0"/>
      <dgm:spPr/>
    </dgm:pt>
    <dgm:pt modelId="{AA5A7709-0C03-403E-AAEB-BB8DC35EE6E0}" type="pres">
      <dgm:prSet presAssocID="{3752FF6B-E800-40E6-B336-95D22E2CBBBA}" presName="tx1" presStyleLbl="revTx" presStyleIdx="2" presStyleCnt="5"/>
      <dgm:spPr/>
      <dgm:t>
        <a:bodyPr/>
        <a:lstStyle/>
        <a:p>
          <a:endParaRPr lang="ru-RU"/>
        </a:p>
      </dgm:t>
    </dgm:pt>
    <dgm:pt modelId="{1C33E7C7-CD22-4CB9-ADFB-41AE1C770CD8}" type="pres">
      <dgm:prSet presAssocID="{3752FF6B-E800-40E6-B336-95D22E2CBBBA}" presName="vert1" presStyleCnt="0"/>
      <dgm:spPr/>
    </dgm:pt>
    <dgm:pt modelId="{B96ACB47-88FB-4D65-9B72-21A5BE48C79D}" type="pres">
      <dgm:prSet presAssocID="{7DDC3585-C0D7-46DC-B8C2-D015C87D4427}" presName="thickLine" presStyleLbl="alignNode1" presStyleIdx="3" presStyleCnt="5"/>
      <dgm:spPr/>
    </dgm:pt>
    <dgm:pt modelId="{D6AC201D-2E28-49D2-9117-DABD4DA0C1F2}" type="pres">
      <dgm:prSet presAssocID="{7DDC3585-C0D7-46DC-B8C2-D015C87D4427}" presName="horz1" presStyleCnt="0"/>
      <dgm:spPr/>
    </dgm:pt>
    <dgm:pt modelId="{1DB5DA18-6671-40E6-A5AF-DF08CECC6A0E}" type="pres">
      <dgm:prSet presAssocID="{7DDC3585-C0D7-46DC-B8C2-D015C87D4427}" presName="tx1" presStyleLbl="revTx" presStyleIdx="3" presStyleCnt="5"/>
      <dgm:spPr/>
      <dgm:t>
        <a:bodyPr/>
        <a:lstStyle/>
        <a:p>
          <a:endParaRPr lang="ru-RU"/>
        </a:p>
      </dgm:t>
    </dgm:pt>
    <dgm:pt modelId="{E1359102-836C-4C7D-9C47-CDBD257004DD}" type="pres">
      <dgm:prSet presAssocID="{7DDC3585-C0D7-46DC-B8C2-D015C87D4427}" presName="vert1" presStyleCnt="0"/>
      <dgm:spPr/>
    </dgm:pt>
    <dgm:pt modelId="{C5275D13-C0DA-4F64-9CE0-E88B6129552C}" type="pres">
      <dgm:prSet presAssocID="{38D6A69F-6542-4BD9-B6FE-5BBE764B7ADF}" presName="thickLine" presStyleLbl="alignNode1" presStyleIdx="4" presStyleCnt="5"/>
      <dgm:spPr/>
    </dgm:pt>
    <dgm:pt modelId="{891FEECA-0E85-4F42-9AC0-7A3DDA37D204}" type="pres">
      <dgm:prSet presAssocID="{38D6A69F-6542-4BD9-B6FE-5BBE764B7ADF}" presName="horz1" presStyleCnt="0"/>
      <dgm:spPr/>
    </dgm:pt>
    <dgm:pt modelId="{9CFFECD2-1496-4EDB-8E9B-BFDA07E62AEA}" type="pres">
      <dgm:prSet presAssocID="{38D6A69F-6542-4BD9-B6FE-5BBE764B7ADF}" presName="tx1" presStyleLbl="revTx" presStyleIdx="4" presStyleCnt="5"/>
      <dgm:spPr/>
      <dgm:t>
        <a:bodyPr/>
        <a:lstStyle/>
        <a:p>
          <a:endParaRPr lang="ru-RU"/>
        </a:p>
      </dgm:t>
    </dgm:pt>
    <dgm:pt modelId="{ADA75840-DE8E-4305-9AD6-0B009AAE0B42}" type="pres">
      <dgm:prSet presAssocID="{38D6A69F-6542-4BD9-B6FE-5BBE764B7ADF}" presName="vert1" presStyleCnt="0"/>
      <dgm:spPr/>
    </dgm:pt>
  </dgm:ptLst>
  <dgm:cxnLst>
    <dgm:cxn modelId="{23751C00-95F9-4F40-B5D6-CBEA33FE00CF}" type="presOf" srcId="{3752FF6B-E800-40E6-B336-95D22E2CBBBA}" destId="{AA5A7709-0C03-403E-AAEB-BB8DC35EE6E0}" srcOrd="0" destOrd="0" presId="urn:microsoft.com/office/officeart/2008/layout/LinedList"/>
    <dgm:cxn modelId="{22293C69-21D3-41A8-8E0E-4C0B28D2060A}" type="presOf" srcId="{38D6A69F-6542-4BD9-B6FE-5BBE764B7ADF}" destId="{9CFFECD2-1496-4EDB-8E9B-BFDA07E62AEA}" srcOrd="0" destOrd="0" presId="urn:microsoft.com/office/officeart/2008/layout/LinedList"/>
    <dgm:cxn modelId="{BF612514-8915-4073-9078-9CAC3A274D79}" type="presOf" srcId="{7DDC3585-C0D7-46DC-B8C2-D015C87D4427}" destId="{1DB5DA18-6671-40E6-A5AF-DF08CECC6A0E}" srcOrd="0" destOrd="0" presId="urn:microsoft.com/office/officeart/2008/layout/LinedList"/>
    <dgm:cxn modelId="{0E1B871C-9B3D-477E-9C26-41C84036094B}" srcId="{E6A1F50C-4769-4282-9357-2948AD79B032}" destId="{7DDC3585-C0D7-46DC-B8C2-D015C87D4427}" srcOrd="3" destOrd="0" parTransId="{B6B44963-A515-4BEB-AF72-EF36845B878C}" sibTransId="{009EEC00-DB71-4CD6-AC2C-9F8F9A22948F}"/>
    <dgm:cxn modelId="{1BDAEC8E-260C-4403-AB02-266F7E25F2AB}" srcId="{E6A1F50C-4769-4282-9357-2948AD79B032}" destId="{3752FF6B-E800-40E6-B336-95D22E2CBBBA}" srcOrd="2" destOrd="0" parTransId="{A33CA39B-F5AF-448D-8968-FC4B38959633}" sibTransId="{6E7548BA-357C-4075-9275-CF9EA78B83B4}"/>
    <dgm:cxn modelId="{18532AB9-20DE-4980-A99B-80E75A4A8CE8}" srcId="{E6A1F50C-4769-4282-9357-2948AD79B032}" destId="{9D8516F0-191D-422C-870A-71ADE04C8334}" srcOrd="0" destOrd="0" parTransId="{212986BC-4C94-489B-975D-019B138A88E9}" sibTransId="{5DF6E238-9F52-4F89-A44B-2ED06E414A97}"/>
    <dgm:cxn modelId="{D8D04346-44F8-48DB-8F72-E9974E5088DF}" type="presOf" srcId="{799ED1BD-B697-40F0-A1E0-82738F8DD830}" destId="{4BDB5EA8-A049-452F-B741-25AFDB004192}" srcOrd="0" destOrd="0" presId="urn:microsoft.com/office/officeart/2008/layout/LinedList"/>
    <dgm:cxn modelId="{910D7BE1-8ECC-40FB-A65B-59A0D73B32E1}" type="presOf" srcId="{E6A1F50C-4769-4282-9357-2948AD79B032}" destId="{BC10AC70-5EEE-4A7B-B2B6-EF1280EB3C6D}" srcOrd="0" destOrd="0" presId="urn:microsoft.com/office/officeart/2008/layout/LinedList"/>
    <dgm:cxn modelId="{F4FB8F6C-1EE3-4536-A150-2003AB9C177B}" srcId="{E6A1F50C-4769-4282-9357-2948AD79B032}" destId="{799ED1BD-B697-40F0-A1E0-82738F8DD830}" srcOrd="1" destOrd="0" parTransId="{7E0208B9-D2FE-461E-A2D5-F55CFD58ACCE}" sibTransId="{B22BD46A-C456-4CBA-A7F7-5761225788F4}"/>
    <dgm:cxn modelId="{98973E2A-CDA5-47FD-88DB-E7DE36DECC31}" srcId="{E6A1F50C-4769-4282-9357-2948AD79B032}" destId="{38D6A69F-6542-4BD9-B6FE-5BBE764B7ADF}" srcOrd="4" destOrd="0" parTransId="{CC761EE4-785A-42FF-A1C1-B9104C63C7FB}" sibTransId="{5357D764-99DA-435C-A4F4-ABBC9B22C9FB}"/>
    <dgm:cxn modelId="{FC13F76F-7D21-4FF7-AE4F-471CCC03F7BB}" type="presOf" srcId="{9D8516F0-191D-422C-870A-71ADE04C8334}" destId="{F4AF9F68-ABF8-4486-A813-60EC477033B0}" srcOrd="0" destOrd="0" presId="urn:microsoft.com/office/officeart/2008/layout/LinedList"/>
    <dgm:cxn modelId="{57A0CC3C-E942-42CA-916A-D03E454665B1}" type="presParOf" srcId="{BC10AC70-5EEE-4A7B-B2B6-EF1280EB3C6D}" destId="{2CB27FAA-FFF9-471D-B158-F87B259ABB49}" srcOrd="0" destOrd="0" presId="urn:microsoft.com/office/officeart/2008/layout/LinedList"/>
    <dgm:cxn modelId="{206D9492-8CA4-4819-B410-209612F2CA36}" type="presParOf" srcId="{BC10AC70-5EEE-4A7B-B2B6-EF1280EB3C6D}" destId="{5851A0C4-7D59-45A2-A454-911BFB23C3BC}" srcOrd="1" destOrd="0" presId="urn:microsoft.com/office/officeart/2008/layout/LinedList"/>
    <dgm:cxn modelId="{D9A1DBF0-535D-466C-9E8F-DEB65A398B62}" type="presParOf" srcId="{5851A0C4-7D59-45A2-A454-911BFB23C3BC}" destId="{F4AF9F68-ABF8-4486-A813-60EC477033B0}" srcOrd="0" destOrd="0" presId="urn:microsoft.com/office/officeart/2008/layout/LinedList"/>
    <dgm:cxn modelId="{EFFB57A5-79F7-47CE-80B8-A08C265B7684}" type="presParOf" srcId="{5851A0C4-7D59-45A2-A454-911BFB23C3BC}" destId="{3A9E3666-199A-4CA8-999B-267227AE80C1}" srcOrd="1" destOrd="0" presId="urn:microsoft.com/office/officeart/2008/layout/LinedList"/>
    <dgm:cxn modelId="{C3BC5164-3C7F-4455-8901-AEF4C41D2B11}" type="presParOf" srcId="{BC10AC70-5EEE-4A7B-B2B6-EF1280EB3C6D}" destId="{D52F71CF-11A8-461B-9A21-30CFC797F8DB}" srcOrd="2" destOrd="0" presId="urn:microsoft.com/office/officeart/2008/layout/LinedList"/>
    <dgm:cxn modelId="{6E942DF5-7658-4217-AE5C-A132559CB086}" type="presParOf" srcId="{BC10AC70-5EEE-4A7B-B2B6-EF1280EB3C6D}" destId="{D1871356-43A3-49E1-9628-0C9F2B7BB51B}" srcOrd="3" destOrd="0" presId="urn:microsoft.com/office/officeart/2008/layout/LinedList"/>
    <dgm:cxn modelId="{42FFB123-BF62-4953-ABC6-2E5385487081}" type="presParOf" srcId="{D1871356-43A3-49E1-9628-0C9F2B7BB51B}" destId="{4BDB5EA8-A049-452F-B741-25AFDB004192}" srcOrd="0" destOrd="0" presId="urn:microsoft.com/office/officeart/2008/layout/LinedList"/>
    <dgm:cxn modelId="{26BAEFF5-0A1F-4FD4-93F0-980B3260CB35}" type="presParOf" srcId="{D1871356-43A3-49E1-9628-0C9F2B7BB51B}" destId="{E16A7DDC-BADD-47DD-926D-857EB605022E}" srcOrd="1" destOrd="0" presId="urn:microsoft.com/office/officeart/2008/layout/LinedList"/>
    <dgm:cxn modelId="{B0446F3A-27D7-4874-B834-9F8843190F3F}" type="presParOf" srcId="{BC10AC70-5EEE-4A7B-B2B6-EF1280EB3C6D}" destId="{C1BBB7D5-4AB8-417B-8FB6-33460EEA8409}" srcOrd="4" destOrd="0" presId="urn:microsoft.com/office/officeart/2008/layout/LinedList"/>
    <dgm:cxn modelId="{D4A9AE8B-B276-4EBA-85BB-F27241C9AFB7}" type="presParOf" srcId="{BC10AC70-5EEE-4A7B-B2B6-EF1280EB3C6D}" destId="{E310B5D5-B045-4AAF-A329-51B0785A2E2B}" srcOrd="5" destOrd="0" presId="urn:microsoft.com/office/officeart/2008/layout/LinedList"/>
    <dgm:cxn modelId="{CF5AF25E-7FF9-4D66-AF88-FB447632A790}" type="presParOf" srcId="{E310B5D5-B045-4AAF-A329-51B0785A2E2B}" destId="{AA5A7709-0C03-403E-AAEB-BB8DC35EE6E0}" srcOrd="0" destOrd="0" presId="urn:microsoft.com/office/officeart/2008/layout/LinedList"/>
    <dgm:cxn modelId="{7A7646BE-AD8E-4FF9-97B8-0344B334A421}" type="presParOf" srcId="{E310B5D5-B045-4AAF-A329-51B0785A2E2B}" destId="{1C33E7C7-CD22-4CB9-ADFB-41AE1C770CD8}" srcOrd="1" destOrd="0" presId="urn:microsoft.com/office/officeart/2008/layout/LinedList"/>
    <dgm:cxn modelId="{D84C830A-D977-4DC1-8926-99A95EBCB83F}" type="presParOf" srcId="{BC10AC70-5EEE-4A7B-B2B6-EF1280EB3C6D}" destId="{B96ACB47-88FB-4D65-9B72-21A5BE48C79D}" srcOrd="6" destOrd="0" presId="urn:microsoft.com/office/officeart/2008/layout/LinedList"/>
    <dgm:cxn modelId="{718B1381-91AA-42F6-9B07-741E1E26B636}" type="presParOf" srcId="{BC10AC70-5EEE-4A7B-B2B6-EF1280EB3C6D}" destId="{D6AC201D-2E28-49D2-9117-DABD4DA0C1F2}" srcOrd="7" destOrd="0" presId="urn:microsoft.com/office/officeart/2008/layout/LinedList"/>
    <dgm:cxn modelId="{134EDB22-40C2-4CFA-973B-226E03848088}" type="presParOf" srcId="{D6AC201D-2E28-49D2-9117-DABD4DA0C1F2}" destId="{1DB5DA18-6671-40E6-A5AF-DF08CECC6A0E}" srcOrd="0" destOrd="0" presId="urn:microsoft.com/office/officeart/2008/layout/LinedList"/>
    <dgm:cxn modelId="{F453F4B4-F9AA-4E39-AE0C-18066F5FD133}" type="presParOf" srcId="{D6AC201D-2E28-49D2-9117-DABD4DA0C1F2}" destId="{E1359102-836C-4C7D-9C47-CDBD257004DD}" srcOrd="1" destOrd="0" presId="urn:microsoft.com/office/officeart/2008/layout/LinedList"/>
    <dgm:cxn modelId="{3A6785B1-CEE3-4ACD-9BD9-52096060ECDF}" type="presParOf" srcId="{BC10AC70-5EEE-4A7B-B2B6-EF1280EB3C6D}" destId="{C5275D13-C0DA-4F64-9CE0-E88B6129552C}" srcOrd="8" destOrd="0" presId="urn:microsoft.com/office/officeart/2008/layout/LinedList"/>
    <dgm:cxn modelId="{EE7323B3-52D7-4311-8592-E5E3A2021714}" type="presParOf" srcId="{BC10AC70-5EEE-4A7B-B2B6-EF1280EB3C6D}" destId="{891FEECA-0E85-4F42-9AC0-7A3DDA37D204}" srcOrd="9" destOrd="0" presId="urn:microsoft.com/office/officeart/2008/layout/LinedList"/>
    <dgm:cxn modelId="{83C22983-FB5B-4C4C-A3E4-E8AD1281C568}" type="presParOf" srcId="{891FEECA-0E85-4F42-9AC0-7A3DDA37D204}" destId="{9CFFECD2-1496-4EDB-8E9B-BFDA07E62AEA}" srcOrd="0" destOrd="0" presId="urn:microsoft.com/office/officeart/2008/layout/LinedList"/>
    <dgm:cxn modelId="{5EB0423B-A7FD-42CE-B24D-6A125A684DCA}" type="presParOf" srcId="{891FEECA-0E85-4F42-9AC0-7A3DDA37D204}" destId="{ADA75840-DE8E-4305-9AD6-0B009AAE0B42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74179D0-2FFD-4E8B-97A8-A4DBD7F6765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D46FC90-7762-453D-9280-04EBFD556E9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Родительский контроль</a:t>
          </a:r>
          <a:endParaRPr lang="ru-RU" dirty="0"/>
        </a:p>
      </dgm:t>
    </dgm:pt>
    <dgm:pt modelId="{2B17FF2E-A32C-4807-B9F0-006B63CB490E}" type="parTrans" cxnId="{F5A7F42E-1EE7-4E8D-B34D-6D0761949CE0}">
      <dgm:prSet/>
      <dgm:spPr/>
      <dgm:t>
        <a:bodyPr/>
        <a:lstStyle/>
        <a:p>
          <a:endParaRPr lang="ru-RU"/>
        </a:p>
      </dgm:t>
    </dgm:pt>
    <dgm:pt modelId="{387BB830-DB5D-4FD8-AC6A-B3C60CC4B0B9}" type="sibTrans" cxnId="{F5A7F42E-1EE7-4E8D-B34D-6D0761949CE0}">
      <dgm:prSet/>
      <dgm:spPr/>
      <dgm:t>
        <a:bodyPr/>
        <a:lstStyle/>
        <a:p>
          <a:endParaRPr lang="ru-RU"/>
        </a:p>
      </dgm:t>
    </dgm:pt>
    <dgm:pt modelId="{702D7E14-E57A-4FDF-9F19-64509BCAF74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Ежедневный фотоотчет</a:t>
          </a:r>
          <a:endParaRPr lang="ru-RU" dirty="0"/>
        </a:p>
      </dgm:t>
    </dgm:pt>
    <dgm:pt modelId="{9E99AF57-07E6-430A-93DD-3C65391320C2}" type="parTrans" cxnId="{1D775ABA-93FE-4FA9-AD2C-44FB2E4603ED}">
      <dgm:prSet/>
      <dgm:spPr/>
      <dgm:t>
        <a:bodyPr/>
        <a:lstStyle/>
        <a:p>
          <a:endParaRPr lang="ru-RU"/>
        </a:p>
      </dgm:t>
    </dgm:pt>
    <dgm:pt modelId="{0E3441AC-2A81-42A5-98ED-991EC7D12D30}" type="sibTrans" cxnId="{1D775ABA-93FE-4FA9-AD2C-44FB2E4603ED}">
      <dgm:prSet/>
      <dgm:spPr/>
      <dgm:t>
        <a:bodyPr/>
        <a:lstStyle/>
        <a:p>
          <a:endParaRPr lang="ru-RU"/>
        </a:p>
      </dgm:t>
    </dgm:pt>
    <dgm:pt modelId="{90F628B6-6B07-4C4E-BCCE-F6F50876125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Примерное двухнедельное меню для каждой категории</a:t>
          </a:r>
          <a:endParaRPr lang="ru-RU" dirty="0"/>
        </a:p>
      </dgm:t>
    </dgm:pt>
    <dgm:pt modelId="{3A17E507-C7DE-44DD-B4BF-32CD972CA814}" type="parTrans" cxnId="{FF8638BD-4974-430E-887D-F82B71B42257}">
      <dgm:prSet/>
      <dgm:spPr/>
      <dgm:t>
        <a:bodyPr/>
        <a:lstStyle/>
        <a:p>
          <a:endParaRPr lang="ru-RU"/>
        </a:p>
      </dgm:t>
    </dgm:pt>
    <dgm:pt modelId="{03B3B3C9-5364-4642-8ED1-84F0ACC5536F}" type="sibTrans" cxnId="{FF8638BD-4974-430E-887D-F82B71B42257}">
      <dgm:prSet/>
      <dgm:spPr/>
      <dgm:t>
        <a:bodyPr/>
        <a:lstStyle/>
        <a:p>
          <a:endParaRPr lang="ru-RU"/>
        </a:p>
      </dgm:t>
    </dgm:pt>
    <dgm:pt modelId="{67E3D01D-98C4-443A-9DE9-B540BB927CD7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Дегустация</a:t>
          </a:r>
          <a:endParaRPr lang="ru-RU" dirty="0"/>
        </a:p>
      </dgm:t>
    </dgm:pt>
    <dgm:pt modelId="{E21B4460-47FA-4CEC-AAE8-A891985C9ACC}" type="parTrans" cxnId="{ED349C93-FC72-4EF8-89A7-4CE5967AEC7A}">
      <dgm:prSet/>
      <dgm:spPr/>
      <dgm:t>
        <a:bodyPr/>
        <a:lstStyle/>
        <a:p>
          <a:endParaRPr lang="ru-RU"/>
        </a:p>
      </dgm:t>
    </dgm:pt>
    <dgm:pt modelId="{600D5AD2-7146-455B-863D-FE0FD59DE6F4}" type="sibTrans" cxnId="{ED349C93-FC72-4EF8-89A7-4CE5967AEC7A}">
      <dgm:prSet/>
      <dgm:spPr/>
      <dgm:t>
        <a:bodyPr/>
        <a:lstStyle/>
        <a:p>
          <a:endParaRPr lang="ru-RU"/>
        </a:p>
      </dgm:t>
    </dgm:pt>
    <dgm:pt modelId="{175C7930-1776-4CBB-A9F6-D0EDA88160C9}">
      <dgm:prSet phldrT="[Текст]"/>
      <dgm:spPr/>
      <dgm:t>
        <a:bodyPr/>
        <a:lstStyle/>
        <a:p>
          <a:r>
            <a:rPr lang="ru-RU" smtClean="0">
              <a:latin typeface="Times New Roman" pitchFamily="18" charset="0"/>
              <a:cs typeface="Times New Roman" pitchFamily="18" charset="0"/>
            </a:rPr>
            <a:t>Контроль Департамента Образования, бракеражная комиссия, Роспотребнадзора, Санэпид. станции и т.д.</a:t>
          </a:r>
          <a:endParaRPr lang="ru-RU" dirty="0"/>
        </a:p>
      </dgm:t>
    </dgm:pt>
    <dgm:pt modelId="{BB301C2E-EEE9-49E8-9389-E47909296A8B}" type="parTrans" cxnId="{8C176F9D-9B1D-406F-958F-E2582F843CF7}">
      <dgm:prSet/>
      <dgm:spPr/>
      <dgm:t>
        <a:bodyPr/>
        <a:lstStyle/>
        <a:p>
          <a:endParaRPr lang="ru-RU"/>
        </a:p>
      </dgm:t>
    </dgm:pt>
    <dgm:pt modelId="{C06072E0-6DBA-4D52-8B09-C8CE3F27F619}" type="sibTrans" cxnId="{8C176F9D-9B1D-406F-958F-E2582F843CF7}">
      <dgm:prSet/>
      <dgm:spPr/>
      <dgm:t>
        <a:bodyPr/>
        <a:lstStyle/>
        <a:p>
          <a:endParaRPr lang="ru-RU"/>
        </a:p>
      </dgm:t>
    </dgm:pt>
    <dgm:pt modelId="{A6F34C06-BBE0-4A1A-AF92-C8A155C13B27}" type="pres">
      <dgm:prSet presAssocID="{E74179D0-2FFD-4E8B-97A8-A4DBD7F676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8C3448-7748-447C-B9CF-4CB0AF178A49}" type="pres">
      <dgm:prSet presAssocID="{AD46FC90-7762-453D-9280-04EBFD556E98}" presName="parentText" presStyleLbl="node1" presStyleIdx="0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DA6E7E-BF5D-471E-A5CB-20E98897D85F}" type="pres">
      <dgm:prSet presAssocID="{387BB830-DB5D-4FD8-AC6A-B3C60CC4B0B9}" presName="spacer" presStyleCnt="0"/>
      <dgm:spPr/>
    </dgm:pt>
    <dgm:pt modelId="{7EF82A82-70C7-4756-98CD-2083BFA8E032}" type="pres">
      <dgm:prSet presAssocID="{702D7E14-E57A-4FDF-9F19-64509BCAF749}" presName="parentText" presStyleLbl="node1" presStyleIdx="1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02F5B19-B168-454C-BEF9-FA172AF0EEAF}" type="pres">
      <dgm:prSet presAssocID="{0E3441AC-2A81-42A5-98ED-991EC7D12D30}" presName="spacer" presStyleCnt="0"/>
      <dgm:spPr/>
    </dgm:pt>
    <dgm:pt modelId="{FAA5E080-9219-4053-93A9-B2EDDE4D0049}" type="pres">
      <dgm:prSet presAssocID="{90F628B6-6B07-4C4E-BCCE-F6F508761258}" presName="parentText" presStyleLbl="node1" presStyleIdx="2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454A1A-2750-4E4C-AA9E-4CACEFAF7544}" type="pres">
      <dgm:prSet presAssocID="{03B3B3C9-5364-4642-8ED1-84F0ACC5536F}" presName="spacer" presStyleCnt="0"/>
      <dgm:spPr/>
    </dgm:pt>
    <dgm:pt modelId="{1009B4C3-0A88-46DC-B425-88B093FACD29}" type="pres">
      <dgm:prSet presAssocID="{67E3D01D-98C4-443A-9DE9-B540BB927CD7}" presName="parentText" presStyleLbl="node1" presStyleIdx="3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4C219C-080E-4BC8-915D-BE5D2F3585F1}" type="pres">
      <dgm:prSet presAssocID="{600D5AD2-7146-455B-863D-FE0FD59DE6F4}" presName="spacer" presStyleCnt="0"/>
      <dgm:spPr/>
    </dgm:pt>
    <dgm:pt modelId="{54F57724-5F16-4DA6-BBBC-47BB354D3EB5}" type="pres">
      <dgm:prSet presAssocID="{175C7930-1776-4CBB-A9F6-D0EDA88160C9}" presName="parentText" presStyleLbl="node1" presStyleIdx="4" presStyleCnt="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DD8C512-5712-4B9A-AAD8-226A6B869BB2}" type="presOf" srcId="{175C7930-1776-4CBB-A9F6-D0EDA88160C9}" destId="{54F57724-5F16-4DA6-BBBC-47BB354D3EB5}" srcOrd="0" destOrd="0" presId="urn:microsoft.com/office/officeart/2005/8/layout/vList2"/>
    <dgm:cxn modelId="{CDCDB14E-0AEB-4AD9-8B0D-74FEB59F2E23}" type="presOf" srcId="{702D7E14-E57A-4FDF-9F19-64509BCAF749}" destId="{7EF82A82-70C7-4756-98CD-2083BFA8E032}" srcOrd="0" destOrd="0" presId="urn:microsoft.com/office/officeart/2005/8/layout/vList2"/>
    <dgm:cxn modelId="{C8D077FF-5F6A-4FDD-BAC9-CFAB850023E6}" type="presOf" srcId="{67E3D01D-98C4-443A-9DE9-B540BB927CD7}" destId="{1009B4C3-0A88-46DC-B425-88B093FACD29}" srcOrd="0" destOrd="0" presId="urn:microsoft.com/office/officeart/2005/8/layout/vList2"/>
    <dgm:cxn modelId="{C9ED967D-9201-4EEC-8D78-3BFA1DCC8167}" type="presOf" srcId="{90F628B6-6B07-4C4E-BCCE-F6F508761258}" destId="{FAA5E080-9219-4053-93A9-B2EDDE4D0049}" srcOrd="0" destOrd="0" presId="urn:microsoft.com/office/officeart/2005/8/layout/vList2"/>
    <dgm:cxn modelId="{8C176F9D-9B1D-406F-958F-E2582F843CF7}" srcId="{E74179D0-2FFD-4E8B-97A8-A4DBD7F67651}" destId="{175C7930-1776-4CBB-A9F6-D0EDA88160C9}" srcOrd="4" destOrd="0" parTransId="{BB301C2E-EEE9-49E8-9389-E47909296A8B}" sibTransId="{C06072E0-6DBA-4D52-8B09-C8CE3F27F619}"/>
    <dgm:cxn modelId="{F5A7F42E-1EE7-4E8D-B34D-6D0761949CE0}" srcId="{E74179D0-2FFD-4E8B-97A8-A4DBD7F67651}" destId="{AD46FC90-7762-453D-9280-04EBFD556E98}" srcOrd="0" destOrd="0" parTransId="{2B17FF2E-A32C-4807-B9F0-006B63CB490E}" sibTransId="{387BB830-DB5D-4FD8-AC6A-B3C60CC4B0B9}"/>
    <dgm:cxn modelId="{41220987-CBC2-4C84-B06F-5CD5E29B6BCB}" type="presOf" srcId="{AD46FC90-7762-453D-9280-04EBFD556E98}" destId="{E88C3448-7748-447C-B9CF-4CB0AF178A49}" srcOrd="0" destOrd="0" presId="urn:microsoft.com/office/officeart/2005/8/layout/vList2"/>
    <dgm:cxn modelId="{56683112-893A-4EC3-A611-8BBA438DD3DE}" type="presOf" srcId="{E74179D0-2FFD-4E8B-97A8-A4DBD7F67651}" destId="{A6F34C06-BBE0-4A1A-AF92-C8A155C13B27}" srcOrd="0" destOrd="0" presId="urn:microsoft.com/office/officeart/2005/8/layout/vList2"/>
    <dgm:cxn modelId="{1D775ABA-93FE-4FA9-AD2C-44FB2E4603ED}" srcId="{E74179D0-2FFD-4E8B-97A8-A4DBD7F67651}" destId="{702D7E14-E57A-4FDF-9F19-64509BCAF749}" srcOrd="1" destOrd="0" parTransId="{9E99AF57-07E6-430A-93DD-3C65391320C2}" sibTransId="{0E3441AC-2A81-42A5-98ED-991EC7D12D30}"/>
    <dgm:cxn modelId="{FF8638BD-4974-430E-887D-F82B71B42257}" srcId="{E74179D0-2FFD-4E8B-97A8-A4DBD7F67651}" destId="{90F628B6-6B07-4C4E-BCCE-F6F508761258}" srcOrd="2" destOrd="0" parTransId="{3A17E507-C7DE-44DD-B4BF-32CD972CA814}" sibTransId="{03B3B3C9-5364-4642-8ED1-84F0ACC5536F}"/>
    <dgm:cxn modelId="{ED349C93-FC72-4EF8-89A7-4CE5967AEC7A}" srcId="{E74179D0-2FFD-4E8B-97A8-A4DBD7F67651}" destId="{67E3D01D-98C4-443A-9DE9-B540BB927CD7}" srcOrd="3" destOrd="0" parTransId="{E21B4460-47FA-4CEC-AAE8-A891985C9ACC}" sibTransId="{600D5AD2-7146-455B-863D-FE0FD59DE6F4}"/>
    <dgm:cxn modelId="{36A9D77A-C781-45DF-83C9-B8D0E8E9F65F}" type="presParOf" srcId="{A6F34C06-BBE0-4A1A-AF92-C8A155C13B27}" destId="{E88C3448-7748-447C-B9CF-4CB0AF178A49}" srcOrd="0" destOrd="0" presId="urn:microsoft.com/office/officeart/2005/8/layout/vList2"/>
    <dgm:cxn modelId="{FE880B13-FA70-4AE2-8162-38F2FCEA4229}" type="presParOf" srcId="{A6F34C06-BBE0-4A1A-AF92-C8A155C13B27}" destId="{EEDA6E7E-BF5D-471E-A5CB-20E98897D85F}" srcOrd="1" destOrd="0" presId="urn:microsoft.com/office/officeart/2005/8/layout/vList2"/>
    <dgm:cxn modelId="{E6F64FCB-FAFD-497A-8777-6B02E66AD356}" type="presParOf" srcId="{A6F34C06-BBE0-4A1A-AF92-C8A155C13B27}" destId="{7EF82A82-70C7-4756-98CD-2083BFA8E032}" srcOrd="2" destOrd="0" presId="urn:microsoft.com/office/officeart/2005/8/layout/vList2"/>
    <dgm:cxn modelId="{B2D35AE2-1B4E-456E-A16F-41B26CF2AA97}" type="presParOf" srcId="{A6F34C06-BBE0-4A1A-AF92-C8A155C13B27}" destId="{E02F5B19-B168-454C-BEF9-FA172AF0EEAF}" srcOrd="3" destOrd="0" presId="urn:microsoft.com/office/officeart/2005/8/layout/vList2"/>
    <dgm:cxn modelId="{D2AC7FB2-60B6-4BF0-AD88-A70E79740F0D}" type="presParOf" srcId="{A6F34C06-BBE0-4A1A-AF92-C8A155C13B27}" destId="{FAA5E080-9219-4053-93A9-B2EDDE4D0049}" srcOrd="4" destOrd="0" presId="urn:microsoft.com/office/officeart/2005/8/layout/vList2"/>
    <dgm:cxn modelId="{610CE9F5-33C7-4453-B130-98BB616E34A8}" type="presParOf" srcId="{A6F34C06-BBE0-4A1A-AF92-C8A155C13B27}" destId="{EC454A1A-2750-4E4C-AA9E-4CACEFAF7544}" srcOrd="5" destOrd="0" presId="urn:microsoft.com/office/officeart/2005/8/layout/vList2"/>
    <dgm:cxn modelId="{6F50EE0A-91E6-4DB2-A30E-08601B7D582E}" type="presParOf" srcId="{A6F34C06-BBE0-4A1A-AF92-C8A155C13B27}" destId="{1009B4C3-0A88-46DC-B425-88B093FACD29}" srcOrd="6" destOrd="0" presId="urn:microsoft.com/office/officeart/2005/8/layout/vList2"/>
    <dgm:cxn modelId="{24282EB0-DF70-4D6C-92FC-EE8180E2FBEB}" type="presParOf" srcId="{A6F34C06-BBE0-4A1A-AF92-C8A155C13B27}" destId="{BF4C219C-080E-4BC8-915D-BE5D2F3585F1}" srcOrd="7" destOrd="0" presId="urn:microsoft.com/office/officeart/2005/8/layout/vList2"/>
    <dgm:cxn modelId="{CCD9B855-0532-4979-8961-60A52F861BAF}" type="presParOf" srcId="{A6F34C06-BBE0-4A1A-AF92-C8A155C13B27}" destId="{54F57724-5F16-4DA6-BBBC-47BB354D3EB5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74179D0-2FFD-4E8B-97A8-A4DBD7F67651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AD46FC90-7762-453D-9280-04EBFD556E98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Опрос, анкетирование, беседы</a:t>
          </a:r>
          <a:endParaRPr lang="ru-RU" dirty="0"/>
        </a:p>
      </dgm:t>
    </dgm:pt>
    <dgm:pt modelId="{2B17FF2E-A32C-4807-B9F0-006B63CB490E}" type="parTrans" cxnId="{F5A7F42E-1EE7-4E8D-B34D-6D0761949CE0}">
      <dgm:prSet/>
      <dgm:spPr/>
      <dgm:t>
        <a:bodyPr/>
        <a:lstStyle/>
        <a:p>
          <a:endParaRPr lang="ru-RU"/>
        </a:p>
      </dgm:t>
    </dgm:pt>
    <dgm:pt modelId="{387BB830-DB5D-4FD8-AC6A-B3C60CC4B0B9}" type="sibTrans" cxnId="{F5A7F42E-1EE7-4E8D-B34D-6D0761949CE0}">
      <dgm:prSet/>
      <dgm:spPr/>
      <dgm:t>
        <a:bodyPr/>
        <a:lstStyle/>
        <a:p>
          <a:endParaRPr lang="ru-RU"/>
        </a:p>
      </dgm:t>
    </dgm:pt>
    <dgm:pt modelId="{702D7E14-E57A-4FDF-9F19-64509BCAF749}">
      <dgm:prSet phldrT="[Текст]"/>
      <dgm:spPr/>
      <dgm:t>
        <a:bodyPr/>
        <a:lstStyle/>
        <a:p>
          <a:r>
            <a:rPr lang="ru-RU" dirty="0" smtClean="0">
              <a:latin typeface="Times New Roman" pitchFamily="18" charset="0"/>
              <a:cs typeface="Times New Roman" pitchFamily="18" charset="0"/>
            </a:rPr>
            <a:t>Просветительская деятельность с родительской общественностью</a:t>
          </a:r>
          <a:endParaRPr lang="ru-RU" dirty="0"/>
        </a:p>
      </dgm:t>
    </dgm:pt>
    <dgm:pt modelId="{9E99AF57-07E6-430A-93DD-3C65391320C2}" type="parTrans" cxnId="{1D775ABA-93FE-4FA9-AD2C-44FB2E4603ED}">
      <dgm:prSet/>
      <dgm:spPr/>
      <dgm:t>
        <a:bodyPr/>
        <a:lstStyle/>
        <a:p>
          <a:endParaRPr lang="ru-RU"/>
        </a:p>
      </dgm:t>
    </dgm:pt>
    <dgm:pt modelId="{0E3441AC-2A81-42A5-98ED-991EC7D12D30}" type="sibTrans" cxnId="{1D775ABA-93FE-4FA9-AD2C-44FB2E4603ED}">
      <dgm:prSet/>
      <dgm:spPr/>
      <dgm:t>
        <a:bodyPr/>
        <a:lstStyle/>
        <a:p>
          <a:endParaRPr lang="ru-RU"/>
        </a:p>
      </dgm:t>
    </dgm:pt>
    <dgm:pt modelId="{A6F34C06-BBE0-4A1A-AF92-C8A155C13B27}" type="pres">
      <dgm:prSet presAssocID="{E74179D0-2FFD-4E8B-97A8-A4DBD7F6765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88C3448-7748-447C-B9CF-4CB0AF178A49}" type="pres">
      <dgm:prSet presAssocID="{AD46FC90-7762-453D-9280-04EBFD556E9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EDA6E7E-BF5D-471E-A5CB-20E98897D85F}" type="pres">
      <dgm:prSet presAssocID="{387BB830-DB5D-4FD8-AC6A-B3C60CC4B0B9}" presName="spacer" presStyleCnt="0"/>
      <dgm:spPr/>
    </dgm:pt>
    <dgm:pt modelId="{7EF82A82-70C7-4756-98CD-2083BFA8E032}" type="pres">
      <dgm:prSet presAssocID="{702D7E14-E57A-4FDF-9F19-64509BCAF749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D775ABA-93FE-4FA9-AD2C-44FB2E4603ED}" srcId="{E74179D0-2FFD-4E8B-97A8-A4DBD7F67651}" destId="{702D7E14-E57A-4FDF-9F19-64509BCAF749}" srcOrd="1" destOrd="0" parTransId="{9E99AF57-07E6-430A-93DD-3C65391320C2}" sibTransId="{0E3441AC-2A81-42A5-98ED-991EC7D12D30}"/>
    <dgm:cxn modelId="{1FB91063-9E74-4CA3-AA94-966AB3107EF5}" type="presOf" srcId="{702D7E14-E57A-4FDF-9F19-64509BCAF749}" destId="{7EF82A82-70C7-4756-98CD-2083BFA8E032}" srcOrd="0" destOrd="0" presId="urn:microsoft.com/office/officeart/2005/8/layout/vList2"/>
    <dgm:cxn modelId="{F5A7F42E-1EE7-4E8D-B34D-6D0761949CE0}" srcId="{E74179D0-2FFD-4E8B-97A8-A4DBD7F67651}" destId="{AD46FC90-7762-453D-9280-04EBFD556E98}" srcOrd="0" destOrd="0" parTransId="{2B17FF2E-A32C-4807-B9F0-006B63CB490E}" sibTransId="{387BB830-DB5D-4FD8-AC6A-B3C60CC4B0B9}"/>
    <dgm:cxn modelId="{6E2286FB-78CA-4EF9-916D-2F1019C1CBEE}" type="presOf" srcId="{E74179D0-2FFD-4E8B-97A8-A4DBD7F67651}" destId="{A6F34C06-BBE0-4A1A-AF92-C8A155C13B27}" srcOrd="0" destOrd="0" presId="urn:microsoft.com/office/officeart/2005/8/layout/vList2"/>
    <dgm:cxn modelId="{25CEBA65-0B6D-4A6D-9784-8200885EBA6A}" type="presOf" srcId="{AD46FC90-7762-453D-9280-04EBFD556E98}" destId="{E88C3448-7748-447C-B9CF-4CB0AF178A49}" srcOrd="0" destOrd="0" presId="urn:microsoft.com/office/officeart/2005/8/layout/vList2"/>
    <dgm:cxn modelId="{E14A8D13-01F0-482C-8DFE-D9BF51EA2508}" type="presParOf" srcId="{A6F34C06-BBE0-4A1A-AF92-C8A155C13B27}" destId="{E88C3448-7748-447C-B9CF-4CB0AF178A49}" srcOrd="0" destOrd="0" presId="urn:microsoft.com/office/officeart/2005/8/layout/vList2"/>
    <dgm:cxn modelId="{EA1C9383-C6DF-4D43-9BCF-3350F3A26D34}" type="presParOf" srcId="{A6F34C06-BBE0-4A1A-AF92-C8A155C13B27}" destId="{EEDA6E7E-BF5D-471E-A5CB-20E98897D85F}" srcOrd="1" destOrd="0" presId="urn:microsoft.com/office/officeart/2005/8/layout/vList2"/>
    <dgm:cxn modelId="{28BD909A-904E-4BC8-BBAB-0AB2BBBF4D10}" type="presParOf" srcId="{A6F34C06-BBE0-4A1A-AF92-C8A155C13B27}" destId="{7EF82A82-70C7-4756-98CD-2083BFA8E03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34556D5-471E-44C9-B5CB-1EA26E3AFCE9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B959A2F-1542-4D0A-9133-032DDC0D2AE3}">
      <dgm:prSet phldrT="[Текст]" custT="1"/>
      <dgm:spPr/>
      <dgm:t>
        <a:bodyPr/>
        <a:lstStyle/>
        <a:p>
          <a:pPr algn="just"/>
          <a:r>
            <a:rPr lang="ru-RU" sz="3600" dirty="0" smtClean="0">
              <a:latin typeface="Times New Roman" pitchFamily="18" charset="0"/>
              <a:cs typeface="Times New Roman" pitchFamily="18" charset="0"/>
            </a:rPr>
            <a:t>½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часть тарелки должны занимать овощи и фрукты</a:t>
          </a:r>
          <a:endParaRPr lang="ru-RU" sz="2200" dirty="0"/>
        </a:p>
      </dgm:t>
    </dgm:pt>
    <dgm:pt modelId="{13484E34-C796-4703-A506-06CD2A3D4BDE}" type="parTrans" cxnId="{7EB25152-FD20-4EAF-997E-614E04880208}">
      <dgm:prSet/>
      <dgm:spPr/>
      <dgm:t>
        <a:bodyPr/>
        <a:lstStyle/>
        <a:p>
          <a:endParaRPr lang="ru-RU"/>
        </a:p>
      </dgm:t>
    </dgm:pt>
    <dgm:pt modelId="{65BCBEF8-4539-4F71-B78F-BD7FCD3748B5}" type="sibTrans" cxnId="{7EB25152-FD20-4EAF-997E-614E04880208}">
      <dgm:prSet/>
      <dgm:spPr/>
      <dgm:t>
        <a:bodyPr/>
        <a:lstStyle/>
        <a:p>
          <a:endParaRPr lang="ru-RU"/>
        </a:p>
      </dgm:t>
    </dgm:pt>
    <dgm:pt modelId="{DC89AEEB-9CF7-4247-A938-441F5DD87C63}">
      <dgm:prSet phldrT="[Текст]" custT="1"/>
      <dgm:spPr/>
      <dgm:t>
        <a:bodyPr/>
        <a:lstStyle/>
        <a:p>
          <a:pPr algn="just"/>
          <a:r>
            <a:rPr lang="ru-RU" sz="3600" dirty="0" smtClean="0">
              <a:latin typeface="Times New Roman" pitchFamily="18" charset="0"/>
              <a:cs typeface="Times New Roman" pitchFamily="18" charset="0"/>
            </a:rPr>
            <a:t>¼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тарелки – углеводы (макароны, </a:t>
          </a:r>
          <a:r>
            <a:rPr lang="ru-RU" sz="2200" dirty="0" err="1" smtClean="0">
              <a:latin typeface="Times New Roman" pitchFamily="18" charset="0"/>
              <a:cs typeface="Times New Roman" pitchFamily="18" charset="0"/>
            </a:rPr>
            <a:t>цельнозерновой</a:t>
          </a:r>
          <a:r>
            <a:rPr lang="ru-RU" sz="2200" dirty="0" smtClean="0">
              <a:latin typeface="Times New Roman" pitchFamily="18" charset="0"/>
              <a:cs typeface="Times New Roman" pitchFamily="18" charset="0"/>
            </a:rPr>
            <a:t> хлеб, крупы, картофель)</a:t>
          </a:r>
          <a:endParaRPr lang="ru-RU" sz="2200" dirty="0"/>
        </a:p>
      </dgm:t>
    </dgm:pt>
    <dgm:pt modelId="{8309769A-FB5A-4F03-BE18-D1ED4E9647A1}" type="parTrans" cxnId="{6EE32630-CF96-4D4B-96E9-922A36E53882}">
      <dgm:prSet/>
      <dgm:spPr/>
      <dgm:t>
        <a:bodyPr/>
        <a:lstStyle/>
        <a:p>
          <a:endParaRPr lang="ru-RU"/>
        </a:p>
      </dgm:t>
    </dgm:pt>
    <dgm:pt modelId="{10615405-CC17-485D-9B84-03EBCAE52060}" type="sibTrans" cxnId="{6EE32630-CF96-4D4B-96E9-922A36E53882}">
      <dgm:prSet/>
      <dgm:spPr/>
      <dgm:t>
        <a:bodyPr/>
        <a:lstStyle/>
        <a:p>
          <a:endParaRPr lang="ru-RU"/>
        </a:p>
      </dgm:t>
    </dgm:pt>
    <dgm:pt modelId="{CEADA4EC-3C66-4F41-9EA3-354C347A00F7}">
      <dgm:prSet phldrT="[Текст]" custT="1"/>
      <dgm:spPr/>
      <dgm:t>
        <a:bodyPr/>
        <a:lstStyle/>
        <a:p>
          <a:pPr algn="just"/>
          <a:r>
            <a:rPr lang="ru-RU" sz="3600" dirty="0" smtClean="0">
              <a:latin typeface="Times New Roman" pitchFamily="18" charset="0"/>
              <a:cs typeface="Times New Roman" pitchFamily="18" charset="0"/>
            </a:rPr>
            <a:t>¼</a:t>
          </a:r>
          <a:r>
            <a:rPr lang="ru-RU" sz="2400" dirty="0" smtClean="0">
              <a:latin typeface="Times New Roman" pitchFamily="18" charset="0"/>
              <a:cs typeface="Times New Roman" pitchFamily="18" charset="0"/>
            </a:rPr>
            <a:t> тарелки – белки (рыба, мясо, яйца, орехи, морепродукты)</a:t>
          </a:r>
          <a:endParaRPr lang="ru-RU" sz="2400" dirty="0"/>
        </a:p>
      </dgm:t>
    </dgm:pt>
    <dgm:pt modelId="{50710906-AB80-43BA-9AC7-2A0D0EDADD6E}" type="parTrans" cxnId="{92C73293-4D59-4F6E-BB44-25BA60E6942E}">
      <dgm:prSet/>
      <dgm:spPr/>
      <dgm:t>
        <a:bodyPr/>
        <a:lstStyle/>
        <a:p>
          <a:endParaRPr lang="ru-RU"/>
        </a:p>
      </dgm:t>
    </dgm:pt>
    <dgm:pt modelId="{EB7918B4-18FC-4314-B41F-B9B09338F873}" type="sibTrans" cxnId="{92C73293-4D59-4F6E-BB44-25BA60E6942E}">
      <dgm:prSet/>
      <dgm:spPr/>
      <dgm:t>
        <a:bodyPr/>
        <a:lstStyle/>
        <a:p>
          <a:endParaRPr lang="ru-RU"/>
        </a:p>
      </dgm:t>
    </dgm:pt>
    <dgm:pt modelId="{031BFB3E-8B16-4C65-870D-FFC1111D80E0}" type="pres">
      <dgm:prSet presAssocID="{C34556D5-471E-44C9-B5CB-1EA26E3AFCE9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034A02-B289-49A8-B733-34A66D533834}" type="pres">
      <dgm:prSet presAssocID="{CB959A2F-1542-4D0A-9133-032DDC0D2AE3}" presName="circle1" presStyleLbl="node1" presStyleIdx="0" presStyleCnt="3"/>
      <dgm:spPr/>
    </dgm:pt>
    <dgm:pt modelId="{790BD2E2-1C66-49F1-9C8B-4806D2105A3C}" type="pres">
      <dgm:prSet presAssocID="{CB959A2F-1542-4D0A-9133-032DDC0D2AE3}" presName="space" presStyleCnt="0"/>
      <dgm:spPr/>
    </dgm:pt>
    <dgm:pt modelId="{FF3712E3-2490-4D6C-8BDB-1E055B4B3786}" type="pres">
      <dgm:prSet presAssocID="{CB959A2F-1542-4D0A-9133-032DDC0D2AE3}" presName="rect1" presStyleLbl="alignAcc1" presStyleIdx="0" presStyleCnt="3"/>
      <dgm:spPr/>
      <dgm:t>
        <a:bodyPr/>
        <a:lstStyle/>
        <a:p>
          <a:endParaRPr lang="ru-RU"/>
        </a:p>
      </dgm:t>
    </dgm:pt>
    <dgm:pt modelId="{BD307AEF-79B2-4C9E-9CE9-6CEA60E80DA2}" type="pres">
      <dgm:prSet presAssocID="{DC89AEEB-9CF7-4247-A938-441F5DD87C63}" presName="vertSpace2" presStyleLbl="node1" presStyleIdx="0" presStyleCnt="3"/>
      <dgm:spPr/>
    </dgm:pt>
    <dgm:pt modelId="{7B1620EF-F4BC-4083-94E4-CB01F675528E}" type="pres">
      <dgm:prSet presAssocID="{DC89AEEB-9CF7-4247-A938-441F5DD87C63}" presName="circle2" presStyleLbl="node1" presStyleIdx="1" presStyleCnt="3"/>
      <dgm:spPr/>
    </dgm:pt>
    <dgm:pt modelId="{39850CF6-C1A9-4451-AD6F-B7CBE695F4FE}" type="pres">
      <dgm:prSet presAssocID="{DC89AEEB-9CF7-4247-A938-441F5DD87C63}" presName="rect2" presStyleLbl="alignAcc1" presStyleIdx="1" presStyleCnt="3"/>
      <dgm:spPr/>
      <dgm:t>
        <a:bodyPr/>
        <a:lstStyle/>
        <a:p>
          <a:endParaRPr lang="ru-RU"/>
        </a:p>
      </dgm:t>
    </dgm:pt>
    <dgm:pt modelId="{D7625169-5C09-4D6B-B82B-B9E3D605F45C}" type="pres">
      <dgm:prSet presAssocID="{CEADA4EC-3C66-4F41-9EA3-354C347A00F7}" presName="vertSpace3" presStyleLbl="node1" presStyleIdx="1" presStyleCnt="3"/>
      <dgm:spPr/>
    </dgm:pt>
    <dgm:pt modelId="{7EE326AC-3B99-4405-816D-94BD12B7EB87}" type="pres">
      <dgm:prSet presAssocID="{CEADA4EC-3C66-4F41-9EA3-354C347A00F7}" presName="circle3" presStyleLbl="node1" presStyleIdx="2" presStyleCnt="3"/>
      <dgm:spPr/>
    </dgm:pt>
    <dgm:pt modelId="{22C035A8-EDDE-40F1-B37F-3D03FAE57F49}" type="pres">
      <dgm:prSet presAssocID="{CEADA4EC-3C66-4F41-9EA3-354C347A00F7}" presName="rect3" presStyleLbl="alignAcc1" presStyleIdx="2" presStyleCnt="3"/>
      <dgm:spPr/>
      <dgm:t>
        <a:bodyPr/>
        <a:lstStyle/>
        <a:p>
          <a:endParaRPr lang="ru-RU"/>
        </a:p>
      </dgm:t>
    </dgm:pt>
    <dgm:pt modelId="{FF86AB2B-ED5A-4021-A1C6-F6F99AAC6788}" type="pres">
      <dgm:prSet presAssocID="{CB959A2F-1542-4D0A-9133-032DDC0D2AE3}" presName="rect1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6A94533-BD98-4352-916A-95F0B9B4ADC2}" type="pres">
      <dgm:prSet presAssocID="{DC89AEEB-9CF7-4247-A938-441F5DD87C63}" presName="rect2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044307-1883-47A0-969A-7A4FD6E3BFF7}" type="pres">
      <dgm:prSet presAssocID="{CEADA4EC-3C66-4F41-9EA3-354C347A00F7}" presName="rect3ParTxNoCh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EE32630-CF96-4D4B-96E9-922A36E53882}" srcId="{C34556D5-471E-44C9-B5CB-1EA26E3AFCE9}" destId="{DC89AEEB-9CF7-4247-A938-441F5DD87C63}" srcOrd="1" destOrd="0" parTransId="{8309769A-FB5A-4F03-BE18-D1ED4E9647A1}" sibTransId="{10615405-CC17-485D-9B84-03EBCAE52060}"/>
    <dgm:cxn modelId="{77C38B42-94AA-4D94-878C-849B89D4F315}" type="presOf" srcId="{C34556D5-471E-44C9-B5CB-1EA26E3AFCE9}" destId="{031BFB3E-8B16-4C65-870D-FFC1111D80E0}" srcOrd="0" destOrd="0" presId="urn:microsoft.com/office/officeart/2005/8/layout/target3"/>
    <dgm:cxn modelId="{C43B2073-04A4-420D-803C-AA479226A6DE}" type="presOf" srcId="{DC89AEEB-9CF7-4247-A938-441F5DD87C63}" destId="{66A94533-BD98-4352-916A-95F0B9B4ADC2}" srcOrd="1" destOrd="0" presId="urn:microsoft.com/office/officeart/2005/8/layout/target3"/>
    <dgm:cxn modelId="{7EB25152-FD20-4EAF-997E-614E04880208}" srcId="{C34556D5-471E-44C9-B5CB-1EA26E3AFCE9}" destId="{CB959A2F-1542-4D0A-9133-032DDC0D2AE3}" srcOrd="0" destOrd="0" parTransId="{13484E34-C796-4703-A506-06CD2A3D4BDE}" sibTransId="{65BCBEF8-4539-4F71-B78F-BD7FCD3748B5}"/>
    <dgm:cxn modelId="{A785514E-E677-47ED-8BC3-7AD4D3391804}" type="presOf" srcId="{CEADA4EC-3C66-4F41-9EA3-354C347A00F7}" destId="{CD044307-1883-47A0-969A-7A4FD6E3BFF7}" srcOrd="1" destOrd="0" presId="urn:microsoft.com/office/officeart/2005/8/layout/target3"/>
    <dgm:cxn modelId="{92C73293-4D59-4F6E-BB44-25BA60E6942E}" srcId="{C34556D5-471E-44C9-B5CB-1EA26E3AFCE9}" destId="{CEADA4EC-3C66-4F41-9EA3-354C347A00F7}" srcOrd="2" destOrd="0" parTransId="{50710906-AB80-43BA-9AC7-2A0D0EDADD6E}" sibTransId="{EB7918B4-18FC-4314-B41F-B9B09338F873}"/>
    <dgm:cxn modelId="{3F95B3FD-DE1B-492B-A249-BC9D3314FDC1}" type="presOf" srcId="{CB959A2F-1542-4D0A-9133-032DDC0D2AE3}" destId="{FF3712E3-2490-4D6C-8BDB-1E055B4B3786}" srcOrd="0" destOrd="0" presId="urn:microsoft.com/office/officeart/2005/8/layout/target3"/>
    <dgm:cxn modelId="{C60DDE51-5831-4441-909A-3184025A419D}" type="presOf" srcId="{DC89AEEB-9CF7-4247-A938-441F5DD87C63}" destId="{39850CF6-C1A9-4451-AD6F-B7CBE695F4FE}" srcOrd="0" destOrd="0" presId="urn:microsoft.com/office/officeart/2005/8/layout/target3"/>
    <dgm:cxn modelId="{02F135BB-8FD6-4DEF-B52E-9132B566294C}" type="presOf" srcId="{CB959A2F-1542-4D0A-9133-032DDC0D2AE3}" destId="{FF86AB2B-ED5A-4021-A1C6-F6F99AAC6788}" srcOrd="1" destOrd="0" presId="urn:microsoft.com/office/officeart/2005/8/layout/target3"/>
    <dgm:cxn modelId="{EC349A34-A7CE-4794-A6E4-6C27AE2EC683}" type="presOf" srcId="{CEADA4EC-3C66-4F41-9EA3-354C347A00F7}" destId="{22C035A8-EDDE-40F1-B37F-3D03FAE57F49}" srcOrd="0" destOrd="0" presId="urn:microsoft.com/office/officeart/2005/8/layout/target3"/>
    <dgm:cxn modelId="{7592C8A2-7B53-49E4-AF2A-37A1372E94FA}" type="presParOf" srcId="{031BFB3E-8B16-4C65-870D-FFC1111D80E0}" destId="{D9034A02-B289-49A8-B733-34A66D533834}" srcOrd="0" destOrd="0" presId="urn:microsoft.com/office/officeart/2005/8/layout/target3"/>
    <dgm:cxn modelId="{AF16DC11-81F8-4C88-BF6F-F4C5C0FA2BE4}" type="presParOf" srcId="{031BFB3E-8B16-4C65-870D-FFC1111D80E0}" destId="{790BD2E2-1C66-49F1-9C8B-4806D2105A3C}" srcOrd="1" destOrd="0" presId="urn:microsoft.com/office/officeart/2005/8/layout/target3"/>
    <dgm:cxn modelId="{FD65DA87-B79A-4AD5-9DAD-EFCA102B31C6}" type="presParOf" srcId="{031BFB3E-8B16-4C65-870D-FFC1111D80E0}" destId="{FF3712E3-2490-4D6C-8BDB-1E055B4B3786}" srcOrd="2" destOrd="0" presId="urn:microsoft.com/office/officeart/2005/8/layout/target3"/>
    <dgm:cxn modelId="{93A13D00-D3BF-4FA8-885A-57834795EAD4}" type="presParOf" srcId="{031BFB3E-8B16-4C65-870D-FFC1111D80E0}" destId="{BD307AEF-79B2-4C9E-9CE9-6CEA60E80DA2}" srcOrd="3" destOrd="0" presId="urn:microsoft.com/office/officeart/2005/8/layout/target3"/>
    <dgm:cxn modelId="{88CDA6D5-B78A-40EF-B3CC-50D7F5FE3A82}" type="presParOf" srcId="{031BFB3E-8B16-4C65-870D-FFC1111D80E0}" destId="{7B1620EF-F4BC-4083-94E4-CB01F675528E}" srcOrd="4" destOrd="0" presId="urn:microsoft.com/office/officeart/2005/8/layout/target3"/>
    <dgm:cxn modelId="{42EB930B-D044-47D5-97E0-4345640A02C0}" type="presParOf" srcId="{031BFB3E-8B16-4C65-870D-FFC1111D80E0}" destId="{39850CF6-C1A9-4451-AD6F-B7CBE695F4FE}" srcOrd="5" destOrd="0" presId="urn:microsoft.com/office/officeart/2005/8/layout/target3"/>
    <dgm:cxn modelId="{E62249E7-FDD6-41E0-85AD-E6C19D67997D}" type="presParOf" srcId="{031BFB3E-8B16-4C65-870D-FFC1111D80E0}" destId="{D7625169-5C09-4D6B-B82B-B9E3D605F45C}" srcOrd="6" destOrd="0" presId="urn:microsoft.com/office/officeart/2005/8/layout/target3"/>
    <dgm:cxn modelId="{C12108C2-F9C8-464F-A370-D123BAE5D898}" type="presParOf" srcId="{031BFB3E-8B16-4C65-870D-FFC1111D80E0}" destId="{7EE326AC-3B99-4405-816D-94BD12B7EB87}" srcOrd="7" destOrd="0" presId="urn:microsoft.com/office/officeart/2005/8/layout/target3"/>
    <dgm:cxn modelId="{4FE4F8A5-548C-4100-9BDB-F1180791A7B3}" type="presParOf" srcId="{031BFB3E-8B16-4C65-870D-FFC1111D80E0}" destId="{22C035A8-EDDE-40F1-B37F-3D03FAE57F49}" srcOrd="8" destOrd="0" presId="urn:microsoft.com/office/officeart/2005/8/layout/target3"/>
    <dgm:cxn modelId="{159AD413-AD60-47EE-8648-099D2278AFA0}" type="presParOf" srcId="{031BFB3E-8B16-4C65-870D-FFC1111D80E0}" destId="{FF86AB2B-ED5A-4021-A1C6-F6F99AAC6788}" srcOrd="9" destOrd="0" presId="urn:microsoft.com/office/officeart/2005/8/layout/target3"/>
    <dgm:cxn modelId="{CEADDC3B-60E0-4062-83DE-D4ECD730351E}" type="presParOf" srcId="{031BFB3E-8B16-4C65-870D-FFC1111D80E0}" destId="{66A94533-BD98-4352-916A-95F0B9B4ADC2}" srcOrd="10" destOrd="0" presId="urn:microsoft.com/office/officeart/2005/8/layout/target3"/>
    <dgm:cxn modelId="{A07E7BEF-253A-45C7-BDF2-C15B786F23AB}" type="presParOf" srcId="{031BFB3E-8B16-4C65-870D-FFC1111D80E0}" destId="{CD044307-1883-47A0-969A-7A4FD6E3BFF7}" srcOrd="11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27FAA-FFF9-471D-B158-F87B259ABB49}">
      <dsp:nvSpPr>
        <dsp:cNvPr id="0" name=""/>
        <dsp:cNvSpPr/>
      </dsp:nvSpPr>
      <dsp:spPr>
        <a:xfrm>
          <a:off x="0" y="496"/>
          <a:ext cx="6096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AF9F68-ABF8-4486-A813-60EC477033B0}">
      <dsp:nvSpPr>
        <dsp:cNvPr id="0" name=""/>
        <dsp:cNvSpPr/>
      </dsp:nvSpPr>
      <dsp:spPr>
        <a:xfrm>
          <a:off x="0" y="496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Кушает ли Ваш ребёнок в столовой?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96"/>
        <a:ext cx="6096000" cy="812601"/>
      </dsp:txXfrm>
    </dsp:sp>
    <dsp:sp modelId="{D52F71CF-11A8-461B-9A21-30CFC797F8DB}">
      <dsp:nvSpPr>
        <dsp:cNvPr id="0" name=""/>
        <dsp:cNvSpPr/>
      </dsp:nvSpPr>
      <dsp:spPr>
        <a:xfrm>
          <a:off x="0" y="813097"/>
          <a:ext cx="60960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B5EA8-A049-452F-B741-25AFDB004192}">
      <dsp:nvSpPr>
        <dsp:cNvPr id="0" name=""/>
        <dsp:cNvSpPr/>
      </dsp:nvSpPr>
      <dsp:spPr>
        <a:xfrm>
          <a:off x="0" y="813097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Сколько раз в день питается Ваш ребёнок?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13097"/>
        <a:ext cx="6096000" cy="812601"/>
      </dsp:txXfrm>
    </dsp:sp>
    <dsp:sp modelId="{C1BBB7D5-4AB8-417B-8FB6-33460EEA8409}">
      <dsp:nvSpPr>
        <dsp:cNvPr id="0" name=""/>
        <dsp:cNvSpPr/>
      </dsp:nvSpPr>
      <dsp:spPr>
        <a:xfrm>
          <a:off x="0" y="1625699"/>
          <a:ext cx="60960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5A7709-0C03-403E-AAEB-BB8DC35EE6E0}">
      <dsp:nvSpPr>
        <dsp:cNvPr id="0" name=""/>
        <dsp:cNvSpPr/>
      </dsp:nvSpPr>
      <dsp:spPr>
        <a:xfrm>
          <a:off x="0" y="1625699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Отличается ли еда которую подают в столовой от домашней еды?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625699"/>
        <a:ext cx="6096000" cy="812601"/>
      </dsp:txXfrm>
    </dsp:sp>
    <dsp:sp modelId="{B96ACB47-88FB-4D65-9B72-21A5BE48C79D}">
      <dsp:nvSpPr>
        <dsp:cNvPr id="0" name=""/>
        <dsp:cNvSpPr/>
      </dsp:nvSpPr>
      <dsp:spPr>
        <a:xfrm>
          <a:off x="0" y="2438300"/>
          <a:ext cx="60960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B5DA18-6671-40E6-A5AF-DF08CECC6A0E}">
      <dsp:nvSpPr>
        <dsp:cNvPr id="0" name=""/>
        <dsp:cNvSpPr/>
      </dsp:nvSpPr>
      <dsp:spPr>
        <a:xfrm>
          <a:off x="0" y="2438300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Что чаще всего кушает Ваш ребёнок?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438300"/>
        <a:ext cx="6096000" cy="812601"/>
      </dsp:txXfrm>
    </dsp:sp>
    <dsp:sp modelId="{C5275D13-C0DA-4F64-9CE0-E88B6129552C}">
      <dsp:nvSpPr>
        <dsp:cNvPr id="0" name=""/>
        <dsp:cNvSpPr/>
      </dsp:nvSpPr>
      <dsp:spPr>
        <a:xfrm>
          <a:off x="0" y="3250902"/>
          <a:ext cx="60960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FFECD2-1496-4EDB-8E9B-BFDA07E62AEA}">
      <dsp:nvSpPr>
        <dsp:cNvPr id="0" name=""/>
        <dsp:cNvSpPr/>
      </dsp:nvSpPr>
      <dsp:spPr>
        <a:xfrm>
          <a:off x="0" y="3250902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Что не любит есть Ваш ребёнок?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250902"/>
        <a:ext cx="6096000" cy="81260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27FAA-FFF9-471D-B158-F87B259ABB49}">
      <dsp:nvSpPr>
        <dsp:cNvPr id="0" name=""/>
        <dsp:cNvSpPr/>
      </dsp:nvSpPr>
      <dsp:spPr>
        <a:xfrm>
          <a:off x="0" y="496"/>
          <a:ext cx="6096000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AF9F68-ABF8-4486-A813-60EC477033B0}">
      <dsp:nvSpPr>
        <dsp:cNvPr id="0" name=""/>
        <dsp:cNvSpPr/>
      </dsp:nvSpPr>
      <dsp:spPr>
        <a:xfrm>
          <a:off x="0" y="496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Кушаешь ли Ты в  школьной столовой?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96"/>
        <a:ext cx="6096000" cy="812601"/>
      </dsp:txXfrm>
    </dsp:sp>
    <dsp:sp modelId="{D52F71CF-11A8-461B-9A21-30CFC797F8DB}">
      <dsp:nvSpPr>
        <dsp:cNvPr id="0" name=""/>
        <dsp:cNvSpPr/>
      </dsp:nvSpPr>
      <dsp:spPr>
        <a:xfrm>
          <a:off x="0" y="813097"/>
          <a:ext cx="6096000" cy="0"/>
        </a:xfrm>
        <a:prstGeom prst="lin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DB5EA8-A049-452F-B741-25AFDB004192}">
      <dsp:nvSpPr>
        <dsp:cNvPr id="0" name=""/>
        <dsp:cNvSpPr/>
      </dsp:nvSpPr>
      <dsp:spPr>
        <a:xfrm>
          <a:off x="0" y="813097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Сколько раз в день Ты кушаешь?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/>
          </a:r>
          <a:br>
            <a:rPr lang="ru-RU" sz="2400" kern="1200" dirty="0" smtClean="0">
              <a:latin typeface="Times New Roman" pitchFamily="18" charset="0"/>
              <a:cs typeface="Times New Roman" pitchFamily="18" charset="0"/>
            </a:rPr>
          </a:b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813097"/>
        <a:ext cx="6096000" cy="812601"/>
      </dsp:txXfrm>
    </dsp:sp>
    <dsp:sp modelId="{C1BBB7D5-4AB8-417B-8FB6-33460EEA8409}">
      <dsp:nvSpPr>
        <dsp:cNvPr id="0" name=""/>
        <dsp:cNvSpPr/>
      </dsp:nvSpPr>
      <dsp:spPr>
        <a:xfrm>
          <a:off x="0" y="1625699"/>
          <a:ext cx="6096000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5A7709-0C03-403E-AAEB-BB8DC35EE6E0}">
      <dsp:nvSpPr>
        <dsp:cNvPr id="0" name=""/>
        <dsp:cNvSpPr/>
      </dsp:nvSpPr>
      <dsp:spPr>
        <a:xfrm>
          <a:off x="0" y="1625699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Отличается ли еда которую подают в столовой от домашней еды?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625699"/>
        <a:ext cx="6096000" cy="812601"/>
      </dsp:txXfrm>
    </dsp:sp>
    <dsp:sp modelId="{B96ACB47-88FB-4D65-9B72-21A5BE48C79D}">
      <dsp:nvSpPr>
        <dsp:cNvPr id="0" name=""/>
        <dsp:cNvSpPr/>
      </dsp:nvSpPr>
      <dsp:spPr>
        <a:xfrm>
          <a:off x="0" y="2438300"/>
          <a:ext cx="6096000" cy="0"/>
        </a:xfrm>
        <a:prstGeom prst="lin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B5DA18-6671-40E6-A5AF-DF08CECC6A0E}">
      <dsp:nvSpPr>
        <dsp:cNvPr id="0" name=""/>
        <dsp:cNvSpPr/>
      </dsp:nvSpPr>
      <dsp:spPr>
        <a:xfrm>
          <a:off x="0" y="2438300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Что чаще всего ты предпочитаешь на перекус?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438300"/>
        <a:ext cx="6096000" cy="812601"/>
      </dsp:txXfrm>
    </dsp:sp>
    <dsp:sp modelId="{C5275D13-C0DA-4F64-9CE0-E88B6129552C}">
      <dsp:nvSpPr>
        <dsp:cNvPr id="0" name=""/>
        <dsp:cNvSpPr/>
      </dsp:nvSpPr>
      <dsp:spPr>
        <a:xfrm>
          <a:off x="0" y="3250902"/>
          <a:ext cx="6096000" cy="0"/>
        </a:xfrm>
        <a:prstGeom prst="lin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CFFECD2-1496-4EDB-8E9B-BFDA07E62AEA}">
      <dsp:nvSpPr>
        <dsp:cNvPr id="0" name=""/>
        <dsp:cNvSpPr/>
      </dsp:nvSpPr>
      <dsp:spPr>
        <a:xfrm>
          <a:off x="0" y="3250902"/>
          <a:ext cx="6096000" cy="8126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0" i="0" kern="1200" dirty="0" smtClean="0">
              <a:latin typeface="Times New Roman" pitchFamily="18" charset="0"/>
              <a:cs typeface="Times New Roman" pitchFamily="18" charset="0"/>
            </a:rPr>
            <a:t>Какая твоя не любимая еда?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250902"/>
        <a:ext cx="6096000" cy="81260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C3448-7748-447C-B9CF-4CB0AF178A49}">
      <dsp:nvSpPr>
        <dsp:cNvPr id="0" name=""/>
        <dsp:cNvSpPr/>
      </dsp:nvSpPr>
      <dsp:spPr>
        <a:xfrm>
          <a:off x="0" y="110697"/>
          <a:ext cx="7200799" cy="89643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Родительский контроль</a:t>
          </a:r>
          <a:endParaRPr lang="ru-RU" sz="2300" kern="1200" dirty="0"/>
        </a:p>
      </dsp:txBody>
      <dsp:txXfrm>
        <a:off x="43761" y="154458"/>
        <a:ext cx="7113277" cy="808917"/>
      </dsp:txXfrm>
    </dsp:sp>
    <dsp:sp modelId="{7EF82A82-70C7-4756-98CD-2083BFA8E032}">
      <dsp:nvSpPr>
        <dsp:cNvPr id="0" name=""/>
        <dsp:cNvSpPr/>
      </dsp:nvSpPr>
      <dsp:spPr>
        <a:xfrm>
          <a:off x="0" y="1073376"/>
          <a:ext cx="7200799" cy="896439"/>
        </a:xfrm>
        <a:prstGeom prst="roundRect">
          <a:avLst/>
        </a:prstGeom>
        <a:solidFill>
          <a:schemeClr val="accent2">
            <a:hueOff val="1170380"/>
            <a:satOff val="-1460"/>
            <a:lumOff val="34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Ежедневный фотоотчет</a:t>
          </a:r>
          <a:endParaRPr lang="ru-RU" sz="2300" kern="1200" dirty="0"/>
        </a:p>
      </dsp:txBody>
      <dsp:txXfrm>
        <a:off x="43761" y="1117137"/>
        <a:ext cx="7113277" cy="808917"/>
      </dsp:txXfrm>
    </dsp:sp>
    <dsp:sp modelId="{FAA5E080-9219-4053-93A9-B2EDDE4D0049}">
      <dsp:nvSpPr>
        <dsp:cNvPr id="0" name=""/>
        <dsp:cNvSpPr/>
      </dsp:nvSpPr>
      <dsp:spPr>
        <a:xfrm>
          <a:off x="0" y="2036056"/>
          <a:ext cx="7200799" cy="896439"/>
        </a:xfrm>
        <a:prstGeom prst="roundRect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Примерное двухнедельное меню для каждой категории</a:t>
          </a:r>
          <a:endParaRPr lang="ru-RU" sz="2300" kern="1200" dirty="0"/>
        </a:p>
      </dsp:txBody>
      <dsp:txXfrm>
        <a:off x="43761" y="2079817"/>
        <a:ext cx="7113277" cy="808917"/>
      </dsp:txXfrm>
    </dsp:sp>
    <dsp:sp modelId="{1009B4C3-0A88-46DC-B425-88B093FACD29}">
      <dsp:nvSpPr>
        <dsp:cNvPr id="0" name=""/>
        <dsp:cNvSpPr/>
      </dsp:nvSpPr>
      <dsp:spPr>
        <a:xfrm>
          <a:off x="0" y="2998735"/>
          <a:ext cx="7200799" cy="896439"/>
        </a:xfrm>
        <a:prstGeom prst="roundRect">
          <a:avLst/>
        </a:prstGeom>
        <a:solidFill>
          <a:schemeClr val="accent2">
            <a:hueOff val="3511139"/>
            <a:satOff val="-4379"/>
            <a:lumOff val="103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latin typeface="Times New Roman" pitchFamily="18" charset="0"/>
              <a:cs typeface="Times New Roman" pitchFamily="18" charset="0"/>
            </a:rPr>
            <a:t>Дегустация</a:t>
          </a:r>
          <a:endParaRPr lang="ru-RU" sz="2300" kern="1200" dirty="0"/>
        </a:p>
      </dsp:txBody>
      <dsp:txXfrm>
        <a:off x="43761" y="3042496"/>
        <a:ext cx="7113277" cy="808917"/>
      </dsp:txXfrm>
    </dsp:sp>
    <dsp:sp modelId="{54F57724-5F16-4DA6-BBBC-47BB354D3EB5}">
      <dsp:nvSpPr>
        <dsp:cNvPr id="0" name=""/>
        <dsp:cNvSpPr/>
      </dsp:nvSpPr>
      <dsp:spPr>
        <a:xfrm>
          <a:off x="0" y="3961415"/>
          <a:ext cx="7200799" cy="896439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smtClean="0">
              <a:latin typeface="Times New Roman" pitchFamily="18" charset="0"/>
              <a:cs typeface="Times New Roman" pitchFamily="18" charset="0"/>
            </a:rPr>
            <a:t>Контроль Департамента Образования, бракеражная комиссия, Роспотребнадзора, Санэпид. станции и т.д.</a:t>
          </a:r>
          <a:endParaRPr lang="ru-RU" sz="2300" kern="1200" dirty="0"/>
        </a:p>
      </dsp:txBody>
      <dsp:txXfrm>
        <a:off x="43761" y="4005176"/>
        <a:ext cx="7113277" cy="80891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8C3448-7748-447C-B9CF-4CB0AF178A49}">
      <dsp:nvSpPr>
        <dsp:cNvPr id="0" name=""/>
        <dsp:cNvSpPr/>
      </dsp:nvSpPr>
      <dsp:spPr>
        <a:xfrm>
          <a:off x="0" y="123493"/>
          <a:ext cx="6096000" cy="1858106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>
              <a:latin typeface="Times New Roman" pitchFamily="18" charset="0"/>
              <a:cs typeface="Times New Roman" pitchFamily="18" charset="0"/>
            </a:rPr>
            <a:t>Опрос, анкетирование, беседы</a:t>
          </a:r>
          <a:endParaRPr lang="ru-RU" sz="3500" kern="1200" dirty="0"/>
        </a:p>
      </dsp:txBody>
      <dsp:txXfrm>
        <a:off x="90705" y="214198"/>
        <a:ext cx="5914590" cy="1676696"/>
      </dsp:txXfrm>
    </dsp:sp>
    <dsp:sp modelId="{7EF82A82-70C7-4756-98CD-2083BFA8E032}">
      <dsp:nvSpPr>
        <dsp:cNvPr id="0" name=""/>
        <dsp:cNvSpPr/>
      </dsp:nvSpPr>
      <dsp:spPr>
        <a:xfrm>
          <a:off x="0" y="2082399"/>
          <a:ext cx="6096000" cy="1858106"/>
        </a:xfrm>
        <a:prstGeom prst="round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500" kern="1200" dirty="0" smtClean="0">
              <a:latin typeface="Times New Roman" pitchFamily="18" charset="0"/>
              <a:cs typeface="Times New Roman" pitchFamily="18" charset="0"/>
            </a:rPr>
            <a:t>Просветительская деятельность с родительской общественностью</a:t>
          </a:r>
          <a:endParaRPr lang="ru-RU" sz="3500" kern="1200" dirty="0"/>
        </a:p>
      </dsp:txBody>
      <dsp:txXfrm>
        <a:off x="90705" y="2173104"/>
        <a:ext cx="5914590" cy="167669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034A02-B289-49A8-B733-34A66D533834}">
      <dsp:nvSpPr>
        <dsp:cNvPr id="0" name=""/>
        <dsp:cNvSpPr/>
      </dsp:nvSpPr>
      <dsp:spPr>
        <a:xfrm>
          <a:off x="0" y="203199"/>
          <a:ext cx="3657600" cy="365760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F3712E3-2490-4D6C-8BDB-1E055B4B3786}">
      <dsp:nvSpPr>
        <dsp:cNvPr id="0" name=""/>
        <dsp:cNvSpPr/>
      </dsp:nvSpPr>
      <dsp:spPr>
        <a:xfrm>
          <a:off x="1828800" y="203199"/>
          <a:ext cx="4267199" cy="3657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½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часть тарелки должны занимать овощи и фрукты</a:t>
          </a:r>
          <a:endParaRPr lang="ru-RU" sz="2200" kern="1200" dirty="0"/>
        </a:p>
      </dsp:txBody>
      <dsp:txXfrm>
        <a:off x="1828800" y="203199"/>
        <a:ext cx="4267199" cy="1097282"/>
      </dsp:txXfrm>
    </dsp:sp>
    <dsp:sp modelId="{7B1620EF-F4BC-4083-94E4-CB01F675528E}">
      <dsp:nvSpPr>
        <dsp:cNvPr id="0" name=""/>
        <dsp:cNvSpPr/>
      </dsp:nvSpPr>
      <dsp:spPr>
        <a:xfrm>
          <a:off x="640081" y="1300482"/>
          <a:ext cx="2377437" cy="237743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850CF6-C1A9-4451-AD6F-B7CBE695F4FE}">
      <dsp:nvSpPr>
        <dsp:cNvPr id="0" name=""/>
        <dsp:cNvSpPr/>
      </dsp:nvSpPr>
      <dsp:spPr>
        <a:xfrm>
          <a:off x="1828800" y="1300482"/>
          <a:ext cx="4267199" cy="237743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¼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тарелки – углеводы (макароны, </a:t>
          </a:r>
          <a:r>
            <a:rPr lang="ru-RU" sz="2200" kern="1200" dirty="0" err="1" smtClean="0">
              <a:latin typeface="Times New Roman" pitchFamily="18" charset="0"/>
              <a:cs typeface="Times New Roman" pitchFamily="18" charset="0"/>
            </a:rPr>
            <a:t>цельнозерновой</a:t>
          </a:r>
          <a:r>
            <a:rPr lang="ru-RU" sz="2200" kern="1200" dirty="0" smtClean="0">
              <a:latin typeface="Times New Roman" pitchFamily="18" charset="0"/>
              <a:cs typeface="Times New Roman" pitchFamily="18" charset="0"/>
            </a:rPr>
            <a:t> хлеб, крупы, картофель)</a:t>
          </a:r>
          <a:endParaRPr lang="ru-RU" sz="2200" kern="1200" dirty="0"/>
        </a:p>
      </dsp:txBody>
      <dsp:txXfrm>
        <a:off x="1828800" y="1300482"/>
        <a:ext cx="4267199" cy="1097278"/>
      </dsp:txXfrm>
    </dsp:sp>
    <dsp:sp modelId="{7EE326AC-3B99-4405-816D-94BD12B7EB87}">
      <dsp:nvSpPr>
        <dsp:cNvPr id="0" name=""/>
        <dsp:cNvSpPr/>
      </dsp:nvSpPr>
      <dsp:spPr>
        <a:xfrm>
          <a:off x="1280160" y="2397761"/>
          <a:ext cx="1097278" cy="109727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C035A8-EDDE-40F1-B37F-3D03FAE57F49}">
      <dsp:nvSpPr>
        <dsp:cNvPr id="0" name=""/>
        <dsp:cNvSpPr/>
      </dsp:nvSpPr>
      <dsp:spPr>
        <a:xfrm>
          <a:off x="1828800" y="2397761"/>
          <a:ext cx="4267199" cy="10972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just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latin typeface="Times New Roman" pitchFamily="18" charset="0"/>
              <a:cs typeface="Times New Roman" pitchFamily="18" charset="0"/>
            </a:rPr>
            <a:t>¼</a:t>
          </a:r>
          <a:r>
            <a:rPr lang="ru-RU" sz="2400" kern="1200" dirty="0" smtClean="0">
              <a:latin typeface="Times New Roman" pitchFamily="18" charset="0"/>
              <a:cs typeface="Times New Roman" pitchFamily="18" charset="0"/>
            </a:rPr>
            <a:t> тарелки – белки (рыба, мясо, яйца, орехи, морепродукты)</a:t>
          </a:r>
          <a:endParaRPr lang="ru-RU" sz="2400" kern="1200" dirty="0"/>
        </a:p>
      </dsp:txBody>
      <dsp:txXfrm>
        <a:off x="1828800" y="2397761"/>
        <a:ext cx="4267199" cy="10972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A3927-FA46-44D2-ABE4-3FEC877296A9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B89077-3663-4597-834F-BEA4967A6D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48844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B89077-3663-4597-834F-BEA4967A6DC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10478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26.03.2024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HEIC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5.HEIC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HEIC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HEIC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41" t="-664" r="19353" b="664"/>
          <a:stretch/>
        </p:blipFill>
        <p:spPr>
          <a:xfrm>
            <a:off x="0" y="-171400"/>
            <a:ext cx="9144000" cy="7168713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900608" y="2305073"/>
            <a:ext cx="8229600" cy="1143000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</a:rPr>
              <a:t>«Здоровая тарелка»</a:t>
            </a:r>
            <a:endParaRPr lang="ru-RU" sz="5400" b="1" dirty="0">
              <a:ln w="900" cmpd="sng">
                <a:solidFill>
                  <a:schemeClr val="accent1">
                    <a:satMod val="190000"/>
                    <a:alpha val="55000"/>
                  </a:scheme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innerShdw blurRad="101600" dist="76200" dir="5400000">
                  <a:schemeClr val="accent1">
                    <a:satMod val="190000"/>
                    <a:tint val="100000"/>
                    <a:alpha val="74000"/>
                  </a:schemeClr>
                </a:inn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95536" y="5517232"/>
            <a:ext cx="65527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Подготовила: </a:t>
            </a:r>
          </a:p>
          <a:p>
            <a:pPr algn="just"/>
            <a:r>
              <a:rPr lang="ru-RU" sz="2400" dirty="0" smtClean="0">
                <a:solidFill>
                  <a:schemeClr val="bg1"/>
                </a:solidFill>
              </a:rPr>
              <a:t>Коваленко Мария Владимировна, руководитель Центра </a:t>
            </a:r>
            <a:r>
              <a:rPr lang="ru-RU" sz="2400" dirty="0" err="1" smtClean="0">
                <a:solidFill>
                  <a:schemeClr val="bg1"/>
                </a:solidFill>
              </a:rPr>
              <a:t>Здоровьесбережения</a:t>
            </a:r>
            <a:r>
              <a:rPr lang="ru-RU" sz="2400" dirty="0" smtClean="0">
                <a:solidFill>
                  <a:schemeClr val="bg1"/>
                </a:solidFill>
              </a:rPr>
              <a:t> МБОУ СОШ  № 7 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2468" y="50703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877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98205" y="427311"/>
            <a:ext cx="4926477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Актуальность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27174" y="1484784"/>
            <a:ext cx="651069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реалиях современного мира, дети школьного возраста, всё больше актуализируют проблемы популярности, во многом при помощи вещей: «Что круче, что дороже», а не на вопросах связанными с здоровым телом и правильном питании.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Питаться правильно – это «не популярно». </a:t>
            </a: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Зачастую, именно питание дома и формирует у ребенка культуру  питания. 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 на сколько же она здоровая?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252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898205" y="427311"/>
            <a:ext cx="4841262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Цели и задачи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27174" y="1307128"/>
            <a:ext cx="6510692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 проекта заключается в формировании представления о значении культуры питания как одного из компонентов здорового образа жизни.</a:t>
            </a:r>
          </a:p>
          <a:p>
            <a:pPr algn="just"/>
            <a:endParaRPr lang="ru-RU" sz="2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600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Задачи:</a:t>
            </a:r>
          </a:p>
          <a:p>
            <a:pPr marL="457200" indent="-457200" algn="just"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Исследование уровня культуры питания школьников разных возрастов</a:t>
            </a:r>
          </a:p>
          <a:p>
            <a:pPr marL="457200" indent="-457200" algn="just"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Выявление наиболее уязвимой категории школьников</a:t>
            </a:r>
          </a:p>
          <a:p>
            <a:pPr marL="457200" indent="-457200" algn="just"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Развитие интереса в вопросах рационального и сбалансированного питания  </a:t>
            </a:r>
            <a:endParaRPr lang="ru-RU" sz="2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873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8713283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Исследование уровня культуры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питания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школьников разных возрастов</a:t>
            </a: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08653" y="2060848"/>
            <a:ext cx="6647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Вопросы для обучающихся 1-4 классов: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523385709"/>
              </p:ext>
            </p:extLst>
          </p:nvPr>
        </p:nvGraphicFramePr>
        <p:xfrm>
          <a:off x="1445953" y="260537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6337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TextBox 7"/>
          <p:cNvSpPr txBox="1"/>
          <p:nvPr/>
        </p:nvSpPr>
        <p:spPr>
          <a:xfrm>
            <a:off x="1208653" y="2060848"/>
            <a:ext cx="66471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Вопросы для обучающихся 5-8 классов:</a:t>
            </a:r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4293375878"/>
              </p:ext>
            </p:extLst>
          </p:nvPr>
        </p:nvGraphicFramePr>
        <p:xfrm>
          <a:off x="1445953" y="2605371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15358" y="254930"/>
            <a:ext cx="8713283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Исследование уровня культуры </a:t>
            </a:r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питания</a:t>
            </a:r>
          </a:p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6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школьников разных возрастов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60960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5843" y="388938"/>
            <a:ext cx="6786345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Кушает ли ребенок в столовой?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72" t="50000" r="34063" b="15833"/>
          <a:stretch/>
        </p:blipFill>
        <p:spPr bwMode="auto">
          <a:xfrm>
            <a:off x="827584" y="2077826"/>
            <a:ext cx="5831339" cy="30073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827584" y="1728001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1-4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52688" r="35403" b="15914"/>
          <a:stretch/>
        </p:blipFill>
        <p:spPr bwMode="auto">
          <a:xfrm>
            <a:off x="3601612" y="4149080"/>
            <a:ext cx="5222156" cy="2627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300192" y="6093296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5-8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0839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60375" y="392113"/>
            <a:ext cx="821866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Сколько раз в день питается ребенок?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TextBox 9"/>
          <p:cNvSpPr txBox="1"/>
          <p:nvPr/>
        </p:nvSpPr>
        <p:spPr>
          <a:xfrm>
            <a:off x="827584" y="1728001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1-4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13" t="53548" r="36613" b="12903"/>
          <a:stretch/>
        </p:blipFill>
        <p:spPr bwMode="auto">
          <a:xfrm>
            <a:off x="744837" y="2121319"/>
            <a:ext cx="5212645" cy="2983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38" t="55970" r="37695" b="13125"/>
          <a:stretch/>
        </p:blipFill>
        <p:spPr bwMode="auto">
          <a:xfrm>
            <a:off x="3563888" y="3831741"/>
            <a:ext cx="5115147" cy="27220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53722" y="6184470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5-8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72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07795" y="84138"/>
            <a:ext cx="7608621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Отличается ли еда которую подают</a:t>
            </a:r>
          </a:p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 столовой от домашней?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057" t="45807" r="23669" b="21428"/>
          <a:stretch/>
        </p:blipFill>
        <p:spPr bwMode="auto">
          <a:xfrm>
            <a:off x="506584" y="1411542"/>
            <a:ext cx="7273328" cy="3027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422" t="46667" r="23633" b="21666"/>
          <a:stretch/>
        </p:blipFill>
        <p:spPr bwMode="auto">
          <a:xfrm>
            <a:off x="2139713" y="4077073"/>
            <a:ext cx="6860843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6156176" y="6239480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5-8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19672" y="1315443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1-4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109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5843" y="388938"/>
            <a:ext cx="6786345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Кушает ли ребенок в столовой?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672" t="50000" r="34063" b="15833"/>
          <a:stretch/>
        </p:blipFill>
        <p:spPr bwMode="auto">
          <a:xfrm>
            <a:off x="185266" y="1539173"/>
            <a:ext cx="5215434" cy="26897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970484" y="1575243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1-4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494" t="52688" r="35403" b="15914"/>
          <a:stretch/>
        </p:blipFill>
        <p:spPr bwMode="auto">
          <a:xfrm>
            <a:off x="2787875" y="3861049"/>
            <a:ext cx="5600549" cy="2817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618981" y="6172695"/>
            <a:ext cx="25235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Результаты 5-8 классов: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721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21" y="-5135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5843" y="388938"/>
            <a:ext cx="45113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Какая любимая еда?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1750801496"/>
              </p:ext>
            </p:extLst>
          </p:nvPr>
        </p:nvGraphicFramePr>
        <p:xfrm>
          <a:off x="460375" y="1628800"/>
          <a:ext cx="6840930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34431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21" y="-5135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5843" y="388938"/>
            <a:ext cx="4511300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Какая любимая еда?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77867731"/>
              </p:ext>
            </p:extLst>
          </p:nvPr>
        </p:nvGraphicFramePr>
        <p:xfrm>
          <a:off x="460375" y="1628800"/>
          <a:ext cx="6840930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80893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21" y="-5135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5843" y="388938"/>
            <a:ext cx="6447021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Какая самая не любимая еда?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666698099"/>
              </p:ext>
            </p:extLst>
          </p:nvPr>
        </p:nvGraphicFramePr>
        <p:xfrm>
          <a:off x="460375" y="1628800"/>
          <a:ext cx="6840930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181928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421" y="-5135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225843" y="388938"/>
            <a:ext cx="6447021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Какая самая не любимая еда?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3022451621"/>
              </p:ext>
            </p:extLst>
          </p:nvPr>
        </p:nvGraphicFramePr>
        <p:xfrm>
          <a:off x="460375" y="1556792"/>
          <a:ext cx="6840930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68678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08922" y="537687"/>
            <a:ext cx="5955798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Питание в школе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27174" y="1307128"/>
            <a:ext cx="65106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Питание в школе реализует Комбинат школьного питания (далее – КШП)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Меню разрабатывают специалисты, диетологи в соответствии с </a:t>
            </a:r>
            <a:r>
              <a:rPr lang="ru-RU" sz="2600" dirty="0" err="1" smtClean="0">
                <a:latin typeface="Times New Roman" pitchFamily="18" charset="0"/>
                <a:cs typeface="Times New Roman" pitchFamily="18" charset="0"/>
              </a:rPr>
              <a:t>СаНПинами</a:t>
            </a: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, соблюдением КБЖУ, суточной нормы потребности человека, то есть полноценного сбалансированного рациона. 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Учитывается каждая категория: возраст ребенка, смена (завтрак, обед), категория питания, диетическое меню.</a:t>
            </a:r>
          </a:p>
        </p:txBody>
      </p:sp>
    </p:spTree>
    <p:extLst>
      <p:ext uri="{BB962C8B-B14F-4D97-AF65-F5344CB8AC3E}">
        <p14:creationId xmlns:p14="http://schemas.microsoft.com/office/powerpoint/2010/main" val="3096050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670868" y="578095"/>
            <a:ext cx="780226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Пример обеда в школьной столовой:</a:t>
            </a: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752" t="42611" r="37580" b="13131"/>
          <a:stretch/>
        </p:blipFill>
        <p:spPr bwMode="auto">
          <a:xfrm>
            <a:off x="460375" y="1844824"/>
            <a:ext cx="8113830" cy="44232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539500" y="1475492"/>
            <a:ext cx="1027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Граммы: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5105710" y="1483251"/>
            <a:ext cx="22449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КБЖУ: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0503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08922" y="537687"/>
            <a:ext cx="546893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Питание в доме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27174" y="1307128"/>
            <a:ext cx="651069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Родители школьников 1-4 классов самостоятельно организуют питание ребенка на дому основываясь на своих знаниях, бюджете и чаще всего предпочтениях ребёнка.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Обучающиеся 5-8 классов на половину с родителями начинают контролировать своё питание самостоятельно основываясь на знаниях полученных при формировании культуры питания дома и в школе.</a:t>
            </a:r>
          </a:p>
        </p:txBody>
      </p:sp>
    </p:spTree>
    <p:extLst>
      <p:ext uri="{BB962C8B-B14F-4D97-AF65-F5344CB8AC3E}">
        <p14:creationId xmlns:p14="http://schemas.microsoft.com/office/powerpoint/2010/main" val="101950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08922" y="537687"/>
            <a:ext cx="247933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27174" y="1307128"/>
            <a:ext cx="65106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Основываясь на результатах полученных статистическими данными в результате опроса родителей и обучающихся мы видим не достаточный контроль за питанием детей в домашней среде. 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Потакание детей в пищевых привычках приводит к пагубным последствиям таким как:</a:t>
            </a:r>
          </a:p>
          <a:p>
            <a:pPr marL="457200" indent="-457200" algn="just"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Отказ от питания в школьной столовой</a:t>
            </a:r>
          </a:p>
          <a:p>
            <a:pPr marL="457200" indent="-457200" algn="just"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Быстрый перекус «вредной пищей»</a:t>
            </a:r>
          </a:p>
          <a:p>
            <a:pPr marL="457200" indent="-457200" algn="just">
              <a:buFontTx/>
              <a:buChar char="-"/>
            </a:pPr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Не умением формирования правильной «Тарелки питания»</a:t>
            </a:r>
          </a:p>
        </p:txBody>
      </p:sp>
    </p:spTree>
    <p:extLst>
      <p:ext uri="{BB962C8B-B14F-4D97-AF65-F5344CB8AC3E}">
        <p14:creationId xmlns:p14="http://schemas.microsoft.com/office/powerpoint/2010/main" val="1019508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808922" y="537687"/>
            <a:ext cx="2479333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Вывод:</a:t>
            </a:r>
            <a:endParaRPr lang="ru-RU" sz="2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327174" y="1307128"/>
            <a:ext cx="6510692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Питание в начальных классах еще держится на стабильных показателей, так как родители получают бесплатное полноценное питание, но уже начиная с 5 класса родительский контроль ослабевает.</a:t>
            </a:r>
          </a:p>
          <a:p>
            <a:pPr algn="just"/>
            <a:r>
              <a:rPr lang="ru-RU" sz="2600" dirty="0" smtClean="0">
                <a:latin typeface="Times New Roman" pitchFamily="18" charset="0"/>
                <a:cs typeface="Times New Roman" pitchFamily="18" charset="0"/>
              </a:rPr>
              <a:t>Видя не желание ребенка есть школьную еду, так как она начинает разительно отличаться от привычной «домашней» бесплатное питание сменяется на дотацию, то есть на питание без родительской доплаты, а именно на питание в 55р.</a:t>
            </a:r>
          </a:p>
        </p:txBody>
      </p:sp>
    </p:spTree>
    <p:extLst>
      <p:ext uri="{BB962C8B-B14F-4D97-AF65-F5344CB8AC3E}">
        <p14:creationId xmlns:p14="http://schemas.microsoft.com/office/powerpoint/2010/main" val="34971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2813" y="72861"/>
            <a:ext cx="8664897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Примерное двухнедельное меню </a:t>
            </a:r>
          </a:p>
          <a:p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на сумму дотационных выплат</a:t>
            </a: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7" t="19785" r="39153" b="56560"/>
          <a:stretch/>
        </p:blipFill>
        <p:spPr bwMode="auto">
          <a:xfrm>
            <a:off x="302813" y="1356851"/>
            <a:ext cx="5493323" cy="2090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87" t="47417" r="39153" b="1"/>
          <a:stretch/>
        </p:blipFill>
        <p:spPr bwMode="auto">
          <a:xfrm>
            <a:off x="3690879" y="2390475"/>
            <a:ext cx="5276831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42737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268" y="254930"/>
            <a:ext cx="8342188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Выявление наиболее уязвимой категории школьников</a:t>
            </a: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497989" y="1732258"/>
            <a:ext cx="8034452" cy="41088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Основываясь на полученных данных можно сделать вывод, что наиболее уязвимой категорией школьников являются начальные классы. </a:t>
            </a: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Именно в начальных классах идет максимальное формирование культуры здорового питания с двух сторон. Это родительский и школьный контроль.</a:t>
            </a:r>
          </a:p>
          <a:p>
            <a:pPr algn="just"/>
            <a:r>
              <a:rPr lang="ru-RU" sz="2900" dirty="0" smtClean="0">
                <a:latin typeface="Times New Roman" pitchFamily="18" charset="0"/>
                <a:cs typeface="Times New Roman" pitchFamily="18" charset="0"/>
              </a:rPr>
              <a:t>Родители имеют тотальный доступ к проверке деятельности организации школьного питания.</a:t>
            </a:r>
          </a:p>
        </p:txBody>
      </p:sp>
    </p:spTree>
    <p:extLst>
      <p:ext uri="{BB962C8B-B14F-4D97-AF65-F5344CB8AC3E}">
        <p14:creationId xmlns:p14="http://schemas.microsoft.com/office/powerpoint/2010/main" val="374766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268" y="254930"/>
            <a:ext cx="834218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Контроль школы: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016664004"/>
              </p:ext>
            </p:extLst>
          </p:nvPr>
        </p:nvGraphicFramePr>
        <p:xfrm>
          <a:off x="1043608" y="1484784"/>
          <a:ext cx="7200800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70244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34268" y="254930"/>
            <a:ext cx="834218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Контроль родителей: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48993851"/>
              </p:ext>
            </p:extLst>
          </p:nvPr>
        </p:nvGraphicFramePr>
        <p:xfrm>
          <a:off x="1524000" y="1916832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1521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915095" y="2367171"/>
            <a:ext cx="7086757" cy="212365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/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Развитие интереса в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вопросах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рационального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и сбалансированного </a:t>
            </a:r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питания  </a:t>
            </a:r>
          </a:p>
        </p:txBody>
      </p:sp>
    </p:spTree>
    <p:extLst>
      <p:ext uri="{BB962C8B-B14F-4D97-AF65-F5344CB8AC3E}">
        <p14:creationId xmlns:p14="http://schemas.microsoft.com/office/powerpoint/2010/main" val="2557735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483767" y="2828834"/>
            <a:ext cx="4673129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Урок – </a:t>
            </a:r>
            <a:r>
              <a:rPr lang="ru-RU" sz="3600" dirty="0" err="1" smtClean="0">
                <a:latin typeface="Times New Roman" pitchFamily="18" charset="0"/>
                <a:cs typeface="Times New Roman" pitchFamily="18" charset="0"/>
              </a:rPr>
              <a:t>практимум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«Тарелка здоровья»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61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93"/>
          <a:stretch/>
        </p:blipFill>
        <p:spPr>
          <a:xfrm>
            <a:off x="29691" y="442912"/>
            <a:ext cx="8892480" cy="604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14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14773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Из чего должна состоять тарелка здоровья?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400089" y="1859340"/>
            <a:ext cx="834837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Правило тарелки здоровья:</a:t>
            </a: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арелку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диаметром 20-24 см нужно разделить на 3 части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158613490"/>
              </p:ext>
            </p:extLst>
          </p:nvPr>
        </p:nvGraphicFramePr>
        <p:xfrm>
          <a:off x="1524000" y="2831237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67887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Как провести урок.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1103065" y="1187483"/>
            <a:ext cx="741682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Разделим урок на 5 частей: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Вводная часть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Знакомство с тарелкой здоровья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Практикум (игры загадки про еду – помещение нужного продукта в нужный раздел)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Рефлексия (выдача материала, а именно листов с тарелкой где можно разукрасить продукты)</a:t>
            </a:r>
          </a:p>
          <a:p>
            <a:pPr marL="514350" indent="-514350" algn="just">
              <a:buAutoNum type="arabicPeriod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Домашнее задание. Нарисовать свою любимую тарелку здоровья.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0179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65487" y="1772258"/>
            <a:ext cx="741682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Знакомство с детьми.</a:t>
            </a: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 ходе беседы выяснить предпочтения в еде детей, узнать об их распорядке дня и приеме пищи. </a:t>
            </a: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Выяснить завтракают ли дети дома и чем? </a:t>
            </a:r>
          </a:p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ВАЖНО! Рассказать о своей любимой еде и узнать как питаются родители.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034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Знакомство с тарелкой здоровья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55" y="1490209"/>
            <a:ext cx="4080103" cy="306007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22095"/>
            <a:ext cx="4644008" cy="34830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30565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</a:p>
          <a:p>
            <a:endParaRPr lang="ru-RU" dirty="0"/>
          </a:p>
        </p:txBody>
      </p:sp>
      <p:sp>
        <p:nvSpPr>
          <p:cNvPr id="2" name="TextBox 1"/>
          <p:cNvSpPr txBox="1"/>
          <p:nvPr/>
        </p:nvSpPr>
        <p:spPr>
          <a:xfrm>
            <a:off x="665487" y="1772258"/>
            <a:ext cx="347446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игра в которой дети, отгадывая загадки помещают слова-карточки на нужную часть «Тарелки Здоровья».</a:t>
            </a: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После того, как все карточки размещены на экране, предлагаем детям (при помощи голосования) сделать самую любимую Тарелку.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Вместе оцениваем результаты проделанной работы.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Урок - практикум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1791250"/>
            <a:ext cx="3363838" cy="44851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1334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29795"/>
            <a:ext cx="7164288" cy="53732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18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Рефлексия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2647" y="1484784"/>
            <a:ext cx="5222503" cy="5232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6788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Дневник питания: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447" y="1291325"/>
            <a:ext cx="8533106" cy="550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8404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15358" y="254930"/>
            <a:ext cx="184731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endParaRPr lang="ru-RU" sz="36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7" name="TextBox 6"/>
          <p:cNvSpPr txBox="1"/>
          <p:nvPr/>
        </p:nvSpPr>
        <p:spPr>
          <a:xfrm>
            <a:off x="215358" y="254930"/>
            <a:ext cx="831708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Вводная часть:</a:t>
            </a: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215358" y="254930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Домашнее задание</a:t>
            </a:r>
            <a:endParaRPr lang="ru-RU" sz="36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088207" y="1489343"/>
            <a:ext cx="74168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Нарисовать свою Тарелку Здоровья!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854" y="2213658"/>
            <a:ext cx="6148089" cy="4346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713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665486" y="1772258"/>
            <a:ext cx="7970459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just"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Сравнительный анализ ребенком тарелки здоровья с домашним приемом пищи и как следствие – развитие у ребенка стремления правильно питаться;</a:t>
            </a:r>
          </a:p>
          <a:p>
            <a:pPr marL="457200" indent="-457200" algn="just"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Интерес родителей к правильному питанию. Родитель увидит заинтересованность ребенка в стремлении здорового питания, а также проявит интерес и поддержку;</a:t>
            </a:r>
          </a:p>
          <a:p>
            <a:pPr marL="457200" indent="-457200" algn="just">
              <a:buFontTx/>
              <a:buChar char="-"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Дневник питания. Мы получаем дополнительный контроль над питанием ребенка в домашних условиях.</a:t>
            </a: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8864" y="240978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Для чего мы провели урок?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0665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AutoShape 2" descr="Диаграмма ответов в Формах. Вопрос: Считаете ли питание в школе здоровым и полноценным?. Количество ответов: 265 ответов."/>
          <p:cNvSpPr>
            <a:spLocks noChangeAspect="1" noChangeArrowheads="1"/>
          </p:cNvSpPr>
          <p:nvPr/>
        </p:nvSpPr>
        <p:spPr bwMode="auto">
          <a:xfrm>
            <a:off x="155575" y="84138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2" name="TextBox 1"/>
          <p:cNvSpPr txBox="1"/>
          <p:nvPr/>
        </p:nvSpPr>
        <p:spPr>
          <a:xfrm>
            <a:off x="665487" y="2368897"/>
            <a:ext cx="797045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Данная разработка подходит и для урока-практикума с родителями на родительских собраниях, родительских контролях, а также на отдельно проведенных мероприятиях.</a:t>
            </a:r>
          </a:p>
          <a:p>
            <a:pPr algn="just"/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8864" y="240978"/>
            <a:ext cx="8317082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Times New Roman" pitchFamily="18" charset="0"/>
                <a:cs typeface="Times New Roman" pitchFamily="18" charset="0"/>
              </a:rPr>
              <a:t>Урок практикум с родителями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23027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778437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915816" y="1984534"/>
            <a:ext cx="5333511" cy="1938992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Спасибо за</a:t>
            </a:r>
          </a:p>
          <a:p>
            <a:r>
              <a:rPr lang="ru-RU" sz="60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Times New Roman" pitchFamily="18" charset="0"/>
                <a:cs typeface="Times New Roman" pitchFamily="18" charset="0"/>
              </a:rPr>
              <a:t> внимание!</a:t>
            </a:r>
            <a:endParaRPr lang="ru-RU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225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696</TotalTime>
  <Words>1029</Words>
  <Application>Microsoft Office PowerPoint</Application>
  <PresentationFormat>Экран (4:3)</PresentationFormat>
  <Paragraphs>139</Paragraphs>
  <Slides>37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1" baseType="lpstr">
      <vt:lpstr>Arial</vt:lpstr>
      <vt:lpstr>Calibri</vt:lpstr>
      <vt:lpstr>Times New Roman</vt:lpstr>
      <vt:lpstr>Тема Office</vt:lpstr>
      <vt:lpstr>«Здоровая тарелка»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Здоровая тарелка</dc:title>
  <dc:creator>Семья Коваленко</dc:creator>
  <cp:lastModifiedBy>Пользователь</cp:lastModifiedBy>
  <cp:revision>32</cp:revision>
  <dcterms:created xsi:type="dcterms:W3CDTF">2024-03-16T11:42:57Z</dcterms:created>
  <dcterms:modified xsi:type="dcterms:W3CDTF">2024-03-26T06:57:30Z</dcterms:modified>
</cp:coreProperties>
</file>