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260" r:id="rId3"/>
    <p:sldId id="261" r:id="rId4"/>
    <p:sldId id="298" r:id="rId5"/>
    <p:sldId id="263" r:id="rId6"/>
    <p:sldId id="264" r:id="rId7"/>
    <p:sldId id="285" r:id="rId8"/>
    <p:sldId id="292" r:id="rId9"/>
    <p:sldId id="267" r:id="rId10"/>
    <p:sldId id="266" r:id="rId11"/>
    <p:sldId id="297" r:id="rId12"/>
    <p:sldId id="284" r:id="rId13"/>
    <p:sldId id="296" r:id="rId14"/>
    <p:sldId id="299" r:id="rId15"/>
    <p:sldId id="289" r:id="rId16"/>
    <p:sldId id="302" r:id="rId17"/>
    <p:sldId id="303" r:id="rId18"/>
    <p:sldId id="304" r:id="rId19"/>
    <p:sldId id="30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7A74C4"/>
    <a:srgbClr val="0000FF"/>
    <a:srgbClr val="FF0000"/>
    <a:srgbClr val="000066"/>
    <a:srgbClr val="002060"/>
    <a:srgbClr val="339933"/>
    <a:srgbClr val="0066FF"/>
    <a:srgbClr val="BDBDBD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88" autoAdjust="0"/>
  </p:normalViewPr>
  <p:slideViewPr>
    <p:cSldViewPr>
      <p:cViewPr>
        <p:scale>
          <a:sx n="117" d="100"/>
          <a:sy n="117" d="100"/>
        </p:scale>
        <p:origin x="-1464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893535-B834-4733-939E-C2B4DEB326E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F2ECC8-8983-41D6-826D-1659CEAD8EF8}">
      <dgm:prSet phldrT="[Текст]"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i="1" dirty="0" smtClean="0">
              <a:solidFill>
                <a:srgbClr val="FF0000"/>
              </a:solidFill>
              <a:latin typeface="Times New Roman"/>
              <a:ea typeface="Times New Roman"/>
            </a:rPr>
            <a:t>Предмет исследования: </a:t>
          </a:r>
          <a:r>
            <a:rPr lang="ru-RU" sz="2300" dirty="0" smtClean="0">
              <a:solidFill>
                <a:srgbClr val="002060"/>
              </a:solidFill>
              <a:latin typeface="Times New Roman"/>
              <a:ea typeface="Times New Roman"/>
            </a:rPr>
            <a:t>виды обоев и различных покрытий для стен в жилых помещениях</a:t>
          </a:r>
          <a:endParaRPr lang="ru-RU" sz="2300" dirty="0">
            <a:solidFill>
              <a:srgbClr val="002060"/>
            </a:solidFill>
            <a:latin typeface="Times New Roman"/>
            <a:ea typeface="Times New Roman"/>
          </a:endParaRPr>
        </a:p>
      </dgm:t>
    </dgm:pt>
    <dgm:pt modelId="{73D78B3B-8E0E-4298-A745-71D37573CC0F}" type="parTrans" cxnId="{E61A6371-105C-4A5E-94BC-EDB030D5604A}">
      <dgm:prSet/>
      <dgm:spPr/>
      <dgm:t>
        <a:bodyPr/>
        <a:lstStyle/>
        <a:p>
          <a:endParaRPr lang="ru-RU"/>
        </a:p>
      </dgm:t>
    </dgm:pt>
    <dgm:pt modelId="{819B19C7-6085-407B-9F3C-5D9C5C60CDD7}" type="sibTrans" cxnId="{E61A6371-105C-4A5E-94BC-EDB030D5604A}">
      <dgm:prSet/>
      <dgm:spPr/>
      <dgm:t>
        <a:bodyPr/>
        <a:lstStyle/>
        <a:p>
          <a:endParaRPr lang="ru-RU"/>
        </a:p>
      </dgm:t>
    </dgm:pt>
    <dgm:pt modelId="{8A9438FA-DA3D-4619-8763-361BE0A53C73}">
      <dgm:prSet phldrT="[Текст]" custT="1"/>
      <dgm:spPr/>
      <dgm:t>
        <a:bodyPr/>
        <a:lstStyle/>
        <a:p>
          <a:r>
            <a:rPr lang="ru-RU" sz="2400" i="1" dirty="0" smtClean="0">
              <a:solidFill>
                <a:srgbClr val="FF0000"/>
              </a:solidFill>
              <a:latin typeface="Times New Roman"/>
              <a:ea typeface="Times New Roman"/>
            </a:rPr>
            <a:t>Объект исследования </a:t>
          </a:r>
          <a:endParaRPr lang="ru-RU" sz="2400" dirty="0">
            <a:solidFill>
              <a:srgbClr val="FF0000"/>
            </a:solidFill>
          </a:endParaRPr>
        </a:p>
      </dgm:t>
    </dgm:pt>
    <dgm:pt modelId="{634A2634-EDC5-4FB5-AC90-F2412A6EE20A}" type="parTrans" cxnId="{0E24AE93-F98B-4D92-BDDE-354D0A8035CA}">
      <dgm:prSet/>
      <dgm:spPr/>
      <dgm:t>
        <a:bodyPr/>
        <a:lstStyle/>
        <a:p>
          <a:endParaRPr lang="ru-RU"/>
        </a:p>
      </dgm:t>
    </dgm:pt>
    <dgm:pt modelId="{5A5F3CAE-58AF-4A8E-9FB0-0282299476A8}" type="sibTrans" cxnId="{0E24AE93-F98B-4D92-BDDE-354D0A8035CA}">
      <dgm:prSet/>
      <dgm:spPr/>
      <dgm:t>
        <a:bodyPr/>
        <a:lstStyle/>
        <a:p>
          <a:endParaRPr lang="ru-RU"/>
        </a:p>
      </dgm:t>
    </dgm:pt>
    <dgm:pt modelId="{E2EA02CD-DA58-4226-BC45-8A1596FE9B35}">
      <dgm:prSet phldrT="[Текст]" custT="1"/>
      <dgm:spPr/>
      <dgm:t>
        <a:bodyPr/>
        <a:lstStyle/>
        <a:p>
          <a:r>
            <a:rPr lang="ru-RU" sz="1800" dirty="0" smtClean="0">
              <a:solidFill>
                <a:srgbClr val="002060"/>
              </a:solidFill>
              <a:latin typeface="Times New Roman"/>
              <a:ea typeface="Times New Roman"/>
            </a:rPr>
            <a:t>покрытие бумажных и лакокрасочных материалов жилищных условиях</a:t>
          </a:r>
          <a:endParaRPr lang="ru-RU" sz="1800" dirty="0">
            <a:solidFill>
              <a:srgbClr val="002060"/>
            </a:solidFill>
            <a:latin typeface="Times New Roman"/>
            <a:ea typeface="Times New Roman"/>
          </a:endParaRPr>
        </a:p>
      </dgm:t>
    </dgm:pt>
    <dgm:pt modelId="{C351C9B9-FD6A-4B91-BD5A-5C7184CBF20B}" type="parTrans" cxnId="{0E6033D2-1B7E-4BDE-9675-73B25343BB5D}">
      <dgm:prSet/>
      <dgm:spPr/>
      <dgm:t>
        <a:bodyPr/>
        <a:lstStyle/>
        <a:p>
          <a:endParaRPr lang="ru-RU"/>
        </a:p>
      </dgm:t>
    </dgm:pt>
    <dgm:pt modelId="{F432488A-8CC8-4A1D-A01A-61DE1B78FEAB}" type="sibTrans" cxnId="{0E6033D2-1B7E-4BDE-9675-73B25343BB5D}">
      <dgm:prSet/>
      <dgm:spPr/>
      <dgm:t>
        <a:bodyPr/>
        <a:lstStyle/>
        <a:p>
          <a:endParaRPr lang="ru-RU"/>
        </a:p>
      </dgm:t>
    </dgm:pt>
    <dgm:pt modelId="{85145CD8-004E-4F67-8737-7D775F98D0A1}">
      <dgm:prSet phldrT="[Текст]" custT="1"/>
      <dgm:spPr/>
      <dgm:t>
        <a:bodyPr/>
        <a:lstStyle/>
        <a:p>
          <a:r>
            <a:rPr lang="ru-RU" sz="2400" i="1" dirty="0" smtClean="0">
              <a:solidFill>
                <a:srgbClr val="FF0000"/>
              </a:solidFill>
              <a:latin typeface="Times New Roman"/>
              <a:ea typeface="Times New Roman"/>
            </a:rPr>
            <a:t>Методы исследования </a:t>
          </a:r>
          <a:endParaRPr lang="ru-RU" sz="2400" dirty="0">
            <a:solidFill>
              <a:srgbClr val="FF0000"/>
            </a:solidFill>
          </a:endParaRPr>
        </a:p>
      </dgm:t>
    </dgm:pt>
    <dgm:pt modelId="{E7EC91A9-5FA4-45DE-8E52-227DBB85DC95}" type="parTrans" cxnId="{B281CF90-AFA9-4ED6-9567-90ADAAF553F7}">
      <dgm:prSet/>
      <dgm:spPr/>
      <dgm:t>
        <a:bodyPr/>
        <a:lstStyle/>
        <a:p>
          <a:endParaRPr lang="ru-RU"/>
        </a:p>
      </dgm:t>
    </dgm:pt>
    <dgm:pt modelId="{0C764714-4500-4B41-AFFE-61A533DF34B3}" type="sibTrans" cxnId="{B281CF90-AFA9-4ED6-9567-90ADAAF553F7}">
      <dgm:prSet/>
      <dgm:spPr/>
      <dgm:t>
        <a:bodyPr/>
        <a:lstStyle/>
        <a:p>
          <a:endParaRPr lang="ru-RU"/>
        </a:p>
      </dgm:t>
    </dgm:pt>
    <dgm:pt modelId="{F7C8ED14-D348-41DD-98D0-773A12C8FF3F}">
      <dgm:prSet phldrT="[Текст]" custT="1"/>
      <dgm:spPr/>
      <dgm:t>
        <a:bodyPr/>
        <a:lstStyle/>
        <a:p>
          <a:pPr algn="just"/>
          <a:r>
            <a:rPr lang="ru-RU" sz="1800" dirty="0" smtClean="0">
              <a:solidFill>
                <a:srgbClr val="002060"/>
              </a:solidFill>
              <a:latin typeface="Times New Roman"/>
              <a:ea typeface="Times New Roman"/>
            </a:rPr>
            <a:t>1. анализ периодической литературы, материалов сети Интернет, телепередач;</a:t>
          </a:r>
        </a:p>
        <a:p>
          <a:pPr algn="just"/>
          <a:r>
            <a:rPr lang="ru-RU" sz="1800" dirty="0" smtClean="0">
              <a:solidFill>
                <a:srgbClr val="002060"/>
              </a:solidFill>
              <a:latin typeface="Times New Roman"/>
              <a:ea typeface="Times New Roman"/>
            </a:rPr>
            <a:t>2. статистическая обработка результатов исследования; </a:t>
          </a:r>
        </a:p>
        <a:p>
          <a:pPr algn="just"/>
          <a:r>
            <a:rPr lang="ru-RU" sz="1800" dirty="0" smtClean="0">
              <a:solidFill>
                <a:srgbClr val="002060"/>
              </a:solidFill>
              <a:latin typeface="Times New Roman"/>
              <a:ea typeface="Times New Roman"/>
            </a:rPr>
            <a:t>3. организационные методы (сравнительный анализ фактических данных); </a:t>
          </a:r>
        </a:p>
        <a:p>
          <a:pPr algn="just"/>
          <a:r>
            <a:rPr lang="ru-RU" sz="1800" dirty="0" smtClean="0">
              <a:solidFill>
                <a:srgbClr val="002060"/>
              </a:solidFill>
              <a:latin typeface="Times New Roman"/>
              <a:ea typeface="Times New Roman"/>
            </a:rPr>
            <a:t>4. метод визуализации данных (функции, графики и т.п.).</a:t>
          </a:r>
          <a:endParaRPr lang="ru-RU" sz="1800" dirty="0">
            <a:solidFill>
              <a:srgbClr val="002060"/>
            </a:solidFill>
            <a:latin typeface="Times New Roman"/>
            <a:ea typeface="Times New Roman"/>
          </a:endParaRPr>
        </a:p>
      </dgm:t>
    </dgm:pt>
    <dgm:pt modelId="{FE7C3E46-E27D-4EF6-8434-B1A1363D3D14}" type="parTrans" cxnId="{7A3500DB-CD37-4E76-9006-C9F0D8BDA673}">
      <dgm:prSet/>
      <dgm:spPr/>
      <dgm:t>
        <a:bodyPr/>
        <a:lstStyle/>
        <a:p>
          <a:endParaRPr lang="ru-RU"/>
        </a:p>
      </dgm:t>
    </dgm:pt>
    <dgm:pt modelId="{FADDAAEA-D74D-4DC0-A449-8471E9A5D11E}" type="sibTrans" cxnId="{7A3500DB-CD37-4E76-9006-C9F0D8BDA673}">
      <dgm:prSet/>
      <dgm:spPr/>
      <dgm:t>
        <a:bodyPr/>
        <a:lstStyle/>
        <a:p>
          <a:endParaRPr lang="ru-RU"/>
        </a:p>
      </dgm:t>
    </dgm:pt>
    <dgm:pt modelId="{67932789-FDD0-42DF-A5A0-5CE81D413E84}" type="pres">
      <dgm:prSet presAssocID="{B4893535-B834-4733-939E-C2B4DEB326E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5F66476-CACB-4EDE-98CF-CE91DBBF1E75}" type="pres">
      <dgm:prSet presAssocID="{BCF2ECC8-8983-41D6-826D-1659CEAD8EF8}" presName="hierRoot1" presStyleCnt="0"/>
      <dgm:spPr/>
    </dgm:pt>
    <dgm:pt modelId="{DBDBCE25-5D2F-4335-B78F-F4405543C5B8}" type="pres">
      <dgm:prSet presAssocID="{BCF2ECC8-8983-41D6-826D-1659CEAD8EF8}" presName="composite" presStyleCnt="0"/>
      <dgm:spPr/>
    </dgm:pt>
    <dgm:pt modelId="{012FCB2B-9ACE-475A-84B9-A6FCE1C275DE}" type="pres">
      <dgm:prSet presAssocID="{BCF2ECC8-8983-41D6-826D-1659CEAD8EF8}" presName="background" presStyleLbl="node0" presStyleIdx="0" presStyleCnt="1"/>
      <dgm:spPr/>
    </dgm:pt>
    <dgm:pt modelId="{F0EB5CE4-35FE-45E7-8FDF-68FCDA7DF837}" type="pres">
      <dgm:prSet presAssocID="{BCF2ECC8-8983-41D6-826D-1659CEAD8EF8}" presName="text" presStyleLbl="fgAcc0" presStyleIdx="0" presStyleCnt="1" custScaleX="695745" custScaleY="1704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608D96-C7BB-4D9E-9D11-104B223B1BAB}" type="pres">
      <dgm:prSet presAssocID="{BCF2ECC8-8983-41D6-826D-1659CEAD8EF8}" presName="hierChild2" presStyleCnt="0"/>
      <dgm:spPr/>
    </dgm:pt>
    <dgm:pt modelId="{241FBFDD-289D-4EE9-A35D-F83A2436C187}" type="pres">
      <dgm:prSet presAssocID="{634A2634-EDC5-4FB5-AC90-F2412A6EE20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DF008296-8C33-4CCF-BCD8-DC4CB2BA3FF4}" type="pres">
      <dgm:prSet presAssocID="{8A9438FA-DA3D-4619-8763-361BE0A53C73}" presName="hierRoot2" presStyleCnt="0"/>
      <dgm:spPr/>
    </dgm:pt>
    <dgm:pt modelId="{68EE62DE-5483-4CDE-8B5A-8263743684AD}" type="pres">
      <dgm:prSet presAssocID="{8A9438FA-DA3D-4619-8763-361BE0A53C73}" presName="composite2" presStyleCnt="0"/>
      <dgm:spPr/>
    </dgm:pt>
    <dgm:pt modelId="{90EF1BBD-0FA3-4D77-BF42-5FA2FC60918B}" type="pres">
      <dgm:prSet presAssocID="{8A9438FA-DA3D-4619-8763-361BE0A53C73}" presName="background2" presStyleLbl="node2" presStyleIdx="0" presStyleCnt="2"/>
      <dgm:spPr/>
    </dgm:pt>
    <dgm:pt modelId="{E281255E-1AD7-49EF-9A6A-6DA8DFE6C5DE}" type="pres">
      <dgm:prSet presAssocID="{8A9438FA-DA3D-4619-8763-361BE0A53C73}" presName="text2" presStyleLbl="fgAcc2" presStyleIdx="0" presStyleCnt="2" custScaleX="3909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0A0FDA-AAD5-43CA-AD70-04DB767B19C9}" type="pres">
      <dgm:prSet presAssocID="{8A9438FA-DA3D-4619-8763-361BE0A53C73}" presName="hierChild3" presStyleCnt="0"/>
      <dgm:spPr/>
    </dgm:pt>
    <dgm:pt modelId="{A45F8B7E-89F7-4EED-BEED-E057AC41CDD9}" type="pres">
      <dgm:prSet presAssocID="{C351C9B9-FD6A-4B91-BD5A-5C7184CBF20B}" presName="Name17" presStyleLbl="parChTrans1D3" presStyleIdx="0" presStyleCnt="2"/>
      <dgm:spPr/>
      <dgm:t>
        <a:bodyPr/>
        <a:lstStyle/>
        <a:p>
          <a:endParaRPr lang="ru-RU"/>
        </a:p>
      </dgm:t>
    </dgm:pt>
    <dgm:pt modelId="{1FADC0E3-7C77-455E-98C1-550275AC7CF9}" type="pres">
      <dgm:prSet presAssocID="{E2EA02CD-DA58-4226-BC45-8A1596FE9B35}" presName="hierRoot3" presStyleCnt="0"/>
      <dgm:spPr/>
    </dgm:pt>
    <dgm:pt modelId="{574853F8-897C-42F6-A7EE-942C9310FF69}" type="pres">
      <dgm:prSet presAssocID="{E2EA02CD-DA58-4226-BC45-8A1596FE9B35}" presName="composite3" presStyleCnt="0"/>
      <dgm:spPr/>
    </dgm:pt>
    <dgm:pt modelId="{F6CBDA86-EFC3-4629-BB5C-EC1225300727}" type="pres">
      <dgm:prSet presAssocID="{E2EA02CD-DA58-4226-BC45-8A1596FE9B35}" presName="background3" presStyleLbl="node3" presStyleIdx="0" presStyleCnt="2"/>
      <dgm:spPr/>
    </dgm:pt>
    <dgm:pt modelId="{B95F9F06-0A73-40C7-B8D3-6DC7C89CEA5B}" type="pres">
      <dgm:prSet presAssocID="{E2EA02CD-DA58-4226-BC45-8A1596FE9B35}" presName="text3" presStyleLbl="fgAcc3" presStyleIdx="0" presStyleCnt="2" custScaleX="450724" custScaleY="2077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5FEF35-D112-4E76-A162-39F795A9EBBE}" type="pres">
      <dgm:prSet presAssocID="{E2EA02CD-DA58-4226-BC45-8A1596FE9B35}" presName="hierChild4" presStyleCnt="0"/>
      <dgm:spPr/>
    </dgm:pt>
    <dgm:pt modelId="{7412CFFC-4B43-4BB0-BC86-088496C9DA30}" type="pres">
      <dgm:prSet presAssocID="{E7EC91A9-5FA4-45DE-8E52-227DBB85DC95}" presName="Name10" presStyleLbl="parChTrans1D2" presStyleIdx="1" presStyleCnt="2"/>
      <dgm:spPr/>
      <dgm:t>
        <a:bodyPr/>
        <a:lstStyle/>
        <a:p>
          <a:endParaRPr lang="ru-RU"/>
        </a:p>
      </dgm:t>
    </dgm:pt>
    <dgm:pt modelId="{8F73EB7F-FEAE-4E25-A927-59228A9BAA2D}" type="pres">
      <dgm:prSet presAssocID="{85145CD8-004E-4F67-8737-7D775F98D0A1}" presName="hierRoot2" presStyleCnt="0"/>
      <dgm:spPr/>
    </dgm:pt>
    <dgm:pt modelId="{6728EFA3-3A18-4D0F-A0B0-AFC4BEE3F12E}" type="pres">
      <dgm:prSet presAssocID="{85145CD8-004E-4F67-8737-7D775F98D0A1}" presName="composite2" presStyleCnt="0"/>
      <dgm:spPr/>
    </dgm:pt>
    <dgm:pt modelId="{D7F7E8F6-E9DC-4C5D-8AB0-C12694BFF543}" type="pres">
      <dgm:prSet presAssocID="{85145CD8-004E-4F67-8737-7D775F98D0A1}" presName="background2" presStyleLbl="node2" presStyleIdx="1" presStyleCnt="2"/>
      <dgm:spPr/>
    </dgm:pt>
    <dgm:pt modelId="{EA13770D-A8F6-4008-8EFD-23A8A3E7FC30}" type="pres">
      <dgm:prSet presAssocID="{85145CD8-004E-4F67-8737-7D775F98D0A1}" presName="text2" presStyleLbl="fgAcc2" presStyleIdx="1" presStyleCnt="2" custScaleX="3625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B53D057-C7B0-41E6-83D2-74635F4CB215}" type="pres">
      <dgm:prSet presAssocID="{85145CD8-004E-4F67-8737-7D775F98D0A1}" presName="hierChild3" presStyleCnt="0"/>
      <dgm:spPr/>
    </dgm:pt>
    <dgm:pt modelId="{5E7122DE-CCDB-413C-B187-F32148AE9A84}" type="pres">
      <dgm:prSet presAssocID="{FE7C3E46-E27D-4EF6-8434-B1A1363D3D14}" presName="Name17" presStyleLbl="parChTrans1D3" presStyleIdx="1" presStyleCnt="2"/>
      <dgm:spPr/>
      <dgm:t>
        <a:bodyPr/>
        <a:lstStyle/>
        <a:p>
          <a:endParaRPr lang="ru-RU"/>
        </a:p>
      </dgm:t>
    </dgm:pt>
    <dgm:pt modelId="{E8900CC7-9D97-40CE-9B8F-3C3651CDADB8}" type="pres">
      <dgm:prSet presAssocID="{F7C8ED14-D348-41DD-98D0-773A12C8FF3F}" presName="hierRoot3" presStyleCnt="0"/>
      <dgm:spPr/>
    </dgm:pt>
    <dgm:pt modelId="{658CD519-CBE6-4581-9151-8AFB5EA3AEDD}" type="pres">
      <dgm:prSet presAssocID="{F7C8ED14-D348-41DD-98D0-773A12C8FF3F}" presName="composite3" presStyleCnt="0"/>
      <dgm:spPr/>
    </dgm:pt>
    <dgm:pt modelId="{88C5C196-04F5-422F-82A4-622F5D3DCE60}" type="pres">
      <dgm:prSet presAssocID="{F7C8ED14-D348-41DD-98D0-773A12C8FF3F}" presName="background3" presStyleLbl="node3" presStyleIdx="1" presStyleCnt="2"/>
      <dgm:spPr/>
    </dgm:pt>
    <dgm:pt modelId="{C094FA3A-8304-4537-A2B1-CC501C1F9C36}" type="pres">
      <dgm:prSet presAssocID="{F7C8ED14-D348-41DD-98D0-773A12C8FF3F}" presName="text3" presStyleLbl="fgAcc3" presStyleIdx="1" presStyleCnt="2" custScaleX="422273" custScaleY="4913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925205-7A17-40D4-893F-9672519854FC}" type="pres">
      <dgm:prSet presAssocID="{F7C8ED14-D348-41DD-98D0-773A12C8FF3F}" presName="hierChild4" presStyleCnt="0"/>
      <dgm:spPr/>
    </dgm:pt>
  </dgm:ptLst>
  <dgm:cxnLst>
    <dgm:cxn modelId="{22F8EE74-EA5A-4B63-8EFE-43DB19142993}" type="presOf" srcId="{634A2634-EDC5-4FB5-AC90-F2412A6EE20A}" destId="{241FBFDD-289D-4EE9-A35D-F83A2436C187}" srcOrd="0" destOrd="0" presId="urn:microsoft.com/office/officeart/2005/8/layout/hierarchy1"/>
    <dgm:cxn modelId="{2483207E-0A3A-461F-BE43-8BCFA9AD1FE8}" type="presOf" srcId="{C351C9B9-FD6A-4B91-BD5A-5C7184CBF20B}" destId="{A45F8B7E-89F7-4EED-BEED-E057AC41CDD9}" srcOrd="0" destOrd="0" presId="urn:microsoft.com/office/officeart/2005/8/layout/hierarchy1"/>
    <dgm:cxn modelId="{7D431A26-961A-43EA-8EEC-7F5171D11390}" type="presOf" srcId="{85145CD8-004E-4F67-8737-7D775F98D0A1}" destId="{EA13770D-A8F6-4008-8EFD-23A8A3E7FC30}" srcOrd="0" destOrd="0" presId="urn:microsoft.com/office/officeart/2005/8/layout/hierarchy1"/>
    <dgm:cxn modelId="{B281CF90-AFA9-4ED6-9567-90ADAAF553F7}" srcId="{BCF2ECC8-8983-41D6-826D-1659CEAD8EF8}" destId="{85145CD8-004E-4F67-8737-7D775F98D0A1}" srcOrd="1" destOrd="0" parTransId="{E7EC91A9-5FA4-45DE-8E52-227DBB85DC95}" sibTransId="{0C764714-4500-4B41-AFFE-61A533DF34B3}"/>
    <dgm:cxn modelId="{3FAAF820-9842-46FB-9633-3B213C85D296}" type="presOf" srcId="{E7EC91A9-5FA4-45DE-8E52-227DBB85DC95}" destId="{7412CFFC-4B43-4BB0-BC86-088496C9DA30}" srcOrd="0" destOrd="0" presId="urn:microsoft.com/office/officeart/2005/8/layout/hierarchy1"/>
    <dgm:cxn modelId="{0E6033D2-1B7E-4BDE-9675-73B25343BB5D}" srcId="{8A9438FA-DA3D-4619-8763-361BE0A53C73}" destId="{E2EA02CD-DA58-4226-BC45-8A1596FE9B35}" srcOrd="0" destOrd="0" parTransId="{C351C9B9-FD6A-4B91-BD5A-5C7184CBF20B}" sibTransId="{F432488A-8CC8-4A1D-A01A-61DE1B78FEAB}"/>
    <dgm:cxn modelId="{0E24AE93-F98B-4D92-BDDE-354D0A8035CA}" srcId="{BCF2ECC8-8983-41D6-826D-1659CEAD8EF8}" destId="{8A9438FA-DA3D-4619-8763-361BE0A53C73}" srcOrd="0" destOrd="0" parTransId="{634A2634-EDC5-4FB5-AC90-F2412A6EE20A}" sibTransId="{5A5F3CAE-58AF-4A8E-9FB0-0282299476A8}"/>
    <dgm:cxn modelId="{355403C4-7AB0-4105-8848-6840E0C374C8}" type="presOf" srcId="{FE7C3E46-E27D-4EF6-8434-B1A1363D3D14}" destId="{5E7122DE-CCDB-413C-B187-F32148AE9A84}" srcOrd="0" destOrd="0" presId="urn:microsoft.com/office/officeart/2005/8/layout/hierarchy1"/>
    <dgm:cxn modelId="{60CE2615-2969-471A-B41C-6934720D2117}" type="presOf" srcId="{BCF2ECC8-8983-41D6-826D-1659CEAD8EF8}" destId="{F0EB5CE4-35FE-45E7-8FDF-68FCDA7DF837}" srcOrd="0" destOrd="0" presId="urn:microsoft.com/office/officeart/2005/8/layout/hierarchy1"/>
    <dgm:cxn modelId="{E61A6371-105C-4A5E-94BC-EDB030D5604A}" srcId="{B4893535-B834-4733-939E-C2B4DEB326E4}" destId="{BCF2ECC8-8983-41D6-826D-1659CEAD8EF8}" srcOrd="0" destOrd="0" parTransId="{73D78B3B-8E0E-4298-A745-71D37573CC0F}" sibTransId="{819B19C7-6085-407B-9F3C-5D9C5C60CDD7}"/>
    <dgm:cxn modelId="{80D1B2FD-C189-4290-8493-87A3F3F77B57}" type="presOf" srcId="{B4893535-B834-4733-939E-C2B4DEB326E4}" destId="{67932789-FDD0-42DF-A5A0-5CE81D413E84}" srcOrd="0" destOrd="0" presId="urn:microsoft.com/office/officeart/2005/8/layout/hierarchy1"/>
    <dgm:cxn modelId="{DBF00D3D-C64F-4318-8DFC-74558F9008FA}" type="presOf" srcId="{E2EA02CD-DA58-4226-BC45-8A1596FE9B35}" destId="{B95F9F06-0A73-40C7-B8D3-6DC7C89CEA5B}" srcOrd="0" destOrd="0" presId="urn:microsoft.com/office/officeart/2005/8/layout/hierarchy1"/>
    <dgm:cxn modelId="{C81CC896-4F82-451C-AAEE-4ADCC65B330C}" type="presOf" srcId="{F7C8ED14-D348-41DD-98D0-773A12C8FF3F}" destId="{C094FA3A-8304-4537-A2B1-CC501C1F9C36}" srcOrd="0" destOrd="0" presId="urn:microsoft.com/office/officeart/2005/8/layout/hierarchy1"/>
    <dgm:cxn modelId="{96EEF1EC-EEF3-42DB-BB88-2C3B0D8D883E}" type="presOf" srcId="{8A9438FA-DA3D-4619-8763-361BE0A53C73}" destId="{E281255E-1AD7-49EF-9A6A-6DA8DFE6C5DE}" srcOrd="0" destOrd="0" presId="urn:microsoft.com/office/officeart/2005/8/layout/hierarchy1"/>
    <dgm:cxn modelId="{7A3500DB-CD37-4E76-9006-C9F0D8BDA673}" srcId="{85145CD8-004E-4F67-8737-7D775F98D0A1}" destId="{F7C8ED14-D348-41DD-98D0-773A12C8FF3F}" srcOrd="0" destOrd="0" parTransId="{FE7C3E46-E27D-4EF6-8434-B1A1363D3D14}" sibTransId="{FADDAAEA-D74D-4DC0-A449-8471E9A5D11E}"/>
    <dgm:cxn modelId="{D2B66391-2C08-47F6-8B6F-44B3B5A52C5A}" type="presParOf" srcId="{67932789-FDD0-42DF-A5A0-5CE81D413E84}" destId="{A5F66476-CACB-4EDE-98CF-CE91DBBF1E75}" srcOrd="0" destOrd="0" presId="urn:microsoft.com/office/officeart/2005/8/layout/hierarchy1"/>
    <dgm:cxn modelId="{1A33AAC8-2C89-43C5-982B-DC38627B1236}" type="presParOf" srcId="{A5F66476-CACB-4EDE-98CF-CE91DBBF1E75}" destId="{DBDBCE25-5D2F-4335-B78F-F4405543C5B8}" srcOrd="0" destOrd="0" presId="urn:microsoft.com/office/officeart/2005/8/layout/hierarchy1"/>
    <dgm:cxn modelId="{C14B6C9A-8981-4434-A3FA-ABAA00207022}" type="presParOf" srcId="{DBDBCE25-5D2F-4335-B78F-F4405543C5B8}" destId="{012FCB2B-9ACE-475A-84B9-A6FCE1C275DE}" srcOrd="0" destOrd="0" presId="urn:microsoft.com/office/officeart/2005/8/layout/hierarchy1"/>
    <dgm:cxn modelId="{37BF9832-BCEE-4755-90D0-3B7E8E5E5550}" type="presParOf" srcId="{DBDBCE25-5D2F-4335-B78F-F4405543C5B8}" destId="{F0EB5CE4-35FE-45E7-8FDF-68FCDA7DF837}" srcOrd="1" destOrd="0" presId="urn:microsoft.com/office/officeart/2005/8/layout/hierarchy1"/>
    <dgm:cxn modelId="{E0CE3180-4EE4-43D6-B1F4-54ECB24EAAC8}" type="presParOf" srcId="{A5F66476-CACB-4EDE-98CF-CE91DBBF1E75}" destId="{86608D96-C7BB-4D9E-9D11-104B223B1BAB}" srcOrd="1" destOrd="0" presId="urn:microsoft.com/office/officeart/2005/8/layout/hierarchy1"/>
    <dgm:cxn modelId="{1FBCC8FD-81BE-4FDA-8AF8-E9E76519DB36}" type="presParOf" srcId="{86608D96-C7BB-4D9E-9D11-104B223B1BAB}" destId="{241FBFDD-289D-4EE9-A35D-F83A2436C187}" srcOrd="0" destOrd="0" presId="urn:microsoft.com/office/officeart/2005/8/layout/hierarchy1"/>
    <dgm:cxn modelId="{F164433D-709A-4841-BEFA-2D440D9DD9CD}" type="presParOf" srcId="{86608D96-C7BB-4D9E-9D11-104B223B1BAB}" destId="{DF008296-8C33-4CCF-BCD8-DC4CB2BA3FF4}" srcOrd="1" destOrd="0" presId="urn:microsoft.com/office/officeart/2005/8/layout/hierarchy1"/>
    <dgm:cxn modelId="{A9090968-F9C9-4F9A-BCE7-E3518B086FA3}" type="presParOf" srcId="{DF008296-8C33-4CCF-BCD8-DC4CB2BA3FF4}" destId="{68EE62DE-5483-4CDE-8B5A-8263743684AD}" srcOrd="0" destOrd="0" presId="urn:microsoft.com/office/officeart/2005/8/layout/hierarchy1"/>
    <dgm:cxn modelId="{7ADE5BC7-CAC1-417E-9D38-B728F84EAD6D}" type="presParOf" srcId="{68EE62DE-5483-4CDE-8B5A-8263743684AD}" destId="{90EF1BBD-0FA3-4D77-BF42-5FA2FC60918B}" srcOrd="0" destOrd="0" presId="urn:microsoft.com/office/officeart/2005/8/layout/hierarchy1"/>
    <dgm:cxn modelId="{2DCDEF10-DA02-4A20-9FE4-1A35F0324701}" type="presParOf" srcId="{68EE62DE-5483-4CDE-8B5A-8263743684AD}" destId="{E281255E-1AD7-49EF-9A6A-6DA8DFE6C5DE}" srcOrd="1" destOrd="0" presId="urn:microsoft.com/office/officeart/2005/8/layout/hierarchy1"/>
    <dgm:cxn modelId="{37A6363A-6EAF-4E26-A560-BD582BD68745}" type="presParOf" srcId="{DF008296-8C33-4CCF-BCD8-DC4CB2BA3FF4}" destId="{C60A0FDA-AAD5-43CA-AD70-04DB767B19C9}" srcOrd="1" destOrd="0" presId="urn:microsoft.com/office/officeart/2005/8/layout/hierarchy1"/>
    <dgm:cxn modelId="{295C0EE9-D3A4-410E-9461-AD3A764DA785}" type="presParOf" srcId="{C60A0FDA-AAD5-43CA-AD70-04DB767B19C9}" destId="{A45F8B7E-89F7-4EED-BEED-E057AC41CDD9}" srcOrd="0" destOrd="0" presId="urn:microsoft.com/office/officeart/2005/8/layout/hierarchy1"/>
    <dgm:cxn modelId="{2990D503-2D82-4A14-BE52-31F76A51D7C4}" type="presParOf" srcId="{C60A0FDA-AAD5-43CA-AD70-04DB767B19C9}" destId="{1FADC0E3-7C77-455E-98C1-550275AC7CF9}" srcOrd="1" destOrd="0" presId="urn:microsoft.com/office/officeart/2005/8/layout/hierarchy1"/>
    <dgm:cxn modelId="{D7415FCF-8D72-4975-B8A9-ED21D33B90C2}" type="presParOf" srcId="{1FADC0E3-7C77-455E-98C1-550275AC7CF9}" destId="{574853F8-897C-42F6-A7EE-942C9310FF69}" srcOrd="0" destOrd="0" presId="urn:microsoft.com/office/officeart/2005/8/layout/hierarchy1"/>
    <dgm:cxn modelId="{EA289698-A021-4A47-ACE8-A553AFB74D63}" type="presParOf" srcId="{574853F8-897C-42F6-A7EE-942C9310FF69}" destId="{F6CBDA86-EFC3-4629-BB5C-EC1225300727}" srcOrd="0" destOrd="0" presId="urn:microsoft.com/office/officeart/2005/8/layout/hierarchy1"/>
    <dgm:cxn modelId="{A378C436-C494-46A5-B932-99542D4F7C90}" type="presParOf" srcId="{574853F8-897C-42F6-A7EE-942C9310FF69}" destId="{B95F9F06-0A73-40C7-B8D3-6DC7C89CEA5B}" srcOrd="1" destOrd="0" presId="urn:microsoft.com/office/officeart/2005/8/layout/hierarchy1"/>
    <dgm:cxn modelId="{046C3848-BE85-4A0C-A6CE-AA6A66261A58}" type="presParOf" srcId="{1FADC0E3-7C77-455E-98C1-550275AC7CF9}" destId="{165FEF35-D112-4E76-A162-39F795A9EBBE}" srcOrd="1" destOrd="0" presId="urn:microsoft.com/office/officeart/2005/8/layout/hierarchy1"/>
    <dgm:cxn modelId="{32C5A715-9F14-4515-95B0-5078B4F36D4F}" type="presParOf" srcId="{86608D96-C7BB-4D9E-9D11-104B223B1BAB}" destId="{7412CFFC-4B43-4BB0-BC86-088496C9DA30}" srcOrd="2" destOrd="0" presId="urn:microsoft.com/office/officeart/2005/8/layout/hierarchy1"/>
    <dgm:cxn modelId="{FE1C2761-0A26-43D1-AD6B-EEEF4DD5362A}" type="presParOf" srcId="{86608D96-C7BB-4D9E-9D11-104B223B1BAB}" destId="{8F73EB7F-FEAE-4E25-A927-59228A9BAA2D}" srcOrd="3" destOrd="0" presId="urn:microsoft.com/office/officeart/2005/8/layout/hierarchy1"/>
    <dgm:cxn modelId="{CEDCCF7C-38F9-4B56-B1AD-D601B4980E88}" type="presParOf" srcId="{8F73EB7F-FEAE-4E25-A927-59228A9BAA2D}" destId="{6728EFA3-3A18-4D0F-A0B0-AFC4BEE3F12E}" srcOrd="0" destOrd="0" presId="urn:microsoft.com/office/officeart/2005/8/layout/hierarchy1"/>
    <dgm:cxn modelId="{D3375232-199F-45E6-AF2F-CDC0E5E318A1}" type="presParOf" srcId="{6728EFA3-3A18-4D0F-A0B0-AFC4BEE3F12E}" destId="{D7F7E8F6-E9DC-4C5D-8AB0-C12694BFF543}" srcOrd="0" destOrd="0" presId="urn:microsoft.com/office/officeart/2005/8/layout/hierarchy1"/>
    <dgm:cxn modelId="{79C6755F-1970-4AD3-B8AB-E8AE98BB9FE5}" type="presParOf" srcId="{6728EFA3-3A18-4D0F-A0B0-AFC4BEE3F12E}" destId="{EA13770D-A8F6-4008-8EFD-23A8A3E7FC30}" srcOrd="1" destOrd="0" presId="urn:microsoft.com/office/officeart/2005/8/layout/hierarchy1"/>
    <dgm:cxn modelId="{EB188A3D-831F-46F3-A097-599BA71ABA8A}" type="presParOf" srcId="{8F73EB7F-FEAE-4E25-A927-59228A9BAA2D}" destId="{9B53D057-C7B0-41E6-83D2-74635F4CB215}" srcOrd="1" destOrd="0" presId="urn:microsoft.com/office/officeart/2005/8/layout/hierarchy1"/>
    <dgm:cxn modelId="{1F247537-B271-4D4F-BCB3-C3CB4B81D277}" type="presParOf" srcId="{9B53D057-C7B0-41E6-83D2-74635F4CB215}" destId="{5E7122DE-CCDB-413C-B187-F32148AE9A84}" srcOrd="0" destOrd="0" presId="urn:microsoft.com/office/officeart/2005/8/layout/hierarchy1"/>
    <dgm:cxn modelId="{C1EBBB0B-54C5-4B8E-BE27-F7AAD33EEEF1}" type="presParOf" srcId="{9B53D057-C7B0-41E6-83D2-74635F4CB215}" destId="{E8900CC7-9D97-40CE-9B8F-3C3651CDADB8}" srcOrd="1" destOrd="0" presId="urn:microsoft.com/office/officeart/2005/8/layout/hierarchy1"/>
    <dgm:cxn modelId="{E6E5C18A-4E73-4F33-81D2-FDBB75C78299}" type="presParOf" srcId="{E8900CC7-9D97-40CE-9B8F-3C3651CDADB8}" destId="{658CD519-CBE6-4581-9151-8AFB5EA3AEDD}" srcOrd="0" destOrd="0" presId="urn:microsoft.com/office/officeart/2005/8/layout/hierarchy1"/>
    <dgm:cxn modelId="{12A1DDB7-32E0-4FE2-B901-D3180F3189ED}" type="presParOf" srcId="{658CD519-CBE6-4581-9151-8AFB5EA3AEDD}" destId="{88C5C196-04F5-422F-82A4-622F5D3DCE60}" srcOrd="0" destOrd="0" presId="urn:microsoft.com/office/officeart/2005/8/layout/hierarchy1"/>
    <dgm:cxn modelId="{5F3B08E7-DA8E-4C46-90FD-01FFCD4081AF}" type="presParOf" srcId="{658CD519-CBE6-4581-9151-8AFB5EA3AEDD}" destId="{C094FA3A-8304-4537-A2B1-CC501C1F9C36}" srcOrd="1" destOrd="0" presId="urn:microsoft.com/office/officeart/2005/8/layout/hierarchy1"/>
    <dgm:cxn modelId="{AC2CA4C1-5C8F-44FC-80F6-8FE992465777}" type="presParOf" srcId="{E8900CC7-9D97-40CE-9B8F-3C3651CDADB8}" destId="{15925205-7A17-40D4-893F-9672519854F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BF4B2D-302F-4076-B816-B33F7681F064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8471C29A-B7C4-4507-A674-17B62592AAA5}">
      <dgm:prSet phldrT="[Текст]" custT="1"/>
      <dgm:spPr/>
      <dgm:t>
        <a:bodyPr/>
        <a:lstStyle/>
        <a:p>
          <a:pPr algn="ctr"/>
          <a:r>
            <a:rPr lang="ru-RU" sz="1200" b="0" dirty="0" smtClean="0">
              <a:solidFill>
                <a:schemeClr val="accent5">
                  <a:lumMod val="50000"/>
                </a:schemeClr>
              </a:solidFill>
            </a:rPr>
            <a:t>Биологические</a:t>
          </a:r>
          <a:r>
            <a:rPr lang="ru-RU" sz="1200" b="1" i="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 </a:t>
          </a:r>
          <a:r>
            <a:rPr lang="ru-RU" sz="1200" b="0" dirty="0" smtClean="0">
              <a:solidFill>
                <a:schemeClr val="accent5">
                  <a:lumMod val="50000"/>
                </a:schemeClr>
              </a:solidFill>
            </a:rPr>
            <a:t>факторы </a:t>
          </a:r>
          <a:r>
            <a:rPr lang="ru-RU" sz="1200" b="1" i="1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(плесень, грибки бактерии, вирусы, шерсть животных и другое) </a:t>
          </a:r>
          <a:endParaRPr lang="ru-RU" sz="1200" b="1" i="1" dirty="0">
            <a:solidFill>
              <a:srgbClr val="000000"/>
            </a:solidFill>
            <a:latin typeface="Times New Roman" pitchFamily="16" charset="0"/>
            <a:ea typeface="SimSun" charset="-122"/>
          </a:endParaRPr>
        </a:p>
      </dgm:t>
    </dgm:pt>
    <dgm:pt modelId="{FF4D3880-B58A-4900-8211-1DD2AD7302ED}" type="parTrans" cxnId="{76CE0C53-2565-4B0A-8769-ED6CE7420C92}">
      <dgm:prSet/>
      <dgm:spPr/>
      <dgm:t>
        <a:bodyPr/>
        <a:lstStyle/>
        <a:p>
          <a:endParaRPr lang="ru-RU"/>
        </a:p>
      </dgm:t>
    </dgm:pt>
    <dgm:pt modelId="{E63C97E9-5B1C-4D65-8FAC-5B9AC77A8367}" type="sibTrans" cxnId="{76CE0C53-2565-4B0A-8769-ED6CE7420C92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  <dgm:t>
        <a:bodyPr/>
        <a:lstStyle/>
        <a:p>
          <a:endParaRPr lang="ru-RU"/>
        </a:p>
      </dgm:t>
    </dgm:pt>
    <dgm:pt modelId="{D3835279-C4C7-475D-A319-AC800977D841}">
      <dgm:prSet phldrT="[Текст]"/>
      <dgm:spPr/>
      <dgm:t>
        <a:bodyPr/>
        <a:lstStyle/>
        <a:p>
          <a:pPr algn="just"/>
          <a:r>
            <a:rPr lang="ru-RU" dirty="0" smtClean="0">
              <a:solidFill>
                <a:schemeClr val="accent5">
                  <a:lumMod val="50000"/>
                </a:schemeClr>
              </a:solidFill>
            </a:rPr>
            <a:t>Химические </a:t>
          </a:r>
          <a:r>
            <a:rPr lang="ru-RU" b="1" i="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(</a:t>
          </a:r>
          <a:r>
            <a:rPr lang="ru-RU" b="1" i="1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строительные и отделочные материалы, мебель, косметика, лекарства, бытовая химия, одежда, обувь)</a:t>
          </a:r>
          <a:r>
            <a:rPr lang="ru-RU" i="1" dirty="0" smtClean="0"/>
            <a:t> </a:t>
          </a:r>
          <a:endParaRPr lang="ru-RU" i="1" dirty="0"/>
        </a:p>
      </dgm:t>
    </dgm:pt>
    <dgm:pt modelId="{275910D6-32C5-44D8-89AF-2F6EA2EC2FEA}" type="parTrans" cxnId="{1ABB96E8-B02A-4C9C-9BE8-69EC4EC43C2A}">
      <dgm:prSet/>
      <dgm:spPr/>
      <dgm:t>
        <a:bodyPr/>
        <a:lstStyle/>
        <a:p>
          <a:endParaRPr lang="ru-RU"/>
        </a:p>
      </dgm:t>
    </dgm:pt>
    <dgm:pt modelId="{05608A88-2372-490C-A020-184E49CAC0EB}" type="sibTrans" cxnId="{1ABB96E8-B02A-4C9C-9BE8-69EC4EC43C2A}">
      <dgm:prSet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7DF064D-4E59-46F5-A2B7-01C63CB72F7D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accent5">
                  <a:lumMod val="50000"/>
                </a:schemeClr>
              </a:solidFill>
            </a:rPr>
            <a:t>Факторы физической природы </a:t>
          </a:r>
          <a:r>
            <a:rPr lang="ru-RU" sz="1200" b="1" i="1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(микроклимат, освещённость, электромагнитные излучения, шум, вибрация</a:t>
          </a:r>
          <a:r>
            <a:rPr lang="ru-RU" sz="1200" b="1" i="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)</a:t>
          </a:r>
          <a:r>
            <a:rPr lang="ru-RU" sz="1200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ru-RU" sz="1200" dirty="0">
            <a:solidFill>
              <a:schemeClr val="accent5">
                <a:lumMod val="50000"/>
              </a:schemeClr>
            </a:solidFill>
          </a:endParaRPr>
        </a:p>
      </dgm:t>
    </dgm:pt>
    <dgm:pt modelId="{42C73C8C-1A79-44D9-ADAF-43ADA9E8B059}" type="parTrans" cxnId="{F9E1C0D9-F7A0-4545-B73B-B1DF5B98B1B5}">
      <dgm:prSet/>
      <dgm:spPr/>
      <dgm:t>
        <a:bodyPr/>
        <a:lstStyle/>
        <a:p>
          <a:endParaRPr lang="ru-RU"/>
        </a:p>
      </dgm:t>
    </dgm:pt>
    <dgm:pt modelId="{6703BC1A-0D6D-4ADA-8FB3-1A13E721FD5C}" type="sibTrans" cxnId="{F9E1C0D9-F7A0-4545-B73B-B1DF5B98B1B5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  <dgm:t>
        <a:bodyPr/>
        <a:lstStyle/>
        <a:p>
          <a:endParaRPr lang="ru-RU"/>
        </a:p>
      </dgm:t>
    </dgm:pt>
    <dgm:pt modelId="{39D45C49-6323-46C1-85BF-F768691F063E}" type="pres">
      <dgm:prSet presAssocID="{7EBF4B2D-302F-4076-B816-B33F7681F06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9BAFE4D-86C5-4EB2-BC2F-5C6F528F773F}" type="pres">
      <dgm:prSet presAssocID="{7EBF4B2D-302F-4076-B816-B33F7681F064}" presName="dot1" presStyleLbl="alignNode1" presStyleIdx="0" presStyleCnt="12" custLinFactY="-11167" custLinFactNeighborX="30399" custLinFactNeighborY="-100000"/>
      <dgm:spPr/>
    </dgm:pt>
    <dgm:pt modelId="{31B147A8-1EF8-477A-A7B0-3D9B315D2342}" type="pres">
      <dgm:prSet presAssocID="{7EBF4B2D-302F-4076-B816-B33F7681F064}" presName="dot2" presStyleLbl="alignNode1" presStyleIdx="1" presStyleCnt="12" custLinFactY="-168001" custLinFactNeighborX="-9990" custLinFactNeighborY="-200000"/>
      <dgm:spPr/>
    </dgm:pt>
    <dgm:pt modelId="{547F0D66-27EF-4DEF-928A-5D49EB10056C}" type="pres">
      <dgm:prSet presAssocID="{7EBF4B2D-302F-4076-B816-B33F7681F064}" presName="dot3" presStyleLbl="alignNode1" presStyleIdx="2" presStyleCnt="12" custLinFactX="-700000" custLinFactNeighborX="-704057" custLinFactNeighborY="-85995"/>
      <dgm:spPr/>
    </dgm:pt>
    <dgm:pt modelId="{BCA051FE-E4F4-4A35-9704-E650281490D8}" type="pres">
      <dgm:prSet presAssocID="{7EBF4B2D-302F-4076-B816-B33F7681F064}" presName="dot4" presStyleLbl="alignNode1" presStyleIdx="3" presStyleCnt="12" custLinFactY="-329986" custLinFactNeighborX="45975" custLinFactNeighborY="-400000"/>
      <dgm:spPr/>
    </dgm:pt>
    <dgm:pt modelId="{7DCEF1D8-4D7E-4490-939A-4AADC82C4B94}" type="pres">
      <dgm:prSet presAssocID="{7EBF4B2D-302F-4076-B816-B33F7681F064}" presName="dot5" presStyleLbl="alignNode1" presStyleIdx="4" presStyleCnt="12" custLinFactY="-100000" custLinFactNeighborX="3125" custLinFactNeighborY="-176200"/>
      <dgm:spPr/>
    </dgm:pt>
    <dgm:pt modelId="{789D5473-5CB8-4A8D-A3D1-D54DAE3916F3}" type="pres">
      <dgm:prSet presAssocID="{7EBF4B2D-302F-4076-B816-B33F7681F064}" presName="dotArrow1" presStyleLbl="alignNode1" presStyleIdx="5" presStyleCnt="12" custLinFactX="-1100000" custLinFactY="1200000" custLinFactNeighborX="-1199795" custLinFactNeighborY="1228508"/>
      <dgm:spPr/>
    </dgm:pt>
    <dgm:pt modelId="{41A72C13-7EA2-4734-B80F-B2D58D3C1480}" type="pres">
      <dgm:prSet presAssocID="{7EBF4B2D-302F-4076-B816-B33F7681F064}" presName="dotArrow2" presStyleLbl="alignNode1" presStyleIdx="6" presStyleCnt="12" custLinFactX="102237" custLinFactY="348371" custLinFactNeighborX="200000" custLinFactNeighborY="400000"/>
      <dgm:spPr/>
    </dgm:pt>
    <dgm:pt modelId="{D5F56072-9D2D-4162-9626-994FDAD2B62C}" type="pres">
      <dgm:prSet presAssocID="{7EBF4B2D-302F-4076-B816-B33F7681F064}" presName="dotArrow3" presStyleLbl="alignNode1" presStyleIdx="7" presStyleCnt="12" custLinFactX="-408069" custLinFactY="1200000" custLinFactNeighborX="-500000" custLinFactNeighborY="1248613"/>
      <dgm:spPr/>
    </dgm:pt>
    <dgm:pt modelId="{060823EC-8A89-40C7-99F8-BF54C811DA60}" type="pres">
      <dgm:prSet presAssocID="{7EBF4B2D-302F-4076-B816-B33F7681F064}" presName="dotArrow4" presStyleLbl="alignNode1" presStyleIdx="8" presStyleCnt="12" custLinFactX="-200000" custLinFactY="194689" custLinFactNeighborX="-217865" custLinFactNeighborY="200000"/>
      <dgm:spPr/>
    </dgm:pt>
    <dgm:pt modelId="{BD7B3793-150A-407A-A71B-553AAE6AAF7C}" type="pres">
      <dgm:prSet presAssocID="{7EBF4B2D-302F-4076-B816-B33F7681F064}" presName="dotArrow5" presStyleLbl="alignNode1" presStyleIdx="9" presStyleCnt="12" custLinFactX="-1444216" custLinFactY="1382189" custLinFactNeighborX="-1500000" custLinFactNeighborY="1400000"/>
      <dgm:spPr/>
    </dgm:pt>
    <dgm:pt modelId="{268CEA55-71D8-474C-9728-E100CB44B68F}" type="pres">
      <dgm:prSet presAssocID="{7EBF4B2D-302F-4076-B816-B33F7681F064}" presName="dotArrow6" presStyleLbl="alignNode1" presStyleIdx="10" presStyleCnt="12" custLinFactX="-135408" custLinFactY="700000" custLinFactNeighborX="-200000" custLinFactNeighborY="703546"/>
      <dgm:spPr/>
    </dgm:pt>
    <dgm:pt modelId="{300CCE95-D9D0-4FBE-B4DB-529AE1F86919}" type="pres">
      <dgm:prSet presAssocID="{7EBF4B2D-302F-4076-B816-B33F7681F064}" presName="dotArrow7" presStyleLbl="alignNode1" presStyleIdx="11" presStyleCnt="12" custLinFactX="-1112534" custLinFactY="1100000" custLinFactNeighborX="-1200000" custLinFactNeighborY="1132547"/>
      <dgm:spPr/>
    </dgm:pt>
    <dgm:pt modelId="{0F6A60A6-384E-4D0B-AFB5-B1557727FCB5}" type="pres">
      <dgm:prSet presAssocID="{8471C29A-B7C4-4507-A674-17B62592AAA5}" presName="parTx1" presStyleLbl="node1" presStyleIdx="0" presStyleCnt="3" custScaleX="219740" custScaleY="161154" custLinFactY="23533" custLinFactNeighborX="46072" custLinFactNeighborY="100000"/>
      <dgm:spPr/>
      <dgm:t>
        <a:bodyPr/>
        <a:lstStyle/>
        <a:p>
          <a:endParaRPr lang="ru-RU"/>
        </a:p>
      </dgm:t>
    </dgm:pt>
    <dgm:pt modelId="{81ABE6F9-9B84-4706-BCD1-4F95E8E1374C}" type="pres">
      <dgm:prSet presAssocID="{E63C97E9-5B1C-4D65-8FAC-5B9AC77A8367}" presName="picture1" presStyleCnt="0"/>
      <dgm:spPr/>
    </dgm:pt>
    <dgm:pt modelId="{2A86305D-BBC8-463F-AA27-25F6642134E7}" type="pres">
      <dgm:prSet presAssocID="{E63C97E9-5B1C-4D65-8FAC-5B9AC77A8367}" presName="imageRepeatNode" presStyleLbl="fgImgPlace1" presStyleIdx="0" presStyleCnt="3" custScaleX="274392" custScaleY="183973" custLinFactNeighborX="-94974" custLinFactNeighborY="36293"/>
      <dgm:spPr/>
      <dgm:t>
        <a:bodyPr/>
        <a:lstStyle/>
        <a:p>
          <a:endParaRPr lang="ru-RU"/>
        </a:p>
      </dgm:t>
    </dgm:pt>
    <dgm:pt modelId="{1C8EF1BD-F323-43F9-8142-C59918E283E2}" type="pres">
      <dgm:prSet presAssocID="{D3835279-C4C7-475D-A319-AC800977D841}" presName="parTx2" presStyleLbl="node1" presStyleIdx="1" presStyleCnt="3" custScaleX="169662" custScaleY="205997" custLinFactNeighborX="30494" custLinFactNeighborY="-21691"/>
      <dgm:spPr/>
      <dgm:t>
        <a:bodyPr/>
        <a:lstStyle/>
        <a:p>
          <a:endParaRPr lang="ru-RU"/>
        </a:p>
      </dgm:t>
    </dgm:pt>
    <dgm:pt modelId="{9711F4C2-B17F-4031-BF8C-5F1CFC12EEAE}" type="pres">
      <dgm:prSet presAssocID="{05608A88-2372-490C-A020-184E49CAC0EB}" presName="picture2" presStyleCnt="0"/>
      <dgm:spPr/>
    </dgm:pt>
    <dgm:pt modelId="{24DE3BCC-30A0-4B76-8139-F5F38D8E4B51}" type="pres">
      <dgm:prSet presAssocID="{05608A88-2372-490C-A020-184E49CAC0EB}" presName="imageRepeatNode" presStyleLbl="fgImgPlace1" presStyleIdx="1" presStyleCnt="3" custScaleX="259710" custScaleY="194872" custLinFactY="-95492" custLinFactNeighborX="-55382" custLinFactNeighborY="-100000"/>
      <dgm:spPr/>
      <dgm:t>
        <a:bodyPr/>
        <a:lstStyle/>
        <a:p>
          <a:endParaRPr lang="ru-RU"/>
        </a:p>
      </dgm:t>
    </dgm:pt>
    <dgm:pt modelId="{51ACCA0C-87FA-428C-9B25-8DBF7ADFC8C0}" type="pres">
      <dgm:prSet presAssocID="{47DF064D-4E59-46F5-A2B7-01C63CB72F7D}" presName="parTx3" presStyleLbl="node1" presStyleIdx="2" presStyleCnt="3" custScaleX="260769" custScaleY="245058" custLinFactNeighborX="71111" custLinFactNeighborY="-75483"/>
      <dgm:spPr/>
      <dgm:t>
        <a:bodyPr/>
        <a:lstStyle/>
        <a:p>
          <a:endParaRPr lang="ru-RU"/>
        </a:p>
      </dgm:t>
    </dgm:pt>
    <dgm:pt modelId="{CD206536-A4CA-4F45-B82C-9E7CBDD28AE4}" type="pres">
      <dgm:prSet presAssocID="{6703BC1A-0D6D-4ADA-8FB3-1A13E721FD5C}" presName="picture3" presStyleCnt="0"/>
      <dgm:spPr/>
    </dgm:pt>
    <dgm:pt modelId="{C4278883-F7DE-45C8-9FE1-05F2FD535354}" type="pres">
      <dgm:prSet presAssocID="{6703BC1A-0D6D-4ADA-8FB3-1A13E721FD5C}" presName="imageRepeatNode" presStyleLbl="fgImgPlace1" presStyleIdx="2" presStyleCnt="3" custScaleX="286298" custScaleY="226190" custLinFactX="-76525" custLinFactNeighborX="-100000" custLinFactNeighborY="75562"/>
      <dgm:spPr>
        <a:prstGeom prst="ellipse">
          <a:avLst/>
        </a:prstGeom>
      </dgm:spPr>
      <dgm:t>
        <a:bodyPr/>
        <a:lstStyle/>
        <a:p>
          <a:endParaRPr lang="ru-RU"/>
        </a:p>
      </dgm:t>
    </dgm:pt>
  </dgm:ptLst>
  <dgm:cxnLst>
    <dgm:cxn modelId="{1ABB96E8-B02A-4C9C-9BE8-69EC4EC43C2A}" srcId="{7EBF4B2D-302F-4076-B816-B33F7681F064}" destId="{D3835279-C4C7-475D-A319-AC800977D841}" srcOrd="1" destOrd="0" parTransId="{275910D6-32C5-44D8-89AF-2F6EA2EC2FEA}" sibTransId="{05608A88-2372-490C-A020-184E49CAC0EB}"/>
    <dgm:cxn modelId="{291C0719-DB08-45A4-8123-65AEA80A8B56}" type="presOf" srcId="{7EBF4B2D-302F-4076-B816-B33F7681F064}" destId="{39D45C49-6323-46C1-85BF-F768691F063E}" srcOrd="0" destOrd="0" presId="urn:microsoft.com/office/officeart/2008/layout/AscendingPictureAccentProcess"/>
    <dgm:cxn modelId="{6C04AF45-8D23-4678-BC95-203D918989B1}" type="presOf" srcId="{05608A88-2372-490C-A020-184E49CAC0EB}" destId="{24DE3BCC-30A0-4B76-8139-F5F38D8E4B51}" srcOrd="0" destOrd="0" presId="urn:microsoft.com/office/officeart/2008/layout/AscendingPictureAccentProcess"/>
    <dgm:cxn modelId="{7AF2280C-2540-4493-8321-8FFB23FAC94B}" type="presOf" srcId="{8471C29A-B7C4-4507-A674-17B62592AAA5}" destId="{0F6A60A6-384E-4D0B-AFB5-B1557727FCB5}" srcOrd="0" destOrd="0" presId="urn:microsoft.com/office/officeart/2008/layout/AscendingPictureAccentProcess"/>
    <dgm:cxn modelId="{76CE0C53-2565-4B0A-8769-ED6CE7420C92}" srcId="{7EBF4B2D-302F-4076-B816-B33F7681F064}" destId="{8471C29A-B7C4-4507-A674-17B62592AAA5}" srcOrd="0" destOrd="0" parTransId="{FF4D3880-B58A-4900-8211-1DD2AD7302ED}" sibTransId="{E63C97E9-5B1C-4D65-8FAC-5B9AC77A8367}"/>
    <dgm:cxn modelId="{F9E1C0D9-F7A0-4545-B73B-B1DF5B98B1B5}" srcId="{7EBF4B2D-302F-4076-B816-B33F7681F064}" destId="{47DF064D-4E59-46F5-A2B7-01C63CB72F7D}" srcOrd="2" destOrd="0" parTransId="{42C73C8C-1A79-44D9-ADAF-43ADA9E8B059}" sibTransId="{6703BC1A-0D6D-4ADA-8FB3-1A13E721FD5C}"/>
    <dgm:cxn modelId="{7392470E-6A04-4F6D-B1C6-41ECFBD8FE53}" type="presOf" srcId="{6703BC1A-0D6D-4ADA-8FB3-1A13E721FD5C}" destId="{C4278883-F7DE-45C8-9FE1-05F2FD535354}" srcOrd="0" destOrd="0" presId="urn:microsoft.com/office/officeart/2008/layout/AscendingPictureAccentProcess"/>
    <dgm:cxn modelId="{07C1BE41-CD57-4FB4-B8CB-479F8E7789D9}" type="presOf" srcId="{47DF064D-4E59-46F5-A2B7-01C63CB72F7D}" destId="{51ACCA0C-87FA-428C-9B25-8DBF7ADFC8C0}" srcOrd="0" destOrd="0" presId="urn:microsoft.com/office/officeart/2008/layout/AscendingPictureAccentProcess"/>
    <dgm:cxn modelId="{08510CA0-EEB8-42B1-96E4-9A8FF7E1D9DC}" type="presOf" srcId="{E63C97E9-5B1C-4D65-8FAC-5B9AC77A8367}" destId="{2A86305D-BBC8-463F-AA27-25F6642134E7}" srcOrd="0" destOrd="0" presId="urn:microsoft.com/office/officeart/2008/layout/AscendingPictureAccentProcess"/>
    <dgm:cxn modelId="{0814FE16-3ACA-473E-8F9C-295457322C4F}" type="presOf" srcId="{D3835279-C4C7-475D-A319-AC800977D841}" destId="{1C8EF1BD-F323-43F9-8142-C59918E283E2}" srcOrd="0" destOrd="0" presId="urn:microsoft.com/office/officeart/2008/layout/AscendingPictureAccentProcess"/>
    <dgm:cxn modelId="{3F9E2DBD-D73F-4BE8-BDC9-1BA1E6D37226}" type="presParOf" srcId="{39D45C49-6323-46C1-85BF-F768691F063E}" destId="{59BAFE4D-86C5-4EB2-BC2F-5C6F528F773F}" srcOrd="0" destOrd="0" presId="urn:microsoft.com/office/officeart/2008/layout/AscendingPictureAccentProcess"/>
    <dgm:cxn modelId="{6F5A56CB-C721-48EA-84F6-26D2D89E69CC}" type="presParOf" srcId="{39D45C49-6323-46C1-85BF-F768691F063E}" destId="{31B147A8-1EF8-477A-A7B0-3D9B315D2342}" srcOrd="1" destOrd="0" presId="urn:microsoft.com/office/officeart/2008/layout/AscendingPictureAccentProcess"/>
    <dgm:cxn modelId="{037DDB13-CD16-404A-874F-278387AB0AA8}" type="presParOf" srcId="{39D45C49-6323-46C1-85BF-F768691F063E}" destId="{547F0D66-27EF-4DEF-928A-5D49EB10056C}" srcOrd="2" destOrd="0" presId="urn:microsoft.com/office/officeart/2008/layout/AscendingPictureAccentProcess"/>
    <dgm:cxn modelId="{4888C7C3-2B69-4629-9BB0-EF49F7C7D298}" type="presParOf" srcId="{39D45C49-6323-46C1-85BF-F768691F063E}" destId="{BCA051FE-E4F4-4A35-9704-E650281490D8}" srcOrd="3" destOrd="0" presId="urn:microsoft.com/office/officeart/2008/layout/AscendingPictureAccentProcess"/>
    <dgm:cxn modelId="{36896F85-1EB3-47DC-ACB8-558F75BFAC22}" type="presParOf" srcId="{39D45C49-6323-46C1-85BF-F768691F063E}" destId="{7DCEF1D8-4D7E-4490-939A-4AADC82C4B94}" srcOrd="4" destOrd="0" presId="urn:microsoft.com/office/officeart/2008/layout/AscendingPictureAccentProcess"/>
    <dgm:cxn modelId="{719FD8CD-64E0-4ADF-A30E-8832BEF594D4}" type="presParOf" srcId="{39D45C49-6323-46C1-85BF-F768691F063E}" destId="{789D5473-5CB8-4A8D-A3D1-D54DAE3916F3}" srcOrd="5" destOrd="0" presId="urn:microsoft.com/office/officeart/2008/layout/AscendingPictureAccentProcess"/>
    <dgm:cxn modelId="{A0D72BE3-38AF-4CA1-8EA0-36A84CD01B12}" type="presParOf" srcId="{39D45C49-6323-46C1-85BF-F768691F063E}" destId="{41A72C13-7EA2-4734-B80F-B2D58D3C1480}" srcOrd="6" destOrd="0" presId="urn:microsoft.com/office/officeart/2008/layout/AscendingPictureAccentProcess"/>
    <dgm:cxn modelId="{A7F8C322-80AD-4E10-84D6-68061DBA89A8}" type="presParOf" srcId="{39D45C49-6323-46C1-85BF-F768691F063E}" destId="{D5F56072-9D2D-4162-9626-994FDAD2B62C}" srcOrd="7" destOrd="0" presId="urn:microsoft.com/office/officeart/2008/layout/AscendingPictureAccentProcess"/>
    <dgm:cxn modelId="{B47AEE6F-B7E3-4ACD-B109-C6E2D306A3A2}" type="presParOf" srcId="{39D45C49-6323-46C1-85BF-F768691F063E}" destId="{060823EC-8A89-40C7-99F8-BF54C811DA60}" srcOrd="8" destOrd="0" presId="urn:microsoft.com/office/officeart/2008/layout/AscendingPictureAccentProcess"/>
    <dgm:cxn modelId="{27AD1647-7222-444C-9E72-93F88CA67CEE}" type="presParOf" srcId="{39D45C49-6323-46C1-85BF-F768691F063E}" destId="{BD7B3793-150A-407A-A71B-553AAE6AAF7C}" srcOrd="9" destOrd="0" presId="urn:microsoft.com/office/officeart/2008/layout/AscendingPictureAccentProcess"/>
    <dgm:cxn modelId="{956EECB6-4ABC-4392-B56E-CD43770B07DB}" type="presParOf" srcId="{39D45C49-6323-46C1-85BF-F768691F063E}" destId="{268CEA55-71D8-474C-9728-E100CB44B68F}" srcOrd="10" destOrd="0" presId="urn:microsoft.com/office/officeart/2008/layout/AscendingPictureAccentProcess"/>
    <dgm:cxn modelId="{E4453596-D522-4B64-B0F4-6FEC2AB20620}" type="presParOf" srcId="{39D45C49-6323-46C1-85BF-F768691F063E}" destId="{300CCE95-D9D0-4FBE-B4DB-529AE1F86919}" srcOrd="11" destOrd="0" presId="urn:microsoft.com/office/officeart/2008/layout/AscendingPictureAccentProcess"/>
    <dgm:cxn modelId="{436D996C-94CB-44FA-92CD-C2BEEB2732B7}" type="presParOf" srcId="{39D45C49-6323-46C1-85BF-F768691F063E}" destId="{0F6A60A6-384E-4D0B-AFB5-B1557727FCB5}" srcOrd="12" destOrd="0" presId="urn:microsoft.com/office/officeart/2008/layout/AscendingPictureAccentProcess"/>
    <dgm:cxn modelId="{AB740F88-8155-4D11-B938-BF95AE422ED5}" type="presParOf" srcId="{39D45C49-6323-46C1-85BF-F768691F063E}" destId="{81ABE6F9-9B84-4706-BCD1-4F95E8E1374C}" srcOrd="13" destOrd="0" presId="urn:microsoft.com/office/officeart/2008/layout/AscendingPictureAccentProcess"/>
    <dgm:cxn modelId="{2990CBEE-B174-41A3-8EE6-687833B53820}" type="presParOf" srcId="{81ABE6F9-9B84-4706-BCD1-4F95E8E1374C}" destId="{2A86305D-BBC8-463F-AA27-25F6642134E7}" srcOrd="0" destOrd="0" presId="urn:microsoft.com/office/officeart/2008/layout/AscendingPictureAccentProcess"/>
    <dgm:cxn modelId="{4DB51784-3EA1-4B68-8D9E-6AF3327ED1DB}" type="presParOf" srcId="{39D45C49-6323-46C1-85BF-F768691F063E}" destId="{1C8EF1BD-F323-43F9-8142-C59918E283E2}" srcOrd="14" destOrd="0" presId="urn:microsoft.com/office/officeart/2008/layout/AscendingPictureAccentProcess"/>
    <dgm:cxn modelId="{B8714E2B-3D35-44FA-8384-6DA26AC1FC45}" type="presParOf" srcId="{39D45C49-6323-46C1-85BF-F768691F063E}" destId="{9711F4C2-B17F-4031-BF8C-5F1CFC12EEAE}" srcOrd="15" destOrd="0" presId="urn:microsoft.com/office/officeart/2008/layout/AscendingPictureAccentProcess"/>
    <dgm:cxn modelId="{C99DA338-D3B7-45D5-80D4-6E8391C2DA52}" type="presParOf" srcId="{9711F4C2-B17F-4031-BF8C-5F1CFC12EEAE}" destId="{24DE3BCC-30A0-4B76-8139-F5F38D8E4B51}" srcOrd="0" destOrd="0" presId="urn:microsoft.com/office/officeart/2008/layout/AscendingPictureAccentProcess"/>
    <dgm:cxn modelId="{82D2580A-F617-4693-8F5D-626986CE17F4}" type="presParOf" srcId="{39D45C49-6323-46C1-85BF-F768691F063E}" destId="{51ACCA0C-87FA-428C-9B25-8DBF7ADFC8C0}" srcOrd="16" destOrd="0" presId="urn:microsoft.com/office/officeart/2008/layout/AscendingPictureAccentProcess"/>
    <dgm:cxn modelId="{C6CD0076-9308-4036-A26E-BF625E214E77}" type="presParOf" srcId="{39D45C49-6323-46C1-85BF-F768691F063E}" destId="{CD206536-A4CA-4F45-B82C-9E7CBDD28AE4}" srcOrd="17" destOrd="0" presId="urn:microsoft.com/office/officeart/2008/layout/AscendingPictureAccentProcess"/>
    <dgm:cxn modelId="{F2AE9F92-790C-40D7-B45F-B5C4373368D9}" type="presParOf" srcId="{CD206536-A4CA-4F45-B82C-9E7CBDD28AE4}" destId="{C4278883-F7DE-45C8-9FE1-05F2FD535354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122DE-CCDB-413C-B187-F32148AE9A84}">
      <dsp:nvSpPr>
        <dsp:cNvPr id="0" name=""/>
        <dsp:cNvSpPr/>
      </dsp:nvSpPr>
      <dsp:spPr>
        <a:xfrm>
          <a:off x="6511403" y="1957382"/>
          <a:ext cx="91440" cy="2787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87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12CFFC-4B43-4BB0-BC86-088496C9DA30}">
      <dsp:nvSpPr>
        <dsp:cNvPr id="0" name=""/>
        <dsp:cNvSpPr/>
      </dsp:nvSpPr>
      <dsp:spPr>
        <a:xfrm>
          <a:off x="4290905" y="1070118"/>
          <a:ext cx="2266218" cy="2787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938"/>
              </a:lnTo>
              <a:lnTo>
                <a:pt x="2266218" y="189938"/>
              </a:lnTo>
              <a:lnTo>
                <a:pt x="2266218" y="2787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5F8B7E-89F7-4EED-BEED-E057AC41CDD9}">
      <dsp:nvSpPr>
        <dsp:cNvPr id="0" name=""/>
        <dsp:cNvSpPr/>
      </dsp:nvSpPr>
      <dsp:spPr>
        <a:xfrm>
          <a:off x="2115290" y="1957382"/>
          <a:ext cx="91440" cy="2787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87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1FBFDD-289D-4EE9-A35D-F83A2436C187}">
      <dsp:nvSpPr>
        <dsp:cNvPr id="0" name=""/>
        <dsp:cNvSpPr/>
      </dsp:nvSpPr>
      <dsp:spPr>
        <a:xfrm>
          <a:off x="2161010" y="1070118"/>
          <a:ext cx="2129894" cy="278717"/>
        </a:xfrm>
        <a:custGeom>
          <a:avLst/>
          <a:gdLst/>
          <a:ahLst/>
          <a:cxnLst/>
          <a:rect l="0" t="0" r="0" b="0"/>
          <a:pathLst>
            <a:path>
              <a:moveTo>
                <a:pt x="2129894" y="0"/>
              </a:moveTo>
              <a:lnTo>
                <a:pt x="2129894" y="189938"/>
              </a:lnTo>
              <a:lnTo>
                <a:pt x="0" y="189938"/>
              </a:lnTo>
              <a:lnTo>
                <a:pt x="0" y="2787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2FCB2B-9ACE-475A-84B9-A6FCE1C275DE}">
      <dsp:nvSpPr>
        <dsp:cNvPr id="0" name=""/>
        <dsp:cNvSpPr/>
      </dsp:nvSpPr>
      <dsp:spPr>
        <a:xfrm>
          <a:off x="957097" y="32934"/>
          <a:ext cx="6667616" cy="10371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EB5CE4-35FE-45E7-8FDF-68FCDA7DF837}">
      <dsp:nvSpPr>
        <dsp:cNvPr id="0" name=""/>
        <dsp:cNvSpPr/>
      </dsp:nvSpPr>
      <dsp:spPr>
        <a:xfrm>
          <a:off x="1063579" y="134093"/>
          <a:ext cx="6667616" cy="1037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i="1" kern="1200" dirty="0" smtClean="0">
              <a:solidFill>
                <a:srgbClr val="FF0000"/>
              </a:solidFill>
              <a:latin typeface="Times New Roman"/>
              <a:ea typeface="Times New Roman"/>
            </a:rPr>
            <a:t>Предмет исследования: </a:t>
          </a:r>
          <a:r>
            <a:rPr lang="ru-RU" sz="2300" kern="1200" dirty="0" smtClean="0">
              <a:solidFill>
                <a:srgbClr val="002060"/>
              </a:solidFill>
              <a:latin typeface="Times New Roman"/>
              <a:ea typeface="Times New Roman"/>
            </a:rPr>
            <a:t>виды обоев и различных покрытий для стен в жилых помещениях</a:t>
          </a:r>
          <a:endParaRPr lang="ru-RU" sz="2300" kern="1200" dirty="0">
            <a:solidFill>
              <a:srgbClr val="002060"/>
            </a:solidFill>
            <a:latin typeface="Times New Roman"/>
            <a:ea typeface="Times New Roman"/>
          </a:endParaRPr>
        </a:p>
      </dsp:txBody>
      <dsp:txXfrm>
        <a:off x="1093957" y="164471"/>
        <a:ext cx="6606860" cy="976427"/>
      </dsp:txXfrm>
    </dsp:sp>
    <dsp:sp modelId="{90EF1BBD-0FA3-4D77-BF42-5FA2FC60918B}">
      <dsp:nvSpPr>
        <dsp:cNvPr id="0" name=""/>
        <dsp:cNvSpPr/>
      </dsp:nvSpPr>
      <dsp:spPr>
        <a:xfrm>
          <a:off x="287596" y="1348835"/>
          <a:ext cx="3746829" cy="6085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81255E-1AD7-49EF-9A6A-6DA8DFE6C5DE}">
      <dsp:nvSpPr>
        <dsp:cNvPr id="0" name=""/>
        <dsp:cNvSpPr/>
      </dsp:nvSpPr>
      <dsp:spPr>
        <a:xfrm>
          <a:off x="394078" y="1449994"/>
          <a:ext cx="3746829" cy="60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smtClean="0">
              <a:solidFill>
                <a:srgbClr val="FF0000"/>
              </a:solidFill>
              <a:latin typeface="Times New Roman"/>
              <a:ea typeface="Times New Roman"/>
            </a:rPr>
            <a:t>Объект исследования </a:t>
          </a:r>
          <a:endParaRPr lang="ru-RU" sz="2400" kern="1200" dirty="0">
            <a:solidFill>
              <a:srgbClr val="FF0000"/>
            </a:solidFill>
          </a:endParaRPr>
        </a:p>
      </dsp:txBody>
      <dsp:txXfrm>
        <a:off x="411902" y="1467818"/>
        <a:ext cx="3711181" cy="572899"/>
      </dsp:txXfrm>
    </dsp:sp>
    <dsp:sp modelId="{F6CBDA86-EFC3-4629-BB5C-EC1225300727}">
      <dsp:nvSpPr>
        <dsp:cNvPr id="0" name=""/>
        <dsp:cNvSpPr/>
      </dsp:nvSpPr>
      <dsp:spPr>
        <a:xfrm>
          <a:off x="1272" y="2236100"/>
          <a:ext cx="4319477" cy="1264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5F9F06-0A73-40C7-B8D3-6DC7C89CEA5B}">
      <dsp:nvSpPr>
        <dsp:cNvPr id="0" name=""/>
        <dsp:cNvSpPr/>
      </dsp:nvSpPr>
      <dsp:spPr>
        <a:xfrm>
          <a:off x="107754" y="2337259"/>
          <a:ext cx="4319477" cy="1264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2060"/>
              </a:solidFill>
              <a:latin typeface="Times New Roman"/>
              <a:ea typeface="Times New Roman"/>
            </a:rPr>
            <a:t>покрытие бумажных и лакокрасочных материалов жилищных условиях</a:t>
          </a:r>
          <a:endParaRPr lang="ru-RU" sz="1800" kern="1200" dirty="0">
            <a:solidFill>
              <a:srgbClr val="002060"/>
            </a:solidFill>
            <a:latin typeface="Times New Roman"/>
            <a:ea typeface="Times New Roman"/>
          </a:endParaRPr>
        </a:p>
      </dsp:txBody>
      <dsp:txXfrm>
        <a:off x="144791" y="2374296"/>
        <a:ext cx="4245403" cy="1190450"/>
      </dsp:txXfrm>
    </dsp:sp>
    <dsp:sp modelId="{D7F7E8F6-E9DC-4C5D-8AB0-C12694BFF543}">
      <dsp:nvSpPr>
        <dsp:cNvPr id="0" name=""/>
        <dsp:cNvSpPr/>
      </dsp:nvSpPr>
      <dsp:spPr>
        <a:xfrm>
          <a:off x="4820033" y="1348835"/>
          <a:ext cx="3474181" cy="6085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13770D-A8F6-4008-8EFD-23A8A3E7FC30}">
      <dsp:nvSpPr>
        <dsp:cNvPr id="0" name=""/>
        <dsp:cNvSpPr/>
      </dsp:nvSpPr>
      <dsp:spPr>
        <a:xfrm>
          <a:off x="4926515" y="1449994"/>
          <a:ext cx="3474181" cy="60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smtClean="0">
              <a:solidFill>
                <a:srgbClr val="FF0000"/>
              </a:solidFill>
              <a:latin typeface="Times New Roman"/>
              <a:ea typeface="Times New Roman"/>
            </a:rPr>
            <a:t>Методы исследования </a:t>
          </a:r>
          <a:endParaRPr lang="ru-RU" sz="2400" kern="1200" dirty="0">
            <a:solidFill>
              <a:srgbClr val="FF0000"/>
            </a:solidFill>
          </a:endParaRPr>
        </a:p>
      </dsp:txBody>
      <dsp:txXfrm>
        <a:off x="4944339" y="1467818"/>
        <a:ext cx="3438533" cy="572899"/>
      </dsp:txXfrm>
    </dsp:sp>
    <dsp:sp modelId="{88C5C196-04F5-422F-82A4-622F5D3DCE60}">
      <dsp:nvSpPr>
        <dsp:cNvPr id="0" name=""/>
        <dsp:cNvSpPr/>
      </dsp:nvSpPr>
      <dsp:spPr>
        <a:xfrm>
          <a:off x="4533714" y="2236100"/>
          <a:ext cx="4046819" cy="29899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94FA3A-8304-4537-A2B1-CC501C1F9C36}">
      <dsp:nvSpPr>
        <dsp:cNvPr id="0" name=""/>
        <dsp:cNvSpPr/>
      </dsp:nvSpPr>
      <dsp:spPr>
        <a:xfrm>
          <a:off x="4640196" y="2337259"/>
          <a:ext cx="4046819" cy="29899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2060"/>
              </a:solidFill>
              <a:latin typeface="Times New Roman"/>
              <a:ea typeface="Times New Roman"/>
            </a:rPr>
            <a:t>1. анализ периодической литературы, материалов сети Интернет, телепередач;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2060"/>
              </a:solidFill>
              <a:latin typeface="Times New Roman"/>
              <a:ea typeface="Times New Roman"/>
            </a:rPr>
            <a:t>2. статистическая обработка результатов исследования; 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2060"/>
              </a:solidFill>
              <a:latin typeface="Times New Roman"/>
              <a:ea typeface="Times New Roman"/>
            </a:rPr>
            <a:t>3. организационные методы (сравнительный анализ фактических данных); 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2060"/>
              </a:solidFill>
              <a:latin typeface="Times New Roman"/>
              <a:ea typeface="Times New Roman"/>
            </a:rPr>
            <a:t>4. метод визуализации данных (функции, графики и т.п.).</a:t>
          </a:r>
          <a:endParaRPr lang="ru-RU" sz="1800" kern="1200" dirty="0">
            <a:solidFill>
              <a:srgbClr val="002060"/>
            </a:solidFill>
            <a:latin typeface="Times New Roman"/>
            <a:ea typeface="Times New Roman"/>
          </a:endParaRPr>
        </a:p>
      </dsp:txBody>
      <dsp:txXfrm>
        <a:off x="4727769" y="2424832"/>
        <a:ext cx="3871673" cy="28148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AFE4D-86C5-4EB2-BC2F-5C6F528F773F}">
      <dsp:nvSpPr>
        <dsp:cNvPr id="0" name=""/>
        <dsp:cNvSpPr/>
      </dsp:nvSpPr>
      <dsp:spPr>
        <a:xfrm>
          <a:off x="3319415" y="2907284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B147A8-1EF8-477A-A7B0-3D9B315D2342}">
      <dsp:nvSpPr>
        <dsp:cNvPr id="0" name=""/>
        <dsp:cNvSpPr/>
      </dsp:nvSpPr>
      <dsp:spPr>
        <a:xfrm>
          <a:off x="3133012" y="2772022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F0D66-27EF-4DEF-928A-5D49EB10056C}">
      <dsp:nvSpPr>
        <dsp:cNvPr id="0" name=""/>
        <dsp:cNvSpPr/>
      </dsp:nvSpPr>
      <dsp:spPr>
        <a:xfrm>
          <a:off x="1836868" y="3060054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A051FE-E4F4-4A35-9704-E650281490D8}">
      <dsp:nvSpPr>
        <dsp:cNvPr id="0" name=""/>
        <dsp:cNvSpPr/>
      </dsp:nvSpPr>
      <dsp:spPr>
        <a:xfrm>
          <a:off x="4069115" y="1547885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CEF1D8-4D7E-4490-939A-4AADC82C4B94}">
      <dsp:nvSpPr>
        <dsp:cNvPr id="0" name=""/>
        <dsp:cNvSpPr/>
      </dsp:nvSpPr>
      <dsp:spPr>
        <a:xfrm>
          <a:off x="3972326" y="2067826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9D5473-5CB8-4A8D-A3D1-D54DAE3916F3}">
      <dsp:nvSpPr>
        <dsp:cNvPr id="0" name=""/>
        <dsp:cNvSpPr/>
      </dsp:nvSpPr>
      <dsp:spPr>
        <a:xfrm>
          <a:off x="2052892" y="2988046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A72C13-7EA2-4734-B80F-B2D58D3C1480}">
      <dsp:nvSpPr>
        <dsp:cNvPr id="0" name=""/>
        <dsp:cNvSpPr/>
      </dsp:nvSpPr>
      <dsp:spPr>
        <a:xfrm>
          <a:off x="4285140" y="1547886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F56072-9D2D-4162-9626-994FDAD2B62C}">
      <dsp:nvSpPr>
        <dsp:cNvPr id="0" name=""/>
        <dsp:cNvSpPr/>
      </dsp:nvSpPr>
      <dsp:spPr>
        <a:xfrm>
          <a:off x="3412688" y="2860647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0823EC-8A89-40C7-99F8-BF54C811DA60}">
      <dsp:nvSpPr>
        <dsp:cNvPr id="0" name=""/>
        <dsp:cNvSpPr/>
      </dsp:nvSpPr>
      <dsp:spPr>
        <a:xfrm>
          <a:off x="3925100" y="1259853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7B3793-150A-407A-A71B-553AAE6AAF7C}">
      <dsp:nvSpPr>
        <dsp:cNvPr id="0" name=""/>
        <dsp:cNvSpPr/>
      </dsp:nvSpPr>
      <dsp:spPr>
        <a:xfrm>
          <a:off x="1980884" y="3276077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CEA55-71D8-474C-9728-E100CB44B68F}">
      <dsp:nvSpPr>
        <dsp:cNvPr id="0" name=""/>
        <dsp:cNvSpPr/>
      </dsp:nvSpPr>
      <dsp:spPr>
        <a:xfrm>
          <a:off x="3879052" y="2161098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0CCE95-D9D0-4FBE-B4DB-529AE1F86919}">
      <dsp:nvSpPr>
        <dsp:cNvPr id="0" name=""/>
        <dsp:cNvSpPr/>
      </dsp:nvSpPr>
      <dsp:spPr>
        <a:xfrm>
          <a:off x="2268916" y="2988045"/>
          <a:ext cx="81438" cy="814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6A60A6-384E-4D0B-AFB5-B1557727FCB5}">
      <dsp:nvSpPr>
        <dsp:cNvPr id="0" name=""/>
        <dsp:cNvSpPr/>
      </dsp:nvSpPr>
      <dsp:spPr>
        <a:xfrm>
          <a:off x="2340917" y="3741183"/>
          <a:ext cx="3860002" cy="7590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1818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accent5">
                  <a:lumMod val="50000"/>
                </a:schemeClr>
              </a:solidFill>
            </a:rPr>
            <a:t>Биологические</a:t>
          </a:r>
          <a:r>
            <a:rPr lang="ru-RU" sz="1200" b="1" i="0" kern="120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 </a:t>
          </a:r>
          <a:r>
            <a:rPr lang="ru-RU" sz="1200" b="0" kern="1200" dirty="0" smtClean="0">
              <a:solidFill>
                <a:schemeClr val="accent5">
                  <a:lumMod val="50000"/>
                </a:schemeClr>
              </a:solidFill>
            </a:rPr>
            <a:t>факторы </a:t>
          </a:r>
          <a:r>
            <a:rPr lang="ru-RU" sz="1200" b="1" i="1" kern="120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(плесень, грибки бактерии, вирусы, шерсть животных и другое) </a:t>
          </a:r>
          <a:endParaRPr lang="ru-RU" sz="1200" b="1" i="1" kern="1200" dirty="0">
            <a:solidFill>
              <a:srgbClr val="000000"/>
            </a:solidFill>
            <a:latin typeface="Times New Roman" pitchFamily="16" charset="0"/>
            <a:ea typeface="SimSun" charset="-122"/>
          </a:endParaRPr>
        </a:p>
      </dsp:txBody>
      <dsp:txXfrm>
        <a:off x="2377970" y="3778236"/>
        <a:ext cx="3785896" cy="684924"/>
      </dsp:txXfrm>
    </dsp:sp>
    <dsp:sp modelId="{2A86305D-BBC8-463F-AA27-25F6642134E7}">
      <dsp:nvSpPr>
        <dsp:cNvPr id="0" name=""/>
        <dsp:cNvSpPr/>
      </dsp:nvSpPr>
      <dsp:spPr>
        <a:xfrm>
          <a:off x="612735" y="2795204"/>
          <a:ext cx="2234599" cy="1498137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EF1BD-F323-43F9-8142-C59918E283E2}">
      <dsp:nvSpPr>
        <dsp:cNvPr id="0" name=""/>
        <dsp:cNvSpPr/>
      </dsp:nvSpPr>
      <dsp:spPr>
        <a:xfrm>
          <a:off x="3637066" y="2339972"/>
          <a:ext cx="2980320" cy="97023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1818" tIns="49530" rIns="49530" bIns="49530" numCol="1" spcCol="1270" anchor="ctr" anchorCtr="0">
          <a:noAutofit/>
        </a:bodyPr>
        <a:lstStyle/>
        <a:p>
          <a:pPr lvl="0" algn="just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chemeClr val="accent5">
                  <a:lumMod val="50000"/>
                </a:schemeClr>
              </a:solidFill>
            </a:rPr>
            <a:t>Химические </a:t>
          </a:r>
          <a:r>
            <a:rPr lang="ru-RU" sz="1300" b="1" i="0" kern="120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(</a:t>
          </a:r>
          <a:r>
            <a:rPr lang="ru-RU" sz="1300" b="1" i="1" kern="120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строительные и отделочные материалы, мебель, косметика, лекарства, бытовая химия, одежда, обувь)</a:t>
          </a:r>
          <a:r>
            <a:rPr lang="ru-RU" sz="1300" i="1" kern="1200" dirty="0" smtClean="0"/>
            <a:t> </a:t>
          </a:r>
          <a:endParaRPr lang="ru-RU" sz="1300" i="1" kern="1200" dirty="0"/>
        </a:p>
      </dsp:txBody>
      <dsp:txXfrm>
        <a:off x="3684429" y="2387335"/>
        <a:ext cx="2885594" cy="875513"/>
      </dsp:txXfrm>
    </dsp:sp>
    <dsp:sp modelId="{24DE3BCC-30A0-4B76-8139-F5F38D8E4B51}">
      <dsp:nvSpPr>
        <dsp:cNvPr id="0" name=""/>
        <dsp:cNvSpPr/>
      </dsp:nvSpPr>
      <dsp:spPr>
        <a:xfrm>
          <a:off x="2124904" y="251739"/>
          <a:ext cx="2115032" cy="158689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ACCA0C-87FA-428C-9B25-8DBF7ADFC8C0}">
      <dsp:nvSpPr>
        <dsp:cNvPr id="0" name=""/>
        <dsp:cNvSpPr/>
      </dsp:nvSpPr>
      <dsp:spPr>
        <a:xfrm>
          <a:off x="4069112" y="1067008"/>
          <a:ext cx="4580726" cy="115421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1818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5">
                  <a:lumMod val="50000"/>
                </a:schemeClr>
              </a:solidFill>
            </a:rPr>
            <a:t>Факторы физической природы </a:t>
          </a:r>
          <a:r>
            <a:rPr lang="ru-RU" sz="1200" b="1" i="1" kern="120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(микроклимат, освещённость, электромагнитные излучения, шум, вибрация</a:t>
          </a:r>
          <a:r>
            <a:rPr lang="ru-RU" sz="1200" b="1" i="0" kern="1200" dirty="0" smtClean="0">
              <a:solidFill>
                <a:srgbClr val="000000"/>
              </a:solidFill>
              <a:latin typeface="Times New Roman" pitchFamily="16" charset="0"/>
              <a:ea typeface="SimSun" charset="-122"/>
            </a:rPr>
            <a:t>)</a:t>
          </a:r>
          <a:r>
            <a:rPr lang="ru-RU" sz="1200" kern="1200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ru-RU" sz="12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4125456" y="1123352"/>
        <a:ext cx="4468038" cy="1041528"/>
      </dsp:txXfrm>
    </dsp:sp>
    <dsp:sp modelId="{C4278883-F7DE-45C8-9FE1-05F2FD535354}">
      <dsp:nvSpPr>
        <dsp:cNvPr id="0" name=""/>
        <dsp:cNvSpPr/>
      </dsp:nvSpPr>
      <dsp:spPr>
        <a:xfrm>
          <a:off x="1548834" y="1403866"/>
          <a:ext cx="2331560" cy="1841921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DCA4D-E831-4C17-812C-182674A4480A}" type="datetimeFigureOut">
              <a:rPr lang="ru-RU" smtClean="0"/>
              <a:t>28.11.2022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3BA1C-6391-4BD7-B5D9-B1B6C6E9CD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745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3BA1C-6391-4BD7-B5D9-B1B6C6E9CDF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582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3BA1C-6391-4BD7-B5D9-B1B6C6E9CDF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582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C3BA1C-6391-4BD7-B5D9-B1B6C6E9CDF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375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DDE514-3EF5-435A-8FF3-4E95C5764F5F}" type="datetime1">
              <a:rPr lang="ru-RU" smtClean="0"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02C349-DFA4-459B-9E4E-85B3F37AFA7B}" type="datetime1">
              <a:rPr lang="ru-RU" smtClean="0"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D1120F-2FFF-4FCC-853A-53A49263D2A3}" type="datetime1">
              <a:rPr lang="ru-RU" smtClean="0"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91ED3F-54FE-4B39-9B4E-B649BF694F9A}" type="datetime1">
              <a:rPr lang="ru-RU" smtClean="0"/>
              <a:t>28.11.2022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6E9BE9-9D4B-4ADD-8961-E2CFB71EFA87}" type="datetime1">
              <a:rPr lang="ru-RU" smtClean="0"/>
              <a:t>28.11.2022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99537A-FBF6-4178-856E-42C78CE5F469}" type="datetime1">
              <a:rPr lang="ru-RU" smtClean="0"/>
              <a:t>28.11.2022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398E41-92DA-4A5D-ACDE-AE457AEAF1FE}" type="datetime1">
              <a:rPr lang="ru-RU" smtClean="0"/>
              <a:t>28.11.2022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619985-A698-4CEC-9411-71AD68C34D6D}" type="datetime1">
              <a:rPr lang="ru-RU" smtClean="0"/>
              <a:t>28.11.2022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6B63DD-1035-4D46-AF22-DE22BD98FA28}" type="datetime1">
              <a:rPr lang="ru-RU" smtClean="0"/>
              <a:t>28.11.2022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21A6F7-4389-459F-AB1A-02BDAEF38285}" type="datetime1">
              <a:rPr lang="ru-RU" smtClean="0"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975151-9F59-434A-990D-486AC7E6B051}" type="datetime1">
              <a:rPr lang="ru-RU" smtClean="0"/>
              <a:t>28.11.2022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9FF169C-3191-4001-A5CA-28D474EE139F}" type="datetime1">
              <a:rPr lang="ru-RU" smtClean="0"/>
              <a:t>28.11.2022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B507EE-076A-49AE-A4A5-CA6132020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8064896" cy="1584176"/>
          </a:xfrm>
        </p:spPr>
        <p:txBody>
          <a:bodyPr>
            <a:prstTxWarp prst="textDeflateInflate">
              <a:avLst/>
            </a:prstTxWarp>
            <a:no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Экология  жилого помещения 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5301208"/>
            <a:ext cx="7772400" cy="1224136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МБОУ «Средняя школа №4» г.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Ачинск 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Буленкова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Оксана Владимировна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</a:t>
            </a:fld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3" t="23077" r="30444" b="14357"/>
          <a:stretch>
            <a:fillRect/>
          </a:stretch>
        </p:blipFill>
        <p:spPr bwMode="auto">
          <a:xfrm>
            <a:off x="0" y="1903109"/>
            <a:ext cx="2987824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0933" t="23077" r="30444" b="1435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616" y="1903110"/>
            <a:ext cx="4436384" cy="232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Пятиугольник 8"/>
          <p:cNvSpPr/>
          <p:nvPr/>
        </p:nvSpPr>
        <p:spPr>
          <a:xfrm>
            <a:off x="2987824" y="2559586"/>
            <a:ext cx="1697429" cy="797405"/>
          </a:xfrm>
          <a:prstGeom prst="homePlat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ИЛИ </a:t>
            </a:r>
            <a:endParaRPr lang="ru-RU" dirty="0"/>
          </a:p>
        </p:txBody>
      </p:sp>
      <p:sp>
        <p:nvSpPr>
          <p:cNvPr id="11" name="Блок-схема: процесс 10"/>
          <p:cNvSpPr/>
          <p:nvPr/>
        </p:nvSpPr>
        <p:spPr>
          <a:xfrm>
            <a:off x="611560" y="4226782"/>
            <a:ext cx="122413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ОБОИ </a:t>
            </a:r>
            <a:endParaRPr lang="ru-RU" dirty="0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6313740" y="4230335"/>
            <a:ext cx="1224136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КРАСКА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12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Актуальность 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44824"/>
            <a:ext cx="8856984" cy="4525963"/>
          </a:xfrm>
        </p:spPr>
        <p:txBody>
          <a:bodyPr/>
          <a:lstStyle/>
          <a:p>
            <a:pPr algn="just">
              <a:buClrTx/>
              <a:buFontTx/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		В жилищных условиях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человек проводит более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65%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своего времени жизни.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При этом понимаем, что жилище является сложной системой природной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и искусственно созданной среды, где сочетаются воздействия физической, химической и биологической природы.</a:t>
            </a:r>
          </a:p>
          <a:p>
            <a:pPr algn="just">
              <a:buClrTx/>
              <a:buFontTx/>
              <a:buNone/>
            </a:pP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       	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Большинство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людей и не думают о том, что чрезмерную опасность для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самочувствия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и состояния здоровья несет воздух в собственных квартирах и домах, в местах работы и отдыха. Делая ремонт мы можем улучшить экологию нашего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дома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используя качественные отделочные материалы. </a:t>
            </a:r>
          </a:p>
          <a:p>
            <a:pPr marL="0" indent="0" algn="just">
              <a:buNone/>
            </a:pPr>
            <a:endParaRPr lang="ru-RU" dirty="0" smtClean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63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4016" y="1484784"/>
            <a:ext cx="8892480" cy="5099040"/>
            <a:chOff x="144016" y="1419539"/>
            <a:chExt cx="8892480" cy="5099040"/>
          </a:xfrm>
        </p:grpSpPr>
        <p:sp>
          <p:nvSpPr>
            <p:cNvPr id="3" name="Полилиния 2"/>
            <p:cNvSpPr/>
            <p:nvPr/>
          </p:nvSpPr>
          <p:spPr>
            <a:xfrm>
              <a:off x="197768" y="1844823"/>
              <a:ext cx="8784976" cy="1612800"/>
            </a:xfrm>
            <a:custGeom>
              <a:avLst/>
              <a:gdLst>
                <a:gd name="connsiteX0" fmla="*/ 0 w 8280920"/>
                <a:gd name="connsiteY0" fmla="*/ 0 h 1612800"/>
                <a:gd name="connsiteX1" fmla="*/ 8280920 w 8280920"/>
                <a:gd name="connsiteY1" fmla="*/ 0 h 1612800"/>
                <a:gd name="connsiteX2" fmla="*/ 8280920 w 8280920"/>
                <a:gd name="connsiteY2" fmla="*/ 1612800 h 1612800"/>
                <a:gd name="connsiteX3" fmla="*/ 0 w 8280920"/>
                <a:gd name="connsiteY3" fmla="*/ 1612800 h 1612800"/>
                <a:gd name="connsiteX4" fmla="*/ 0 w 8280920"/>
                <a:gd name="connsiteY4" fmla="*/ 0 h 161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0920" h="1612800">
                  <a:moveTo>
                    <a:pt x="0" y="0"/>
                  </a:moveTo>
                  <a:lnTo>
                    <a:pt x="8280920" y="0"/>
                  </a:lnTo>
                  <a:lnTo>
                    <a:pt x="8280920" y="1612800"/>
                  </a:lnTo>
                  <a:lnTo>
                    <a:pt x="0" y="1612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691" tIns="666496" rIns="642691" bIns="199136" numCol="1" spcCol="1270" anchor="t" anchorCtr="0">
              <a:noAutofit/>
            </a:bodyPr>
            <a:lstStyle/>
            <a:p>
              <a:pPr algn="just">
                <a:buClrTx/>
                <a:buFontTx/>
                <a:buNone/>
              </a:pPr>
              <a:r>
                <a:rPr lang="ru-RU" sz="2000" b="1" dirty="0" smtClean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Какое покрытие бумажных и лакокрасочных материалов выбрать для создания экологического пространства в жилом помещении</a:t>
              </a:r>
              <a:endParaRPr lang="ru-RU" sz="2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endParaRPr>
            </a:p>
          </p:txBody>
        </p:sp>
        <p:sp>
          <p:nvSpPr>
            <p:cNvPr id="4" name="Полилиния 3"/>
            <p:cNvSpPr/>
            <p:nvPr/>
          </p:nvSpPr>
          <p:spPr>
            <a:xfrm>
              <a:off x="1025606" y="1419539"/>
              <a:ext cx="5796644" cy="944640"/>
            </a:xfrm>
            <a:custGeom>
              <a:avLst/>
              <a:gdLst>
                <a:gd name="connsiteX0" fmla="*/ 0 w 5796644"/>
                <a:gd name="connsiteY0" fmla="*/ 157443 h 944640"/>
                <a:gd name="connsiteX1" fmla="*/ 157443 w 5796644"/>
                <a:gd name="connsiteY1" fmla="*/ 0 h 944640"/>
                <a:gd name="connsiteX2" fmla="*/ 5639201 w 5796644"/>
                <a:gd name="connsiteY2" fmla="*/ 0 h 944640"/>
                <a:gd name="connsiteX3" fmla="*/ 5796644 w 5796644"/>
                <a:gd name="connsiteY3" fmla="*/ 157443 h 944640"/>
                <a:gd name="connsiteX4" fmla="*/ 5796644 w 5796644"/>
                <a:gd name="connsiteY4" fmla="*/ 787197 h 944640"/>
                <a:gd name="connsiteX5" fmla="*/ 5639201 w 5796644"/>
                <a:gd name="connsiteY5" fmla="*/ 944640 h 944640"/>
                <a:gd name="connsiteX6" fmla="*/ 157443 w 5796644"/>
                <a:gd name="connsiteY6" fmla="*/ 944640 h 944640"/>
                <a:gd name="connsiteX7" fmla="*/ 0 w 5796644"/>
                <a:gd name="connsiteY7" fmla="*/ 787197 h 944640"/>
                <a:gd name="connsiteX8" fmla="*/ 0 w 5796644"/>
                <a:gd name="connsiteY8" fmla="*/ 157443 h 944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96644" h="944640">
                  <a:moveTo>
                    <a:pt x="0" y="157443"/>
                  </a:moveTo>
                  <a:cubicBezTo>
                    <a:pt x="0" y="70490"/>
                    <a:pt x="70490" y="0"/>
                    <a:pt x="157443" y="0"/>
                  </a:cubicBezTo>
                  <a:lnTo>
                    <a:pt x="5639201" y="0"/>
                  </a:lnTo>
                  <a:cubicBezTo>
                    <a:pt x="5726154" y="0"/>
                    <a:pt x="5796644" y="70490"/>
                    <a:pt x="5796644" y="157443"/>
                  </a:cubicBezTo>
                  <a:lnTo>
                    <a:pt x="5796644" y="787197"/>
                  </a:lnTo>
                  <a:cubicBezTo>
                    <a:pt x="5796644" y="874150"/>
                    <a:pt x="5726154" y="944640"/>
                    <a:pt x="5639201" y="944640"/>
                  </a:cubicBezTo>
                  <a:lnTo>
                    <a:pt x="157443" y="944640"/>
                  </a:lnTo>
                  <a:cubicBezTo>
                    <a:pt x="70490" y="944640"/>
                    <a:pt x="0" y="874150"/>
                    <a:pt x="0" y="787197"/>
                  </a:cubicBezTo>
                  <a:lnTo>
                    <a:pt x="0" y="157443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5213" tIns="46114" rIns="265213" bIns="46114" numCol="1" spcCol="1270" anchor="ctr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kern="1200" dirty="0" smtClean="0"/>
                <a:t>Проблема</a:t>
              </a:r>
              <a:endParaRPr lang="ru-RU" sz="3600" kern="1200" dirty="0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144016" y="4149779"/>
              <a:ext cx="8892480" cy="2368800"/>
            </a:xfrm>
            <a:custGeom>
              <a:avLst/>
              <a:gdLst>
                <a:gd name="connsiteX0" fmla="*/ 0 w 8280920"/>
                <a:gd name="connsiteY0" fmla="*/ 0 h 2368800"/>
                <a:gd name="connsiteX1" fmla="*/ 8280920 w 8280920"/>
                <a:gd name="connsiteY1" fmla="*/ 0 h 2368800"/>
                <a:gd name="connsiteX2" fmla="*/ 8280920 w 8280920"/>
                <a:gd name="connsiteY2" fmla="*/ 2368800 h 2368800"/>
                <a:gd name="connsiteX3" fmla="*/ 0 w 8280920"/>
                <a:gd name="connsiteY3" fmla="*/ 2368800 h 2368800"/>
                <a:gd name="connsiteX4" fmla="*/ 0 w 8280920"/>
                <a:gd name="connsiteY4" fmla="*/ 0 h 236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0920" h="2368800">
                  <a:moveTo>
                    <a:pt x="0" y="0"/>
                  </a:moveTo>
                  <a:lnTo>
                    <a:pt x="8280920" y="0"/>
                  </a:lnTo>
                  <a:lnTo>
                    <a:pt x="8280920" y="2368800"/>
                  </a:lnTo>
                  <a:lnTo>
                    <a:pt x="0" y="2368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691" tIns="666496" rIns="642691" bIns="199136" numCol="1" spcCol="1270" anchor="t" anchorCtr="0">
              <a:noAutofit/>
            </a:bodyPr>
            <a:lstStyle/>
            <a:p>
              <a:pPr algn="just"/>
              <a:r>
                <a:rPr lang="ru-RU" sz="2000" b="1" dirty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Предположим, что бумажные обои более выгодное решение для экологического пространства в жилом помещении с учетом влияния покрытия стен на </a:t>
              </a:r>
              <a:r>
                <a:rPr lang="ru-RU" sz="2000" b="1" dirty="0" smtClean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здоровье человека</a:t>
              </a:r>
              <a:endParaRPr lang="ru-RU" sz="24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1025606" y="3677460"/>
              <a:ext cx="5796644" cy="944640"/>
            </a:xfrm>
            <a:custGeom>
              <a:avLst/>
              <a:gdLst>
                <a:gd name="connsiteX0" fmla="*/ 0 w 5796644"/>
                <a:gd name="connsiteY0" fmla="*/ 157443 h 944640"/>
                <a:gd name="connsiteX1" fmla="*/ 157443 w 5796644"/>
                <a:gd name="connsiteY1" fmla="*/ 0 h 944640"/>
                <a:gd name="connsiteX2" fmla="*/ 5639201 w 5796644"/>
                <a:gd name="connsiteY2" fmla="*/ 0 h 944640"/>
                <a:gd name="connsiteX3" fmla="*/ 5796644 w 5796644"/>
                <a:gd name="connsiteY3" fmla="*/ 157443 h 944640"/>
                <a:gd name="connsiteX4" fmla="*/ 5796644 w 5796644"/>
                <a:gd name="connsiteY4" fmla="*/ 787197 h 944640"/>
                <a:gd name="connsiteX5" fmla="*/ 5639201 w 5796644"/>
                <a:gd name="connsiteY5" fmla="*/ 944640 h 944640"/>
                <a:gd name="connsiteX6" fmla="*/ 157443 w 5796644"/>
                <a:gd name="connsiteY6" fmla="*/ 944640 h 944640"/>
                <a:gd name="connsiteX7" fmla="*/ 0 w 5796644"/>
                <a:gd name="connsiteY7" fmla="*/ 787197 h 944640"/>
                <a:gd name="connsiteX8" fmla="*/ 0 w 5796644"/>
                <a:gd name="connsiteY8" fmla="*/ 157443 h 944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96644" h="944640">
                  <a:moveTo>
                    <a:pt x="0" y="157443"/>
                  </a:moveTo>
                  <a:cubicBezTo>
                    <a:pt x="0" y="70490"/>
                    <a:pt x="70490" y="0"/>
                    <a:pt x="157443" y="0"/>
                  </a:cubicBezTo>
                  <a:lnTo>
                    <a:pt x="5639201" y="0"/>
                  </a:lnTo>
                  <a:cubicBezTo>
                    <a:pt x="5726154" y="0"/>
                    <a:pt x="5796644" y="70490"/>
                    <a:pt x="5796644" y="157443"/>
                  </a:cubicBezTo>
                  <a:lnTo>
                    <a:pt x="5796644" y="787197"/>
                  </a:lnTo>
                  <a:cubicBezTo>
                    <a:pt x="5796644" y="874150"/>
                    <a:pt x="5726154" y="944640"/>
                    <a:pt x="5639201" y="944640"/>
                  </a:cubicBezTo>
                  <a:lnTo>
                    <a:pt x="157443" y="944640"/>
                  </a:lnTo>
                  <a:cubicBezTo>
                    <a:pt x="70490" y="944640"/>
                    <a:pt x="0" y="874150"/>
                    <a:pt x="0" y="787197"/>
                  </a:cubicBezTo>
                  <a:lnTo>
                    <a:pt x="0" y="157443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5213" tIns="46114" rIns="265213" bIns="46114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kern="1200" dirty="0" smtClean="0"/>
                <a:t>Гипотеза</a:t>
              </a:r>
              <a:endParaRPr lang="ru-RU" sz="3200" kern="1200" dirty="0"/>
            </a:p>
          </p:txBody>
        </p:sp>
      </p:grp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26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35699" y="1484784"/>
            <a:ext cx="8892480" cy="5267191"/>
            <a:chOff x="135699" y="1419539"/>
            <a:chExt cx="8892480" cy="5267191"/>
          </a:xfrm>
        </p:grpSpPr>
        <p:sp>
          <p:nvSpPr>
            <p:cNvPr id="3" name="Полилиния 2"/>
            <p:cNvSpPr/>
            <p:nvPr/>
          </p:nvSpPr>
          <p:spPr>
            <a:xfrm>
              <a:off x="197768" y="1844823"/>
              <a:ext cx="8784976" cy="1612800"/>
            </a:xfrm>
            <a:custGeom>
              <a:avLst/>
              <a:gdLst>
                <a:gd name="connsiteX0" fmla="*/ 0 w 8280920"/>
                <a:gd name="connsiteY0" fmla="*/ 0 h 1612800"/>
                <a:gd name="connsiteX1" fmla="*/ 8280920 w 8280920"/>
                <a:gd name="connsiteY1" fmla="*/ 0 h 1612800"/>
                <a:gd name="connsiteX2" fmla="*/ 8280920 w 8280920"/>
                <a:gd name="connsiteY2" fmla="*/ 1612800 h 1612800"/>
                <a:gd name="connsiteX3" fmla="*/ 0 w 8280920"/>
                <a:gd name="connsiteY3" fmla="*/ 1612800 h 1612800"/>
                <a:gd name="connsiteX4" fmla="*/ 0 w 8280920"/>
                <a:gd name="connsiteY4" fmla="*/ 0 h 161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0920" h="1612800">
                  <a:moveTo>
                    <a:pt x="0" y="0"/>
                  </a:moveTo>
                  <a:lnTo>
                    <a:pt x="8280920" y="0"/>
                  </a:lnTo>
                  <a:lnTo>
                    <a:pt x="8280920" y="1612800"/>
                  </a:lnTo>
                  <a:lnTo>
                    <a:pt x="0" y="1612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691" tIns="666496" rIns="642691" bIns="199136" numCol="1" spcCol="1270" anchor="t" anchorCtr="0">
              <a:noAutofit/>
            </a:bodyPr>
            <a:lstStyle/>
            <a:p>
              <a:pPr algn="just">
                <a:buClrTx/>
                <a:buFontTx/>
                <a:buNone/>
              </a:pPr>
              <a:r>
                <a:rPr lang="ru-RU" sz="2000" b="1" dirty="0" smtClean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Выявить какое </a:t>
              </a:r>
              <a:r>
                <a:rPr lang="ru-RU" sz="2000" b="1" dirty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покрытие бумажных и лакокрасочных материалов </a:t>
              </a:r>
              <a:r>
                <a:rPr lang="ru-RU" sz="2000" b="1" dirty="0" smtClean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влияет на </a:t>
              </a:r>
              <a:r>
                <a:rPr lang="ru-RU" sz="2000" b="1" dirty="0" err="1" smtClean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экологичность</a:t>
              </a:r>
              <a:r>
                <a:rPr lang="ru-RU" sz="2000" b="1" dirty="0" smtClean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 в </a:t>
              </a:r>
              <a:r>
                <a:rPr lang="ru-RU" sz="2000" b="1" dirty="0">
                  <a:solidFill>
                    <a:srgbClr val="000000"/>
                  </a:solidFill>
                  <a:latin typeface="Times New Roman" pitchFamily="16" charset="0"/>
                  <a:cs typeface="Times New Roman" pitchFamily="16" charset="0"/>
                </a:rPr>
                <a:t>жилом помещении</a:t>
              </a:r>
            </a:p>
          </p:txBody>
        </p:sp>
        <p:sp>
          <p:nvSpPr>
            <p:cNvPr id="4" name="Полилиния 3"/>
            <p:cNvSpPr/>
            <p:nvPr/>
          </p:nvSpPr>
          <p:spPr>
            <a:xfrm>
              <a:off x="1025606" y="1419539"/>
              <a:ext cx="5796644" cy="944640"/>
            </a:xfrm>
            <a:custGeom>
              <a:avLst/>
              <a:gdLst>
                <a:gd name="connsiteX0" fmla="*/ 0 w 5796644"/>
                <a:gd name="connsiteY0" fmla="*/ 157443 h 944640"/>
                <a:gd name="connsiteX1" fmla="*/ 157443 w 5796644"/>
                <a:gd name="connsiteY1" fmla="*/ 0 h 944640"/>
                <a:gd name="connsiteX2" fmla="*/ 5639201 w 5796644"/>
                <a:gd name="connsiteY2" fmla="*/ 0 h 944640"/>
                <a:gd name="connsiteX3" fmla="*/ 5796644 w 5796644"/>
                <a:gd name="connsiteY3" fmla="*/ 157443 h 944640"/>
                <a:gd name="connsiteX4" fmla="*/ 5796644 w 5796644"/>
                <a:gd name="connsiteY4" fmla="*/ 787197 h 944640"/>
                <a:gd name="connsiteX5" fmla="*/ 5639201 w 5796644"/>
                <a:gd name="connsiteY5" fmla="*/ 944640 h 944640"/>
                <a:gd name="connsiteX6" fmla="*/ 157443 w 5796644"/>
                <a:gd name="connsiteY6" fmla="*/ 944640 h 944640"/>
                <a:gd name="connsiteX7" fmla="*/ 0 w 5796644"/>
                <a:gd name="connsiteY7" fmla="*/ 787197 h 944640"/>
                <a:gd name="connsiteX8" fmla="*/ 0 w 5796644"/>
                <a:gd name="connsiteY8" fmla="*/ 157443 h 944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96644" h="944640">
                  <a:moveTo>
                    <a:pt x="0" y="157443"/>
                  </a:moveTo>
                  <a:cubicBezTo>
                    <a:pt x="0" y="70490"/>
                    <a:pt x="70490" y="0"/>
                    <a:pt x="157443" y="0"/>
                  </a:cubicBezTo>
                  <a:lnTo>
                    <a:pt x="5639201" y="0"/>
                  </a:lnTo>
                  <a:cubicBezTo>
                    <a:pt x="5726154" y="0"/>
                    <a:pt x="5796644" y="70490"/>
                    <a:pt x="5796644" y="157443"/>
                  </a:cubicBezTo>
                  <a:lnTo>
                    <a:pt x="5796644" y="787197"/>
                  </a:lnTo>
                  <a:cubicBezTo>
                    <a:pt x="5796644" y="874150"/>
                    <a:pt x="5726154" y="944640"/>
                    <a:pt x="5639201" y="944640"/>
                  </a:cubicBezTo>
                  <a:lnTo>
                    <a:pt x="157443" y="944640"/>
                  </a:lnTo>
                  <a:cubicBezTo>
                    <a:pt x="70490" y="944640"/>
                    <a:pt x="0" y="874150"/>
                    <a:pt x="0" y="787197"/>
                  </a:cubicBezTo>
                  <a:lnTo>
                    <a:pt x="0" y="157443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5213" tIns="46114" rIns="265213" bIns="46114" numCol="1" spcCol="1270" anchor="ctr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600" kern="1200" dirty="0" smtClean="0"/>
                <a:t>Цель </a:t>
              </a:r>
              <a:endParaRPr lang="ru-RU" sz="3600" kern="1200" dirty="0"/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135699" y="4083835"/>
              <a:ext cx="8892480" cy="2602895"/>
            </a:xfrm>
            <a:custGeom>
              <a:avLst/>
              <a:gdLst>
                <a:gd name="connsiteX0" fmla="*/ 0 w 8280920"/>
                <a:gd name="connsiteY0" fmla="*/ 0 h 2368800"/>
                <a:gd name="connsiteX1" fmla="*/ 8280920 w 8280920"/>
                <a:gd name="connsiteY1" fmla="*/ 0 h 2368800"/>
                <a:gd name="connsiteX2" fmla="*/ 8280920 w 8280920"/>
                <a:gd name="connsiteY2" fmla="*/ 2368800 h 2368800"/>
                <a:gd name="connsiteX3" fmla="*/ 0 w 8280920"/>
                <a:gd name="connsiteY3" fmla="*/ 2368800 h 2368800"/>
                <a:gd name="connsiteX4" fmla="*/ 0 w 8280920"/>
                <a:gd name="connsiteY4" fmla="*/ 0 h 236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0920" h="2368800">
                  <a:moveTo>
                    <a:pt x="0" y="0"/>
                  </a:moveTo>
                  <a:lnTo>
                    <a:pt x="8280920" y="0"/>
                  </a:lnTo>
                  <a:lnTo>
                    <a:pt x="8280920" y="2368800"/>
                  </a:lnTo>
                  <a:lnTo>
                    <a:pt x="0" y="2368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2691" tIns="666496" rIns="642691" bIns="199136" numCol="1" spcCol="1270" anchor="t" anchorCtr="0">
              <a:noAutofit/>
            </a:bodyPr>
            <a:lstStyle/>
            <a:p>
              <a:pPr marL="457200" indent="-457200">
                <a:spcBef>
                  <a:spcPts val="600"/>
                </a:spcBef>
                <a:buFont typeface="Wingdings" pitchFamily="2" charset="2"/>
                <a:buChar char="§"/>
              </a:pP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провести анкетирование среди обучающихся.  </a:t>
              </a:r>
            </a:p>
            <a:p>
              <a:pPr marL="457200" indent="-457200">
                <a:spcBef>
                  <a:spcPts val="600"/>
                </a:spcBef>
                <a:buFont typeface="Wingdings" pitchFamily="2" charset="2"/>
                <a:buChar char="§"/>
              </a:pPr>
              <a:r>
                <a:rPr lang="ru-RU" sz="16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изучить </a:t>
              </a: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предложение магазинов строительных </a:t>
              </a:r>
              <a:r>
                <a:rPr lang="ru-RU" sz="16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материалов</a:t>
              </a:r>
            </a:p>
            <a:p>
              <a:pPr marL="457200" indent="-457200">
                <a:spcBef>
                  <a:spcPts val="600"/>
                </a:spcBef>
                <a:buFont typeface="Wingdings" pitchFamily="2" charset="2"/>
                <a:buChar char="§"/>
              </a:pP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и</a:t>
              </a:r>
              <a:r>
                <a:rPr lang="ru-RU" sz="16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зучить </a:t>
              </a: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литературу по данной </a:t>
              </a:r>
              <a:r>
                <a:rPr lang="ru-RU" sz="16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теме.</a:t>
              </a:r>
            </a:p>
            <a:p>
              <a:pPr marL="457200" indent="-457200">
                <a:spcBef>
                  <a:spcPts val="600"/>
                </a:spcBef>
                <a:buFont typeface="Wingdings" pitchFamily="2" charset="2"/>
                <a:buChar char="§"/>
              </a:pPr>
              <a:r>
                <a:rPr lang="ru-RU" sz="16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обработать и </a:t>
              </a: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с</a:t>
              </a:r>
              <a:r>
                <a:rPr lang="ru-RU" sz="16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оотнести полученные данные в виде таблицы </a:t>
              </a: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6" charset="0"/>
                  <a:cs typeface="Times New Roman" pitchFamily="16" charset="0"/>
                </a:rPr>
                <a:t>и диаграммы,  подтверждающие или опровергающие нашу гипотезу. </a:t>
              </a:r>
              <a:endParaRPr lang="ru-RU" sz="2000" b="1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1025606" y="3677460"/>
              <a:ext cx="5796644" cy="944640"/>
            </a:xfrm>
            <a:custGeom>
              <a:avLst/>
              <a:gdLst>
                <a:gd name="connsiteX0" fmla="*/ 0 w 5796644"/>
                <a:gd name="connsiteY0" fmla="*/ 157443 h 944640"/>
                <a:gd name="connsiteX1" fmla="*/ 157443 w 5796644"/>
                <a:gd name="connsiteY1" fmla="*/ 0 h 944640"/>
                <a:gd name="connsiteX2" fmla="*/ 5639201 w 5796644"/>
                <a:gd name="connsiteY2" fmla="*/ 0 h 944640"/>
                <a:gd name="connsiteX3" fmla="*/ 5796644 w 5796644"/>
                <a:gd name="connsiteY3" fmla="*/ 157443 h 944640"/>
                <a:gd name="connsiteX4" fmla="*/ 5796644 w 5796644"/>
                <a:gd name="connsiteY4" fmla="*/ 787197 h 944640"/>
                <a:gd name="connsiteX5" fmla="*/ 5639201 w 5796644"/>
                <a:gd name="connsiteY5" fmla="*/ 944640 h 944640"/>
                <a:gd name="connsiteX6" fmla="*/ 157443 w 5796644"/>
                <a:gd name="connsiteY6" fmla="*/ 944640 h 944640"/>
                <a:gd name="connsiteX7" fmla="*/ 0 w 5796644"/>
                <a:gd name="connsiteY7" fmla="*/ 787197 h 944640"/>
                <a:gd name="connsiteX8" fmla="*/ 0 w 5796644"/>
                <a:gd name="connsiteY8" fmla="*/ 157443 h 944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796644" h="944640">
                  <a:moveTo>
                    <a:pt x="0" y="157443"/>
                  </a:moveTo>
                  <a:cubicBezTo>
                    <a:pt x="0" y="70490"/>
                    <a:pt x="70490" y="0"/>
                    <a:pt x="157443" y="0"/>
                  </a:cubicBezTo>
                  <a:lnTo>
                    <a:pt x="5639201" y="0"/>
                  </a:lnTo>
                  <a:cubicBezTo>
                    <a:pt x="5726154" y="0"/>
                    <a:pt x="5796644" y="70490"/>
                    <a:pt x="5796644" y="157443"/>
                  </a:cubicBezTo>
                  <a:lnTo>
                    <a:pt x="5796644" y="787197"/>
                  </a:lnTo>
                  <a:cubicBezTo>
                    <a:pt x="5796644" y="874150"/>
                    <a:pt x="5726154" y="944640"/>
                    <a:pt x="5639201" y="944640"/>
                  </a:cubicBezTo>
                  <a:lnTo>
                    <a:pt x="157443" y="944640"/>
                  </a:lnTo>
                  <a:cubicBezTo>
                    <a:pt x="70490" y="944640"/>
                    <a:pt x="0" y="874150"/>
                    <a:pt x="0" y="787197"/>
                  </a:cubicBezTo>
                  <a:lnTo>
                    <a:pt x="0" y="157443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65213" tIns="46114" rIns="265213" bIns="46114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kern="1200" dirty="0" smtClean="0"/>
                <a:t>Задачи </a:t>
              </a:r>
              <a:endParaRPr lang="ru-RU" sz="3200" kern="1200" dirty="0"/>
            </a:p>
          </p:txBody>
        </p:sp>
      </p:grp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13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 marL="0" lvl="0" indent="0" algn="just">
              <a:spcAft>
                <a:spcPts val="0"/>
              </a:spcAft>
              <a:buNone/>
              <a:tabLst>
                <a:tab pos="-90170" algn="l"/>
              </a:tabLst>
            </a:pPr>
            <a:endParaRPr lang="ru-RU" sz="24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26810655"/>
              </p:ext>
            </p:extLst>
          </p:nvPr>
        </p:nvGraphicFramePr>
        <p:xfrm>
          <a:off x="179512" y="1340768"/>
          <a:ext cx="8688288" cy="5360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0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6" t="19487" r="15862" b="20767"/>
          <a:stretch>
            <a:fillRect/>
          </a:stretch>
        </p:blipFill>
        <p:spPr bwMode="auto">
          <a:xfrm>
            <a:off x="-10446" y="0"/>
            <a:ext cx="9180512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3336" t="19487" r="15862" b="2076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063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501650" y="35238"/>
            <a:ext cx="8642350" cy="1154407"/>
          </a:xfrm>
        </p:spPr>
        <p:txBody>
          <a:bodyPr/>
          <a:lstStyle/>
          <a:p>
            <a:r>
              <a:rPr lang="ru-RU" altLang="ru-RU" sz="2400" b="1" dirty="0" smtClean="0">
                <a:solidFill>
                  <a:srgbClr val="002060"/>
                </a:solidFill>
              </a:rPr>
              <a:t/>
            </a:r>
            <a:br>
              <a:rPr lang="ru-RU" altLang="ru-RU" sz="2400" b="1" dirty="0" smtClean="0">
                <a:solidFill>
                  <a:srgbClr val="002060"/>
                </a:solidFill>
              </a:rPr>
            </a:br>
            <a:r>
              <a:rPr lang="ru-RU" altLang="ru-RU" sz="2400" b="1" dirty="0" smtClean="0">
                <a:solidFill>
                  <a:srgbClr val="002060"/>
                </a:solidFill>
              </a:rPr>
              <a:t/>
            </a:r>
            <a:br>
              <a:rPr lang="ru-RU" altLang="ru-RU" sz="2400" b="1" dirty="0" smtClean="0">
                <a:solidFill>
                  <a:srgbClr val="002060"/>
                </a:solidFill>
              </a:rPr>
            </a:br>
            <a:r>
              <a:rPr lang="ru-RU" sz="3200" dirty="0">
                <a:solidFill>
                  <a:srgbClr val="002060"/>
                </a:solidFill>
              </a:rPr>
              <a:t>Основные факторы, оказывающие воздействие на наше здоровье</a:t>
            </a:r>
            <a:endParaRPr lang="ru-RU" altLang="ru-RU" sz="3200" dirty="0">
              <a:solidFill>
                <a:srgbClr val="FF000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335906454"/>
              </p:ext>
            </p:extLst>
          </p:nvPr>
        </p:nvGraphicFramePr>
        <p:xfrm>
          <a:off x="142844" y="1785926"/>
          <a:ext cx="8786874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40057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Классификация обоев 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3" t="29489" r="16020" b="7436"/>
          <a:stretch/>
        </p:blipFill>
        <p:spPr bwMode="auto">
          <a:xfrm>
            <a:off x="8012" y="2060848"/>
            <a:ext cx="9135988" cy="479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4423" t="29489" r="16020" b="743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78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Характеристика обоев 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1026" name="Picture 2" descr="https://hameleone.ru/wp-content/uploads/7/f/7/7f7441dc25809047ac9c777374677af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700808"/>
            <a:ext cx="8988425" cy="462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33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7" t="20084" r="5287"/>
          <a:stretch>
            <a:fillRect/>
          </a:stretch>
        </p:blipFill>
        <p:spPr bwMode="auto">
          <a:xfrm>
            <a:off x="0" y="0"/>
            <a:ext cx="9145718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287" t="20084" r="528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16216" y="6356396"/>
            <a:ext cx="2133600" cy="476250"/>
          </a:xfrm>
        </p:spPr>
        <p:txBody>
          <a:bodyPr/>
          <a:lstStyle/>
          <a:p>
            <a:fld id="{4EB507EE-076A-49AE-A4A5-CA6132020719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351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11</a:t>
            </a:fld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9009411"/>
              </p:ext>
            </p:extLst>
          </p:nvPr>
        </p:nvGraphicFramePr>
        <p:xfrm>
          <a:off x="3" y="-2"/>
          <a:ext cx="9144000" cy="4941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838200"/>
                <a:gridCol w="838200"/>
                <a:gridCol w="762000"/>
                <a:gridCol w="762000"/>
                <a:gridCol w="685800"/>
                <a:gridCol w="762000"/>
                <a:gridCol w="838200"/>
              </a:tblGrid>
              <a:tr h="132968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Тип обоев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Гостиная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Спальная </a:t>
                      </a:r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Прихожая,</a:t>
                      </a:r>
                      <a:r>
                        <a:rPr lang="ru-RU" baseline="0" dirty="0" smtClean="0"/>
                        <a:t> коридор</a:t>
                      </a:r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Детская </a:t>
                      </a:r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Кухня </a:t>
                      </a:r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Ванная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Потолок </a:t>
                      </a:r>
                      <a:endParaRPr lang="ru-RU" dirty="0"/>
                    </a:p>
                  </a:txBody>
                  <a:tcPr vert="vert270"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Бумажные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Акриловые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Вспененный винил 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Плоский винил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Рельефный </a:t>
                      </a:r>
                      <a:r>
                        <a:rPr lang="ru-RU" dirty="0" smtClean="0"/>
                        <a:t>винил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Текстильные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smtClean="0"/>
                        <a:t>Структурные</a:t>
                      </a:r>
                      <a:r>
                        <a:rPr lang="ru-RU" baseline="0" dirty="0" smtClean="0"/>
                        <a:t> под покраску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</a:tr>
              <a:tr h="451436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Стеклообои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51520" y="5085184"/>
            <a:ext cx="8229600" cy="1143000"/>
          </a:xfrm>
        </p:spPr>
        <p:txBody>
          <a:bodyPr/>
          <a:lstStyle/>
          <a:p>
            <a:pPr algn="just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Вывод: отметим, что самые наиболее 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экологичные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обои – бумажные, при этом есть недостаток – впитывают посторонние запахи. 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839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13249" r="6090" b="5128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5128" t="13249" r="6090" b="512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015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3" y="1700808"/>
            <a:ext cx="9048659" cy="498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751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23" y="0"/>
            <a:ext cx="9131911" cy="630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782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95536" y="4797152"/>
            <a:ext cx="8501122" cy="14139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36000" rIns="0" bIns="36000" anchor="ctr"/>
          <a:lstStyle/>
          <a:p>
            <a:pPr algn="just">
              <a:buClrTx/>
              <a:buFontTx/>
              <a:buNone/>
            </a:pPr>
            <a:r>
              <a:rPr lang="ru-RU" dirty="0"/>
              <a:t>	</a:t>
            </a:r>
            <a:r>
              <a:rPr lang="ru-RU" dirty="0" smtClean="0"/>
              <a:t>Вывод</a:t>
            </a:r>
            <a:r>
              <a:rPr lang="ru-RU" dirty="0"/>
              <a:t>: </a:t>
            </a:r>
            <a:r>
              <a:rPr lang="ru-RU" dirty="0" err="1"/>
              <a:t>экологичность</a:t>
            </a:r>
            <a:r>
              <a:rPr lang="ru-RU" dirty="0"/>
              <a:t> красок связана с химическим составом растворителя и токсичным действием тяжелых металлов. </a:t>
            </a:r>
            <a:r>
              <a:rPr lang="ru-RU" dirty="0" smtClean="0"/>
              <a:t>Следовательно, лучше </a:t>
            </a:r>
            <a:r>
              <a:rPr lang="ru-RU" dirty="0"/>
              <a:t>использовать </a:t>
            </a:r>
            <a:r>
              <a:rPr lang="ru-RU" dirty="0" smtClean="0"/>
              <a:t>в домашних условиях </a:t>
            </a:r>
            <a:r>
              <a:rPr lang="ru-RU" dirty="0"/>
              <a:t>водные или водно-дисперсионные краски.</a:t>
            </a: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"/>
            <a:ext cx="781236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465077" y="4766"/>
            <a:ext cx="1684755" cy="1696042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8000" r="-18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86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28600" y="228600"/>
            <a:ext cx="3581400" cy="91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0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Задумав сделать ремонт в детской комнате какие факторы вы учитываете: 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62"/>
          <a:stretch/>
        </p:blipFill>
        <p:spPr bwMode="auto">
          <a:xfrm>
            <a:off x="228600" y="1066800"/>
            <a:ext cx="2975248" cy="2181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52400" y="3140968"/>
            <a:ext cx="342900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just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0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Изучаете ли вы маркировку на обоях и банках с краской?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81"/>
          <a:stretch/>
        </p:blipFill>
        <p:spPr bwMode="auto">
          <a:xfrm>
            <a:off x="259331" y="3783907"/>
            <a:ext cx="3102620" cy="1733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495800" y="304800"/>
            <a:ext cx="43434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Что влияет на ваш выбор  в магазине?</a:t>
            </a:r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06"/>
          <a:stretch/>
        </p:blipFill>
        <p:spPr bwMode="auto">
          <a:xfrm>
            <a:off x="4927577" y="933448"/>
            <a:ext cx="3468960" cy="220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4953000" y="3352800"/>
            <a:ext cx="396240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0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4.Учитываете ли вы здоровье ребенка при выборе материалов?</a:t>
            </a:r>
          </a:p>
        </p:txBody>
      </p:sp>
      <p:pic>
        <p:nvPicPr>
          <p:cNvPr id="20488" name="Picture 8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86"/>
          <a:stretch/>
        </p:blipFill>
        <p:spPr bwMode="auto">
          <a:xfrm>
            <a:off x="5207664" y="3995738"/>
            <a:ext cx="2919672" cy="2111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9331" y="6021288"/>
            <a:ext cx="865606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Tx/>
              <a:buFontTx/>
              <a:buNone/>
            </a:pPr>
            <a:r>
              <a:rPr lang="ru-RU" sz="1400" b="1" dirty="0" smtClean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В ходе анкетирования можно отметить, что оказалось очень </a:t>
            </a:r>
            <a:r>
              <a:rPr lang="ru-RU" sz="1400" b="1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мало респондентов обращают внимание на </a:t>
            </a:r>
            <a:r>
              <a:rPr lang="ru-RU" sz="1400" b="1" dirty="0" err="1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экологичность</a:t>
            </a:r>
            <a:r>
              <a:rPr lang="ru-RU" sz="1400" b="1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 покрытия для </a:t>
            </a:r>
            <a:r>
              <a:rPr lang="ru-RU" sz="1400" b="1" dirty="0" smtClean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стен в жилом помещении.  В большей степени для них важно: стоимость</a:t>
            </a:r>
            <a:r>
              <a:rPr lang="ru-RU" sz="1400" b="1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, практичность, дизайн.</a:t>
            </a:r>
          </a:p>
        </p:txBody>
      </p:sp>
    </p:spTree>
    <p:extLst>
      <p:ext uri="{BB962C8B-B14F-4D97-AF65-F5344CB8AC3E}">
        <p14:creationId xmlns:p14="http://schemas.microsoft.com/office/powerpoint/2010/main" val="23468704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17</a:t>
            </a:fld>
            <a:endParaRPr lang="ru-RU" dirty="0"/>
          </a:p>
        </p:txBody>
      </p:sp>
      <p:sp>
        <p:nvSpPr>
          <p:cNvPr id="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3600" b="1" i="0" dirty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Как часто вы меняете покрытие на стенах в детской комнате?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77"/>
          <a:stretch/>
        </p:blipFill>
        <p:spPr bwMode="auto">
          <a:xfrm>
            <a:off x="771118" y="1772815"/>
            <a:ext cx="7601763" cy="4385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89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18</a:t>
            </a:fld>
            <a:endParaRPr lang="ru-RU" dirty="0"/>
          </a:p>
        </p:txBody>
      </p:sp>
      <p:sp>
        <p:nvSpPr>
          <p:cNvPr id="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ru-RU" sz="3600" b="1" i="0" dirty="0" smtClean="0">
                <a:solidFill>
                  <a:srgbClr val="333333"/>
                </a:solidFill>
                <a:latin typeface="Times New Roman" pitchFamily="16" charset="0"/>
                <a:cs typeface="Times New Roman" pitchFamily="16" charset="0"/>
              </a:rPr>
              <a:t>Вывод</a:t>
            </a:r>
            <a:endParaRPr lang="ru-RU" sz="3600" b="1" i="0" dirty="0">
              <a:solidFill>
                <a:srgbClr val="333333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42900" y="1556792"/>
            <a:ext cx="83439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8138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 i="1">
                <a:solidFill>
                  <a:srgbClr val="FFFFFF"/>
                </a:solidFill>
                <a:latin typeface="Arial" charset="0"/>
                <a:ea typeface="Microsoft YaHei" charset="-122"/>
              </a:defRPr>
            </a:lvl9pPr>
          </a:lstStyle>
          <a:p>
            <a:pPr algn="just">
              <a:spcBef>
                <a:spcPts val="900"/>
              </a:spcBef>
            </a:pP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		В ходе исследования гипотеза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подтвердилась.  При этом можно отметить, что бумажные 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обои более выгодное решение для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жилого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помещения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(в том числе и других помещений) 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с учетом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влияния 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покрытия стен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в жилом помещении в следствии которого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влияет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на здоровье человека. Следовательно, можно сделать вывод о том что бумажные обои наиболее </a:t>
            </a:r>
            <a:r>
              <a:rPr lang="ru-RU" sz="2400" b="1" i="0" dirty="0" err="1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экологичны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но есть 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недостаток – </a:t>
            </a:r>
            <a:r>
              <a:rPr lang="ru-RU" sz="2400" b="1" i="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впитывают посторонние запахи</a:t>
            </a:r>
            <a:r>
              <a:rPr lang="ru-RU" sz="2400" b="1" i="0" dirty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933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364037"/>
            <a:ext cx="8136904" cy="1944216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>Спасибо за внимание!</a:t>
            </a:r>
            <a:br>
              <a:rPr lang="ru-RU" sz="3600" dirty="0">
                <a:solidFill>
                  <a:srgbClr val="002060"/>
                </a:solidFill>
              </a:rPr>
            </a:b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33004" y="5301208"/>
            <a:ext cx="8496944" cy="1368152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</a:rPr>
              <a:t>Тема: Экология жилого </a:t>
            </a:r>
            <a:r>
              <a:rPr lang="ru-RU" sz="2800" dirty="0" smtClean="0">
                <a:solidFill>
                  <a:srgbClr val="002060"/>
                </a:solidFill>
              </a:rPr>
              <a:t>помещения </a:t>
            </a:r>
            <a:endParaRPr lang="ru-RU" sz="2800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5" y="2380380"/>
            <a:ext cx="2520280" cy="1890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405" y="3298482"/>
            <a:ext cx="345638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0" t="22177" r="24751" b="16269"/>
          <a:stretch/>
        </p:blipFill>
        <p:spPr bwMode="auto">
          <a:xfrm>
            <a:off x="5892788" y="2636912"/>
            <a:ext cx="2927683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507EE-076A-49AE-A4A5-CA6132020719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33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ры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2642</TotalTime>
  <Words>422</Words>
  <Application>Microsoft Office PowerPoint</Application>
  <PresentationFormat>Экран (4:3)</PresentationFormat>
  <Paragraphs>118</Paragraphs>
  <Slides>19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Шары</vt:lpstr>
      <vt:lpstr>Экология  жилого помещения  </vt:lpstr>
      <vt:lpstr>Актуальность </vt:lpstr>
      <vt:lpstr>Презентация PowerPoint</vt:lpstr>
      <vt:lpstr>Презентация PowerPoint</vt:lpstr>
      <vt:lpstr>Презентация PowerPoint</vt:lpstr>
      <vt:lpstr>Презентация PowerPoint</vt:lpstr>
      <vt:lpstr>  Основные факторы, оказывающие воздействие на наше здоровье</vt:lpstr>
      <vt:lpstr>Классификация обоев </vt:lpstr>
      <vt:lpstr>Характеристика обоев </vt:lpstr>
      <vt:lpstr>Презентация PowerPoint</vt:lpstr>
      <vt:lpstr>Вывод: отметим, что самые наиболее экологичные обои – бумажные, при этом есть недостаток – впитывают посторонние запахи.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диссертации: Подготовка студента к сотворческой деятельности в образовательном процессе вуза</dc:title>
  <dc:creator>лп</dc:creator>
  <cp:lastModifiedBy>User</cp:lastModifiedBy>
  <cp:revision>193</cp:revision>
  <dcterms:created xsi:type="dcterms:W3CDTF">2013-01-10T05:23:23Z</dcterms:created>
  <dcterms:modified xsi:type="dcterms:W3CDTF">2022-11-28T13:31:24Z</dcterms:modified>
</cp:coreProperties>
</file>