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4" r:id="rId3"/>
    <p:sldId id="267" r:id="rId4"/>
    <p:sldId id="266" r:id="rId5"/>
    <p:sldId id="259" r:id="rId6"/>
    <p:sldId id="260" r:id="rId7"/>
    <p:sldId id="261" r:id="rId8"/>
    <p:sldId id="262" r:id="rId9"/>
    <p:sldId id="271" r:id="rId10"/>
    <p:sldId id="270" r:id="rId11"/>
    <p:sldId id="26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ECF5"/>
    <a:srgbClr val="CBC2F0"/>
    <a:srgbClr val="F7F7E3"/>
    <a:srgbClr val="E7CF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559BAA-D755-44DD-BF08-71772DAE7D15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22567-EEC0-49C2-9166-52FBB84DF2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515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2567-EEC0-49C2-9166-52FBB84DF2D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903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352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62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21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13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818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493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5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976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641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734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257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480">
              <a:srgbClr val="FAECF5"/>
            </a:gs>
            <a:gs pos="20212">
              <a:srgbClr val="F7F7E3"/>
            </a:gs>
            <a:gs pos="0">
              <a:schemeClr val="accent1">
                <a:lumMod val="5000"/>
                <a:lumOff val="95000"/>
              </a:schemeClr>
            </a:gs>
            <a:gs pos="31000">
              <a:schemeClr val="accent4">
                <a:lumMod val="20000"/>
                <a:lumOff val="80000"/>
              </a:schemeClr>
            </a:gs>
            <a:gs pos="48639">
              <a:srgbClr val="E7CFE4"/>
            </a:gs>
            <a:gs pos="89075">
              <a:srgbClr val="CBC2F0"/>
            </a:gs>
            <a:gs pos="75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CF64A-B806-45B0-9C92-5F420420078F}" type="datetimeFigureOut">
              <a:rPr lang="ru-RU" smtClean="0"/>
              <a:t>02.06.2020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6643C-34F3-4D39-9523-42C44E4D1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614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2888" y="526942"/>
            <a:ext cx="10476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УПРАЖНЕНИЙ </a:t>
            </a:r>
          </a:p>
          <a:p>
            <a:pPr algn="ctr"/>
            <a:r>
              <a:rPr lang="ru-RU" sz="5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РАЗВИТИЮ ВНИМАНИЯ</a:t>
            </a:r>
            <a:endParaRPr lang="ru-RU" sz="5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2808210"/>
            <a:ext cx="3514725" cy="33480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71963" y="4200525"/>
            <a:ext cx="7372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Молоткова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Т.А.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«СОШ №1 имени Ярослава Василенко»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п.Пурпе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404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«Найди девятый»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62" y="1980913"/>
            <a:ext cx="5167588" cy="435820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112" y="1980913"/>
            <a:ext cx="5067553" cy="327675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685800" y="1203832"/>
            <a:ext cx="10953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Поставить на место вопросительного знака одну из фигур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313" y="2170899"/>
            <a:ext cx="1290208" cy="122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48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«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Письмо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инопланетянина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1203832"/>
            <a:ext cx="10953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4425" y="3386138"/>
            <a:ext cx="105248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Ребята,  приготовьте чистый лист, начертите таблицу</a:t>
            </a:r>
          </a:p>
          <a:p>
            <a:pPr indent="449580" algn="just"/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449580" algn="just"/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066634"/>
              </p:ext>
            </p:extLst>
          </p:nvPr>
        </p:nvGraphicFramePr>
        <p:xfrm>
          <a:off x="1257300" y="2686416"/>
          <a:ext cx="9686924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1731"/>
                <a:gridCol w="2421731"/>
                <a:gridCol w="2421731"/>
                <a:gridCol w="2421731"/>
              </a:tblGrid>
              <a:tr h="1029329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9329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9329"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0413" y="1434664"/>
            <a:ext cx="108488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Ребята,  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приго­товить лист бумаги </a:t>
            </a: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начертите  таблицу, 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разделенной на 12 клеток </a:t>
            </a: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(4 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горизонтали и </a:t>
            </a: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1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вертикали), каран­даш. В левом верхнем углу каждой клетки проставить ее </a:t>
            </a:r>
            <a:r>
              <a:rPr lang="ru-RU" sz="19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номер.</a:t>
            </a:r>
            <a:endParaRPr lang="ru-RU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28738" y="2743200"/>
            <a:ext cx="285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743325" y="2743200"/>
            <a:ext cx="401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186488" y="2743200"/>
            <a:ext cx="371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586788" y="2743200"/>
            <a:ext cx="314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5897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«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Письмо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инопланетянина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1203832"/>
            <a:ext cx="10953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90413" y="1767007"/>
            <a:ext cx="108488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Ребята, сейчас вы будите  запоминать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труд­ные слова и словосочетания с помощью специальных схем,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знаков.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этого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 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должны по поряд­ку в соответствующей клеточке «зашифровать» задан­ное слово или словосочетание, т.е. обозначить эти сло­ва каким-либо знаком или лаконичным рисунком, что­бы потом, глядя на них, можно было вспомнить эти слова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0413" y="3429001"/>
            <a:ext cx="1084881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Слова для запоминания:</a:t>
            </a:r>
          </a:p>
          <a:p>
            <a:pPr algn="just"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грузовик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умная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кошка,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темный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лес,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день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веселая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игра,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мороз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капризный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ребенок, 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хорошая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погода,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сильный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Человек,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наказание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интересная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сказка,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сильный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ветер.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90413" y="3917276"/>
            <a:ext cx="10739114" cy="1543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694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№1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403" y="1699778"/>
            <a:ext cx="10662833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тобой будут появляться  названия цветов написанные  разные шрифтами, тебе нужно громко в слух произносить цвет, которым написано слово. </a:t>
            </a:r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написано красным цветом, тебе нужно произносить красный.</a:t>
            </a:r>
          </a:p>
          <a:p>
            <a:pPr algn="just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391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" name="комплекс внимания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417" y="1255363"/>
            <a:ext cx="10727410" cy="522292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38636" y="521712"/>
            <a:ext cx="39689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№1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00125" y="1471613"/>
            <a:ext cx="771525" cy="5429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211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403" y="1699778"/>
            <a:ext cx="1066283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наоборот,  тебе нужно громко в слух зачитывать слово, которое написано. </a:t>
            </a:r>
            <a:r>
              <a:rPr lang="ru-RU" sz="3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  <a:r>
              <a:rPr lang="ru-RU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</a:t>
            </a:r>
            <a:r>
              <a:rPr lang="ru-RU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написано красным шрифтом, то ты громко в слух читаешь зеленый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525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№2</a:t>
            </a:r>
          </a:p>
        </p:txBody>
      </p:sp>
      <p:pic>
        <p:nvPicPr>
          <p:cNvPr id="5" name="комплекс внимания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01858" y="1317356"/>
            <a:ext cx="9577951" cy="478897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85913" y="1557338"/>
            <a:ext cx="528637" cy="3714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83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№3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403" y="1699778"/>
            <a:ext cx="106628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тобой будут появляться две разные буквы, сверху одна буква и снизу одна буква. Тебе нужно громко называть  вслух верхнюю букву и в зависимости от того какая нижняя буква делать различные действия. Если буква П ты поднимаешь вверх правую букву, если буква Л поднимаешь вверх левую руку, а если буква О ты поднимаешь вверх обе руки и громко говоришь верхнюю букву и соответственно выполняешь действия.</a:t>
            </a:r>
          </a:p>
          <a:p>
            <a:pPr algn="just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  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  <a:p>
            <a:pPr algn="ctr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П</a:t>
            </a:r>
          </a:p>
          <a:p>
            <a:pPr algn="just"/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095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0414" y="495946"/>
            <a:ext cx="10848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en-US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5913" y="1557338"/>
            <a:ext cx="528637" cy="3714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6" name="упр3 внимание 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0414" y="1699778"/>
            <a:ext cx="10639586" cy="47153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85838" y="1828800"/>
            <a:ext cx="842962" cy="628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847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557"/>
            </a:avLst>
          </a:prstGeom>
          <a:solidFill>
            <a:srgbClr val="CBC2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5913" y="1557338"/>
            <a:ext cx="528637" cy="3714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6" name="Picture 5" descr="http://tritroichki.narod.ru/smiles/emo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6410" y="298637"/>
            <a:ext cx="22145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C:\Documents and Settings\zhurilo.TERMSCHOOL.000\Local Settings\Temporary Internet Files\Content.IE5\F18612XS\MCj04280650000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" y="370075"/>
            <a:ext cx="280352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C:\Documents and Settings\zhurilo.TERMSCHOOL.000\Local Settings\Temporary Internet Files\Content.IE5\KXG8RDE0\MCj042812300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031" y="4313425"/>
            <a:ext cx="211296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http://tritroichki.narod.ru/smiles/emo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088" y="4558805"/>
            <a:ext cx="2168158" cy="2040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48468" y="370075"/>
            <a:ext cx="1079579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Благодарю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за занятие! </a:t>
            </a:r>
            <a:r>
              <a:rPr lang="ru-RU" sz="88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Встретимся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на платформе </a:t>
            </a:r>
            <a:r>
              <a:rPr lang="en-US" sz="66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ZOOM!</a:t>
            </a:r>
            <a:endParaRPr lang="ru-RU" sz="66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648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359</Words>
  <Application>Microsoft Office PowerPoint</Application>
  <PresentationFormat>Широкоэкранный</PresentationFormat>
  <Paragraphs>50</Paragraphs>
  <Slides>11</Slides>
  <Notes>1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2020-05-17T10:00:43Z</dcterms:created>
  <dcterms:modified xsi:type="dcterms:W3CDTF">2020-06-02T10:11:30Z</dcterms:modified>
</cp:coreProperties>
</file>