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3"/>
    <p:sldId id="257" r:id="rId4"/>
    <p:sldId id="260" r:id="rId5"/>
    <p:sldId id="258" r:id="rId6"/>
    <p:sldId id="271" r:id="rId7"/>
    <p:sldId id="262" r:id="rId8"/>
    <p:sldId id="265" r:id="rId9"/>
    <p:sldId id="263" r:id="rId10"/>
    <p:sldId id="264" r:id="rId11"/>
    <p:sldId id="266" r:id="rId12"/>
    <p:sldId id="267" r:id="rId13"/>
    <p:sldId id="269" r:id="rId14"/>
    <p:sldId id="270" r:id="rId15"/>
    <p:sldId id="268" r:id="rId16"/>
    <p:sldId id="274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58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D5C529-F3C0-4394-9CCE-3703BF3CAA7C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A0DB6-7CA0-4BBC-9862-AACAFBA766FF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12A89F1-557B-4B82-BFBE-E4E6AC6FBA0B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E89DC5A-272D-4DA4-9736-D9D2B6096872}" type="slidenum">
              <a:rPr lang="ru-RU" smtClean="0"/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1.jpeg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08808" y="1964267"/>
            <a:ext cx="8644380" cy="24214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/>
              <a:t>«Герб моей Семьи»</a:t>
            </a:r>
            <a:endParaRPr lang="ru-RU" sz="9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19513" y="4666268"/>
            <a:ext cx="1894788" cy="1027522"/>
          </a:xfrm>
        </p:spPr>
        <p:txBody>
          <a:bodyPr>
            <a:normAutofit/>
          </a:bodyPr>
          <a:lstStyle/>
          <a:p>
            <a:r>
              <a:rPr lang="ru-RU" sz="3200" dirty="0"/>
              <a:t>ПРОЕКТ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8125905" y="5693790"/>
            <a:ext cx="3676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Подготовила воспитатель</a:t>
            </a:r>
            <a:endParaRPr lang="ru-RU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695414" y="6127423"/>
            <a:ext cx="4496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Страшненко Ирина Александровна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804" y="386499"/>
            <a:ext cx="11821212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Зачем нужен герб в детском саду</a:t>
            </a:r>
            <a:endParaRPr lang="ru-RU" sz="2400" b="1" dirty="0"/>
          </a:p>
          <a:p>
            <a:pPr algn="ctr"/>
            <a:endParaRPr lang="ru-RU" sz="2400" b="1" dirty="0"/>
          </a:p>
          <a:p>
            <a:r>
              <a:rPr lang="ru-RU" sz="2000" b="1" u="sng" dirty="0"/>
              <a:t>Объединение семьи:</a:t>
            </a:r>
            <a:r>
              <a:rPr lang="ru-RU" sz="2000" b="1" dirty="0"/>
              <a:t> </a:t>
            </a:r>
            <a:r>
              <a:rPr lang="ru-RU" sz="2000" dirty="0"/>
              <a:t>Это отличный способ провести время вместе, обсуждать семейные ценности и укреплять связи. </a:t>
            </a:r>
            <a:endParaRPr lang="ru-RU" sz="2000" dirty="0"/>
          </a:p>
          <a:p>
            <a:endParaRPr lang="en-US" sz="2000" dirty="0"/>
          </a:p>
          <a:p>
            <a:r>
              <a:rPr lang="ru-RU" sz="2000" b="1" u="sng" dirty="0"/>
              <a:t>Развитие ребенка: </a:t>
            </a:r>
            <a:r>
              <a:rPr lang="ru-RU" sz="2000" dirty="0"/>
              <a:t>Проект помогает ребенку проявить фантазию, узнать новое о геральдике и почувствовать себя важной частью семьи. </a:t>
            </a:r>
            <a:endParaRPr lang="ru-RU" sz="2000" dirty="0"/>
          </a:p>
          <a:p>
            <a:endParaRPr lang="en-US" sz="2000" dirty="0"/>
          </a:p>
          <a:p>
            <a:r>
              <a:rPr lang="ru-RU" sz="2000" b="1" u="sng" dirty="0"/>
              <a:t>Социализация:</a:t>
            </a:r>
            <a:r>
              <a:rPr lang="ru-RU" sz="2000" dirty="0"/>
              <a:t> Герб, представленный в детском саду, позволяет другим детям и воспитателям узнать больше о вашей семье, что способствует положительной атмосфере в коллективе. </a:t>
            </a:r>
            <a:endParaRPr lang="ru-RU" sz="2000" dirty="0"/>
          </a:p>
          <a:p>
            <a:endParaRPr lang="en-US" sz="2000" dirty="0"/>
          </a:p>
          <a:p>
            <a:r>
              <a:rPr lang="ru-RU" sz="2000" b="1" u="sng" dirty="0"/>
              <a:t>Связь поколений: </a:t>
            </a:r>
            <a:r>
              <a:rPr lang="ru-RU" sz="2000" dirty="0"/>
              <a:t>Семейный герб может стать не только произведением искусства, но и семейной реликвией, связывающей поколения.</a:t>
            </a:r>
            <a:endParaRPr lang="ru-RU" sz="2000" dirty="0"/>
          </a:p>
          <a:p>
            <a:endParaRPr lang="en-US" sz="2000" dirty="0"/>
          </a:p>
          <a:p>
            <a:r>
              <a:rPr lang="ru-RU" sz="2000" dirty="0"/>
              <a:t>Детям и родителям предложили попробовать придумать свой собственный герб семьи или создать свое родословное древо!</a:t>
            </a:r>
            <a:endParaRPr lang="ru-RU" sz="2000" dirty="0"/>
          </a:p>
          <a:p>
            <a:endParaRPr lang="ru-RU" sz="2000" dirty="0"/>
          </a:p>
          <a:p>
            <a:endParaRPr lang="ru-RU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369" y="160255"/>
            <a:ext cx="1155726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Актуальность:</a:t>
            </a:r>
            <a:endParaRPr lang="ru-RU" sz="2400" b="1" dirty="0"/>
          </a:p>
          <a:p>
            <a:pPr algn="just"/>
            <a:r>
              <a:rPr lang="ru-RU" sz="2000" dirty="0"/>
              <a:t>Актуальность обусловлена недостаточными знаниями детей о своей семье и истории своей семьи. Вопрос воспитания у дошкольников патриотических чувств, приобрел в настоящее время особое значение. Воспитывая любовь к родному дому, мы воспитываем интерес к семейным обрядам и традициям.</a:t>
            </a:r>
            <a:endParaRPr lang="ru-RU" sz="2000" dirty="0"/>
          </a:p>
          <a:p>
            <a:pPr algn="ctr"/>
            <a:r>
              <a:rPr lang="ru-RU" sz="2400" b="1" dirty="0"/>
              <a:t>Цель :</a:t>
            </a:r>
            <a:endParaRPr lang="ru-RU" sz="2000" dirty="0"/>
          </a:p>
          <a:p>
            <a:r>
              <a:rPr lang="ru-RU" sz="2000" dirty="0"/>
              <a:t>Формирование ценностного отношения к семейным традициям, воспитание чувства уважения и любви к своей семье, воспитание у детей патриотизма.</a:t>
            </a:r>
            <a:endParaRPr lang="en-US" sz="2000" dirty="0"/>
          </a:p>
          <a:p>
            <a:endParaRPr lang="en-US" sz="2000" dirty="0"/>
          </a:p>
          <a:p>
            <a:pPr algn="ctr"/>
            <a:r>
              <a:rPr lang="ru-RU" sz="2400" b="1" dirty="0"/>
              <a:t>Задачи:</a:t>
            </a:r>
            <a:endParaRPr lang="ru-RU" sz="2000" dirty="0"/>
          </a:p>
          <a:p>
            <a:r>
              <a:rPr lang="ru-RU" sz="2000" dirty="0"/>
              <a:t>1. Формировать у детей представление о себе, своей семье, ее истории и традициях</a:t>
            </a:r>
            <a:endParaRPr lang="ru-RU" sz="2000" dirty="0"/>
          </a:p>
          <a:p>
            <a:r>
              <a:rPr lang="ru-RU" sz="2000" dirty="0"/>
              <a:t>2. Развивать у детей творческие навыки ручного труда и изобразительной деятельности</a:t>
            </a:r>
            <a:endParaRPr lang="ru-RU" sz="2000" dirty="0"/>
          </a:p>
          <a:p>
            <a:r>
              <a:rPr lang="ru-RU" sz="2000" dirty="0"/>
              <a:t>3. Формировать у детей духовно-нравственное отношение и чувство сопричастности к своей семье</a:t>
            </a:r>
            <a:endParaRPr lang="ru-RU" sz="2000" dirty="0"/>
          </a:p>
          <a:p>
            <a:r>
              <a:rPr lang="ru-RU" sz="2000" dirty="0"/>
              <a:t>4. Вовлечь родителей в работу над проектом, показать, насколько интересным и радостным может быть совместное с ребенком творчество в домашних условиях</a:t>
            </a:r>
            <a:endParaRPr lang="ru-RU" sz="2000" dirty="0"/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Участники:</a:t>
            </a:r>
            <a:endParaRPr lang="ru-RU" sz="2400" b="1" dirty="0"/>
          </a:p>
          <a:p>
            <a:r>
              <a:rPr lang="ru-RU" sz="2000" dirty="0"/>
              <a:t>Дети и родители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512" y="546755"/>
            <a:ext cx="1175522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Этапы</a:t>
            </a:r>
            <a:r>
              <a:rPr lang="en-US" sz="2400" b="1" dirty="0"/>
              <a:t> </a:t>
            </a:r>
            <a:r>
              <a:rPr lang="ru-RU" sz="2400" b="1" dirty="0"/>
              <a:t>реализации</a:t>
            </a:r>
            <a:endParaRPr lang="ru-RU" sz="2400" b="1" dirty="0"/>
          </a:p>
          <a:p>
            <a:endParaRPr lang="ru-RU" sz="2000" dirty="0"/>
          </a:p>
          <a:p>
            <a:r>
              <a:rPr lang="ru-RU" sz="2000" dirty="0"/>
              <a:t>1 этап Подготовительный</a:t>
            </a:r>
            <a:endParaRPr lang="ru-RU" sz="2000" dirty="0"/>
          </a:p>
          <a:p>
            <a:r>
              <a:rPr lang="ru-RU" sz="2000" dirty="0"/>
              <a:t>-изучение методической литературы по теме;</a:t>
            </a:r>
            <a:endParaRPr lang="ru-RU" sz="2000" dirty="0"/>
          </a:p>
          <a:p>
            <a:r>
              <a:rPr lang="ru-RU" sz="2000" dirty="0"/>
              <a:t>-ознакомление детей и родителей с темой проекта.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2 этап</a:t>
            </a:r>
            <a:endParaRPr lang="ru-RU" sz="2000" dirty="0"/>
          </a:p>
          <a:p>
            <a:r>
              <a:rPr lang="ru-RU" sz="2000" dirty="0"/>
              <a:t>Практический </a:t>
            </a:r>
            <a:endParaRPr lang="ru-RU" sz="2000" dirty="0"/>
          </a:p>
          <a:p>
            <a:r>
              <a:rPr lang="ru-RU" sz="2000" dirty="0"/>
              <a:t>-Объявление о реализации проекта;</a:t>
            </a:r>
            <a:endParaRPr lang="ru-RU" sz="2000" dirty="0"/>
          </a:p>
          <a:p>
            <a:pPr marL="171450" indent="-171450">
              <a:buFontTx/>
              <a:buChar char="-"/>
            </a:pPr>
            <a:r>
              <a:rPr lang="ru-RU" sz="2000" dirty="0"/>
              <a:t>Размещение информации о предстоящей выставке «Герб моей семьи» на информационном стенде детского сада.</a:t>
            </a:r>
            <a:endParaRPr lang="ru-RU" sz="2000" dirty="0"/>
          </a:p>
          <a:p>
            <a:pPr marL="171450" indent="-171450">
              <a:buFontTx/>
              <a:buChar char="-"/>
            </a:pPr>
            <a:r>
              <a:rPr lang="ru-RU" sz="2000" dirty="0"/>
              <a:t>размещение консультации для родителей Как правильно составить герб (значение формы. Рисунка, цвета)</a:t>
            </a:r>
            <a:endParaRPr lang="ru-RU" sz="2000" dirty="0"/>
          </a:p>
          <a:p>
            <a:pPr marL="342900" indent="-342900">
              <a:buFontTx/>
              <a:buChar char="-"/>
            </a:pPr>
            <a:r>
              <a:rPr lang="ru-RU" sz="2000" dirty="0"/>
              <a:t>Беседы «Моя родословная», «Традиции моей семьи»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3 этап: Итоговый</a:t>
            </a:r>
            <a:endParaRPr lang="ru-RU" sz="2000" dirty="0"/>
          </a:p>
          <a:p>
            <a:r>
              <a:rPr lang="ru-RU" sz="2000" dirty="0"/>
              <a:t>оформление выставки семейного творчества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2911" y="556181"/>
            <a:ext cx="1124617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Ожидаемые результаты:</a:t>
            </a:r>
            <a:endParaRPr lang="ru-RU" sz="2400" b="1" dirty="0"/>
          </a:p>
          <a:p>
            <a:endParaRPr lang="ru-RU" dirty="0"/>
          </a:p>
          <a:p>
            <a:r>
              <a:rPr lang="ru-RU" dirty="0"/>
              <a:t>- Дети получат знания о гербах и их значении.</a:t>
            </a:r>
            <a:endParaRPr lang="ru-RU" dirty="0"/>
          </a:p>
          <a:p>
            <a:endParaRPr lang="ru-RU" dirty="0"/>
          </a:p>
          <a:p>
            <a:r>
              <a:rPr lang="ru-RU" dirty="0"/>
              <a:t>- Дети укрепят семейные связи и познакомятся с историей своих семей.</a:t>
            </a:r>
            <a:endParaRPr lang="ru-RU" dirty="0"/>
          </a:p>
          <a:p>
            <a:endParaRPr lang="ru-RU" dirty="0"/>
          </a:p>
          <a:p>
            <a:r>
              <a:rPr lang="ru-RU" dirty="0"/>
              <a:t>- В группе будет создана выставка детских работ, отражающая разнообразие семейных традиций и ценностей.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Главным показателем успешности проекта станет активное участие детей и родителей в его реализации, создание оригинальных и выразительных семейных гербов, а также позитивные эмоции от совместной работы. Так как еще не все дети приняли в нем участие.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461" y="160256"/>
            <a:ext cx="11406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Их герб символизирует: Силу (зеленый цвет –папа), любовь (красный цвет –мама), радость (желтый цвет –ребенок).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2136" r="6964"/>
          <a:stretch>
            <a:fillRect/>
          </a:stretch>
        </p:blipFill>
        <p:spPr>
          <a:xfrm rot="417409">
            <a:off x="2616646" y="1147137"/>
            <a:ext cx="2460394" cy="35249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7" t="24466" r="6137" b="15464"/>
          <a:stretch>
            <a:fillRect/>
          </a:stretch>
        </p:blipFill>
        <p:spPr>
          <a:xfrm rot="10378431">
            <a:off x="203540" y="1150373"/>
            <a:ext cx="2504800" cy="37105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" t="22818" r="1005" b="22887"/>
          <a:stretch>
            <a:fillRect/>
          </a:stretch>
        </p:blipFill>
        <p:spPr>
          <a:xfrm rot="15980455">
            <a:off x="1507744" y="4100553"/>
            <a:ext cx="2926187" cy="22100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4" r="22997" b="14743"/>
          <a:stretch>
            <a:fillRect/>
          </a:stretch>
        </p:blipFill>
        <p:spPr>
          <a:xfrm>
            <a:off x="5358114" y="668722"/>
            <a:ext cx="2355584" cy="30612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4" r="7652" b="15876"/>
          <a:stretch>
            <a:fillRect/>
          </a:stretch>
        </p:blipFill>
        <p:spPr>
          <a:xfrm>
            <a:off x="5358381" y="3487341"/>
            <a:ext cx="2355584" cy="324885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8" t="4789" r="8159" b="3540"/>
          <a:stretch>
            <a:fillRect/>
          </a:stretch>
        </p:blipFill>
        <p:spPr>
          <a:xfrm>
            <a:off x="7897112" y="810705"/>
            <a:ext cx="4091427" cy="57503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67" y="1752943"/>
            <a:ext cx="5526198" cy="19428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26"/>
          <a:stretch>
            <a:fillRect/>
          </a:stretch>
        </p:blipFill>
        <p:spPr>
          <a:xfrm>
            <a:off x="35593" y="4182804"/>
            <a:ext cx="3311754" cy="21735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01" b="5586"/>
          <a:stretch>
            <a:fillRect/>
          </a:stretch>
        </p:blipFill>
        <p:spPr>
          <a:xfrm>
            <a:off x="3445395" y="3956308"/>
            <a:ext cx="2525336" cy="27885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062" y="2724345"/>
            <a:ext cx="5846260" cy="40205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6035242" y="179109"/>
            <a:ext cx="596507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Желтый символ справедливости и богатства.</a:t>
            </a:r>
            <a:endParaRPr lang="ru-RU" sz="1400" dirty="0"/>
          </a:p>
          <a:p>
            <a:r>
              <a:rPr lang="ru-RU" sz="1400" dirty="0"/>
              <a:t>Зеленый символ радости и надежды</a:t>
            </a:r>
            <a:endParaRPr lang="ru-RU" sz="1400" dirty="0"/>
          </a:p>
          <a:p>
            <a:r>
              <a:rPr lang="ru-RU" sz="1400" dirty="0"/>
              <a:t>Красный - Любовь, смелость.</a:t>
            </a:r>
            <a:endParaRPr lang="ru-RU" sz="1400" dirty="0"/>
          </a:p>
          <a:p>
            <a:r>
              <a:rPr lang="ru-RU" sz="1400" dirty="0"/>
              <a:t>В центре изображена наша семья, где у каждого члена семьи свой цвет.</a:t>
            </a:r>
            <a:endParaRPr lang="ru-RU" sz="1400" dirty="0"/>
          </a:p>
          <a:p>
            <a:r>
              <a:rPr lang="ru-RU" sz="1400" dirty="0"/>
              <a:t>Фиолетовый глава семьи- папа. Этот цвет символ мужества, достоинства и чести. </a:t>
            </a:r>
            <a:endParaRPr lang="ru-RU" sz="1400" dirty="0"/>
          </a:p>
          <a:p>
            <a:r>
              <a:rPr lang="ru-RU" sz="1400" dirty="0"/>
              <a:t>Розовый - мама, олицетворяет нежность, уют.</a:t>
            </a:r>
            <a:endParaRPr lang="ru-RU" sz="1400" dirty="0"/>
          </a:p>
          <a:p>
            <a:r>
              <a:rPr lang="ru-RU" sz="1400" dirty="0"/>
              <a:t>Оранжевый, это старшая дочь, ее цвет символ храбрости и  смелости.</a:t>
            </a:r>
            <a:endParaRPr lang="ru-RU" sz="1400" dirty="0"/>
          </a:p>
          <a:p>
            <a:r>
              <a:rPr lang="ru-RU" sz="1400" dirty="0"/>
              <a:t>Голубой это средняя дочь, ее цвет олицетворяет справедливость и веру.</a:t>
            </a:r>
            <a:endParaRPr lang="ru-RU" sz="1400" dirty="0"/>
          </a:p>
          <a:p>
            <a:r>
              <a:rPr lang="ru-RU" sz="1400" dirty="0"/>
              <a:t>Зеленый  это младшая дочь, ее цвет символ молодости и радости.</a:t>
            </a:r>
            <a:endParaRPr lang="ru-RU" sz="1400" dirty="0"/>
          </a:p>
          <a:p>
            <a:endParaRPr lang="ru-RU" sz="1400" dirty="0"/>
          </a:p>
          <a:p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235670" y="179109"/>
            <a:ext cx="55261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Герб служит напоминанием о семейных ценностях и основах нашей семьи — любви, верности, поддержке, заботе, стремлении к лучшему и сплочённости.</a:t>
            </a:r>
            <a:endParaRPr lang="ru-RU" dirty="0"/>
          </a:p>
          <a:p>
            <a:endParaRPr lang="ru-RU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50" b="18010"/>
          <a:stretch>
            <a:fillRect/>
          </a:stretch>
        </p:blipFill>
        <p:spPr>
          <a:xfrm>
            <a:off x="188552" y="1168925"/>
            <a:ext cx="2988282" cy="38838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383" y="3127828"/>
            <a:ext cx="4138368" cy="35164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8812" y="169682"/>
            <a:ext cx="11764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 рисунке изображены руки, которые представлены в виде дуба – символа здоровья. Совмещенные руки - символ единства, сердце – символ любви.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4" t="9485" r="10168" b="5978"/>
          <a:stretch>
            <a:fillRect/>
          </a:stretch>
        </p:blipFill>
        <p:spPr>
          <a:xfrm>
            <a:off x="7701699" y="846790"/>
            <a:ext cx="4138367" cy="57974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715" y="1162161"/>
            <a:ext cx="2471022" cy="36106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417" y="3142494"/>
            <a:ext cx="2649893" cy="3494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2" y="1162161"/>
            <a:ext cx="2563626" cy="361068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440" y="0"/>
            <a:ext cx="710429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Единство- семья наша дружна и едина, Голубь – символ мира  и добра, Дерево- символ нашего рода, Руки и сердце – в нашей семье царит всегда любовь.</a:t>
            </a:r>
            <a:r>
              <a:rPr lang="ru-RU" sz="2000" b="1" dirty="0"/>
              <a:t>  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0" t="8522" r="11041" b="11753"/>
          <a:stretch>
            <a:fillRect/>
          </a:stretch>
        </p:blipFill>
        <p:spPr>
          <a:xfrm rot="16200000">
            <a:off x="6757001" y="1150050"/>
            <a:ext cx="5971844" cy="46332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123" y="122548"/>
            <a:ext cx="74530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Цвета синий и зеленый олицетворяют свежесть, легкость.</a:t>
            </a:r>
            <a:r>
              <a:rPr lang="en-US" dirty="0"/>
              <a:t> </a:t>
            </a:r>
            <a:r>
              <a:rPr lang="ru-RU" dirty="0"/>
              <a:t>Большие руки мамы и папы, которые охраняют дом. Дом как символ защиты, надежности. Маленькая рука ребеночка рядышком так же тянется к дом</a:t>
            </a:r>
            <a:r>
              <a:rPr lang="en-US" dirty="0"/>
              <a:t>e</a:t>
            </a:r>
            <a:r>
              <a:rPr lang="ru-RU" dirty="0"/>
              <a:t> и родителям. </a:t>
            </a:r>
            <a:r>
              <a:rPr lang="ru-RU" dirty="0" err="1"/>
              <a:t>Собачкина</a:t>
            </a:r>
            <a:r>
              <a:rPr lang="ru-RU" dirty="0"/>
              <a:t> лапка рядом, потому что у нас есть собачка))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0773"/>
          <a:stretch>
            <a:fillRect/>
          </a:stretch>
        </p:blipFill>
        <p:spPr>
          <a:xfrm>
            <a:off x="3845840" y="1763841"/>
            <a:ext cx="3779877" cy="25141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66" y="1763841"/>
            <a:ext cx="2194161" cy="368052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84"/>
          <a:stretch>
            <a:fillRect/>
          </a:stretch>
        </p:blipFill>
        <p:spPr>
          <a:xfrm>
            <a:off x="2091712" y="3472026"/>
            <a:ext cx="2194161" cy="32644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1" t="9622" r="15116" b="8178"/>
          <a:stretch>
            <a:fillRect/>
          </a:stretch>
        </p:blipFill>
        <p:spPr>
          <a:xfrm>
            <a:off x="7824470" y="701040"/>
            <a:ext cx="4140200" cy="58667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268" y="94268"/>
            <a:ext cx="11736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Герб семьи </a:t>
            </a:r>
            <a:r>
              <a:rPr lang="ru-RU" sz="2000" b="1" dirty="0" err="1"/>
              <a:t>Палушиных</a:t>
            </a:r>
            <a:r>
              <a:rPr lang="ru-RU" sz="2000" b="1" dirty="0"/>
              <a:t>.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77" y="1976952"/>
            <a:ext cx="3412503" cy="47026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97" r="18214"/>
          <a:stretch>
            <a:fillRect/>
          </a:stretch>
        </p:blipFill>
        <p:spPr>
          <a:xfrm>
            <a:off x="4006391" y="1976952"/>
            <a:ext cx="3280528" cy="47867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1" t="19657" r="22082"/>
          <a:stretch>
            <a:fillRect/>
          </a:stretch>
        </p:blipFill>
        <p:spPr>
          <a:xfrm>
            <a:off x="7607431" y="273378"/>
            <a:ext cx="4119513" cy="63288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94268" y="133071"/>
            <a:ext cx="7513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                                        Зелёный – символ изобилия и надежды. Жёлтый – символ богатства, справедливости верности и постоянство. Синий – символ красоты и величия. Красный – символ могущества.</a:t>
            </a:r>
            <a:endParaRPr lang="ru-RU" dirty="0"/>
          </a:p>
          <a:p>
            <a:r>
              <a:rPr lang="ru-RU" dirty="0"/>
              <a:t>Книга символизирует знание, спортивный инвентарь - о активном отдыхе,</a:t>
            </a:r>
            <a:endParaRPr lang="ru-RU" dirty="0"/>
          </a:p>
          <a:p>
            <a:r>
              <a:rPr lang="ru-RU" dirty="0"/>
              <a:t>Семья - это забота друг о друге, и земля с самолетом- это символ совместного отдыха.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9682" y="178384"/>
            <a:ext cx="2667786" cy="2363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256" y="160256"/>
            <a:ext cx="7801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 рисунке изображено семейное древо, где каждый палец имеет свое значение, а целая рука это семья.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578" y="3139125"/>
            <a:ext cx="2668964" cy="35586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22" y="1235697"/>
            <a:ext cx="2388369" cy="42459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545" y="1056588"/>
            <a:ext cx="2557781" cy="36468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30"/>
          <a:stretch>
            <a:fillRect/>
          </a:stretch>
        </p:blipFill>
        <p:spPr>
          <a:xfrm>
            <a:off x="7961893" y="465598"/>
            <a:ext cx="3978111" cy="62321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31"/>
          <a:stretch>
            <a:fillRect/>
          </a:stretch>
        </p:blipFill>
        <p:spPr>
          <a:xfrm>
            <a:off x="73353" y="1031704"/>
            <a:ext cx="2433490" cy="3705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41"/>
          <a:stretch>
            <a:fillRect/>
          </a:stretch>
        </p:blipFill>
        <p:spPr>
          <a:xfrm>
            <a:off x="2642746" y="3167933"/>
            <a:ext cx="2355130" cy="35062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779" y="3167933"/>
            <a:ext cx="2448122" cy="35062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597" y="919775"/>
            <a:ext cx="4118335" cy="57550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941163" y="89355"/>
            <a:ext cx="453429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Основной цвет герба- белый- олицетворяет чистоту помыслов, доброту, душевность нашей семьи, на гербе изображены символы профессий родителей: пожарная каска с топорами-папа пожарный, весы правосудия- мама юрист, и самый милый символ это детская игрушка лошадка-качалка- самого младшего члена семьи, сыночка Максима Иванова. Сердце является символом любви в семье Ивановых.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390" y="1649691"/>
            <a:ext cx="64196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 гербе изображены дом –символ уюта, семейного очага. Человечки – символ взаимопонимания.</a:t>
            </a:r>
            <a:endParaRPr lang="ru-RU" dirty="0"/>
          </a:p>
          <a:p>
            <a:r>
              <a:rPr lang="ru-RU" dirty="0"/>
              <a:t>Руки и сердца – символ любви. </a:t>
            </a:r>
            <a:endParaRPr lang="ru-RU" dirty="0"/>
          </a:p>
          <a:p>
            <a:r>
              <a:rPr lang="ru-RU" sz="2000" b="1" dirty="0"/>
              <a:t> </a:t>
            </a:r>
            <a:endParaRPr lang="ru-RU" sz="2000" b="1" dirty="0"/>
          </a:p>
          <a:p>
            <a:r>
              <a:rPr lang="ru-RU" sz="2000" dirty="0"/>
              <a:t>Семья</a:t>
            </a:r>
            <a:r>
              <a:rPr lang="ru-RU" dirty="0"/>
              <a:t> – это самые близкие и любимые люди, которые способны подать руку помощи в сложных жизненных ситуациях.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9" t="24293" r="11219" b="7328"/>
          <a:stretch>
            <a:fillRect/>
          </a:stretch>
        </p:blipFill>
        <p:spPr>
          <a:xfrm>
            <a:off x="6730738" y="157899"/>
            <a:ext cx="4600280" cy="65068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 descr="IMG_20260331_122941"/>
          <p:cNvPicPr>
            <a:picLocks noChangeAspect="1"/>
          </p:cNvPicPr>
          <p:nvPr/>
        </p:nvPicPr>
        <p:blipFill>
          <a:blip r:embed="rId1">
            <a:lum bright="6000" contrast="12000"/>
          </a:blip>
          <a:srcRect t="12" r="-194"/>
          <a:stretch>
            <a:fillRect/>
          </a:stretch>
        </p:blipFill>
        <p:spPr>
          <a:xfrm>
            <a:off x="7353300" y="553085"/>
            <a:ext cx="3888105" cy="5518150"/>
          </a:xfrm>
          <a:prstGeom prst="round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</p:pic>
      <p:sp>
        <p:nvSpPr>
          <p:cNvPr id="3" name="Текстовое поле 2"/>
          <p:cNvSpPr txBox="1"/>
          <p:nvPr/>
        </p:nvSpPr>
        <p:spPr>
          <a:xfrm>
            <a:off x="657225" y="1076960"/>
            <a:ext cx="5266690" cy="37363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На гербе изображены наши руки.</a:t>
            </a:r>
            <a:endParaRPr lang="ru-RU" altLang="en-US"/>
          </a:p>
          <a:p>
            <a:r>
              <a:rPr lang="ru-RU" altLang="en-US"/>
              <a:t>Синий цвет обозначает папу, оранжевый -маму, а красный ребенка. </a:t>
            </a:r>
            <a:endParaRPr lang="ru-RU" altLang="en-US"/>
          </a:p>
          <a:p>
            <a:endParaRPr lang="ru-RU" altLang="en-US"/>
          </a:p>
          <a:p>
            <a:r>
              <a:rPr lang="ru-RU" altLang="en-US"/>
              <a:t>Солнце - </a:t>
            </a:r>
            <a:r>
              <a:rPr lang="en-US" altLang="en-US"/>
              <a:t>источник</a:t>
            </a:r>
            <a:r>
              <a:rPr lang="en-US" altLang="ru-RU"/>
              <a:t> </a:t>
            </a:r>
            <a:r>
              <a:rPr lang="en-US" altLang="en-US"/>
              <a:t>жизни</a:t>
            </a:r>
            <a:r>
              <a:rPr lang="en-US" altLang="ru-RU"/>
              <a:t>, </a:t>
            </a:r>
            <a:r>
              <a:rPr lang="en-US" altLang="en-US"/>
              <a:t>свет</a:t>
            </a:r>
            <a:r>
              <a:rPr lang="ru-RU" altLang="en-US"/>
              <a:t>а</a:t>
            </a:r>
            <a:r>
              <a:rPr lang="en-US" altLang="ru-RU"/>
              <a:t>, </a:t>
            </a:r>
            <a:r>
              <a:rPr lang="en-US" altLang="en-US"/>
              <a:t>богатств</a:t>
            </a:r>
            <a:r>
              <a:rPr lang="ru-RU" altLang="en-US"/>
              <a:t>а</a:t>
            </a:r>
            <a:r>
              <a:rPr lang="en-US" altLang="ru-RU"/>
              <a:t>, </a:t>
            </a:r>
            <a:r>
              <a:rPr lang="en-US" altLang="en-US"/>
              <a:t>процветани</a:t>
            </a:r>
            <a:r>
              <a:rPr lang="ru-RU" altLang="en-US"/>
              <a:t>я</a:t>
            </a:r>
            <a:r>
              <a:rPr lang="en-US" altLang="ru-RU"/>
              <a:t>, </a:t>
            </a:r>
            <a:r>
              <a:rPr lang="en-US" altLang="en-US"/>
              <a:t>величи</a:t>
            </a:r>
            <a:r>
              <a:rPr lang="ru-RU" altLang="en-US"/>
              <a:t>я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могуществ</a:t>
            </a:r>
            <a:r>
              <a:rPr lang="ru-RU" altLang="en-US"/>
              <a:t>а.</a:t>
            </a:r>
            <a:endParaRPr lang="ru-RU" altLang="en-US"/>
          </a:p>
          <a:p>
            <a:endParaRPr lang="ru-RU" altLang="en-US"/>
          </a:p>
          <a:p>
            <a:r>
              <a:rPr lang="ru-RU" altLang="en-US"/>
              <a:t>Воздушные шары </a:t>
            </a:r>
            <a:r>
              <a:rPr lang="en-US" altLang="en-US"/>
              <a:t>символизиру</a:t>
            </a:r>
            <a:r>
              <a:rPr lang="ru-RU" altLang="en-US"/>
              <a:t>ют</a:t>
            </a:r>
            <a:r>
              <a:rPr lang="en-US" altLang="ru-RU"/>
              <a:t> </a:t>
            </a:r>
            <a:r>
              <a:rPr lang="en-US" altLang="en-US"/>
              <a:t>стремление</a:t>
            </a:r>
            <a:r>
              <a:rPr lang="en-US" altLang="ru-RU"/>
              <a:t> </a:t>
            </a:r>
            <a:r>
              <a:rPr lang="en-US" altLang="en-US"/>
              <a:t>к</a:t>
            </a:r>
            <a:r>
              <a:rPr lang="en-US" altLang="ru-RU"/>
              <a:t> </a:t>
            </a:r>
            <a:r>
              <a:rPr lang="en-US" altLang="en-US"/>
              <a:t>новым</a:t>
            </a:r>
            <a:r>
              <a:rPr lang="en-US" altLang="ru-RU"/>
              <a:t> </a:t>
            </a:r>
            <a:r>
              <a:rPr lang="en-US" altLang="en-US"/>
              <a:t>вершинам</a:t>
            </a:r>
            <a:r>
              <a:rPr lang="ru-RU" altLang="en-US"/>
              <a:t>, </a:t>
            </a:r>
            <a:r>
              <a:rPr lang="en-US" altLang="en-US"/>
              <a:t>готовность</a:t>
            </a:r>
            <a:r>
              <a:rPr lang="en-US" altLang="ru-RU"/>
              <a:t> </a:t>
            </a:r>
            <a:r>
              <a:rPr lang="en-US" altLang="en-US"/>
              <a:t>к</a:t>
            </a:r>
            <a:r>
              <a:rPr lang="en-US" altLang="ru-RU"/>
              <a:t> </a:t>
            </a:r>
            <a:r>
              <a:rPr lang="en-US" altLang="en-US"/>
              <a:t>переменам</a:t>
            </a:r>
            <a:r>
              <a:rPr lang="en-US" altLang="ru-RU"/>
              <a:t>, </a:t>
            </a:r>
            <a:r>
              <a:rPr lang="en-US" altLang="en-US"/>
              <a:t>широту</a:t>
            </a:r>
            <a:r>
              <a:rPr lang="en-US" altLang="ru-RU"/>
              <a:t> </a:t>
            </a:r>
            <a:r>
              <a:rPr lang="en-US" altLang="en-US"/>
              <a:t>кругозора</a:t>
            </a:r>
            <a:r>
              <a:rPr lang="ru-RU" altLang="en-US"/>
              <a:t>.</a:t>
            </a:r>
            <a:endParaRPr lang="ru-RU" altLang="en-US"/>
          </a:p>
          <a:p>
            <a:endParaRPr lang="ru-RU" altLang="en-US"/>
          </a:p>
          <a:p>
            <a:r>
              <a:rPr lang="en-US" altLang="en-US"/>
              <a:t>Огонь</a:t>
            </a:r>
            <a:r>
              <a:rPr lang="en-US" altLang="ru-RU"/>
              <a:t> </a:t>
            </a:r>
            <a:r>
              <a:rPr lang="en-US" altLang="en-US"/>
              <a:t>символизирует</a:t>
            </a:r>
            <a:r>
              <a:rPr lang="en-US" altLang="ru-RU"/>
              <a:t> </a:t>
            </a:r>
            <a:r>
              <a:rPr lang="en-US" altLang="en-US"/>
              <a:t>свет</a:t>
            </a:r>
            <a:r>
              <a:rPr lang="en-US" altLang="ru-RU"/>
              <a:t>, </a:t>
            </a:r>
            <a:r>
              <a:rPr lang="en-US" altLang="en-US"/>
              <a:t>тепло</a:t>
            </a:r>
            <a:r>
              <a:rPr lang="en-US" altLang="ru-RU"/>
              <a:t>, </a:t>
            </a:r>
            <a:r>
              <a:rPr lang="en-US" altLang="en-US"/>
              <a:t>энергию</a:t>
            </a:r>
            <a:r>
              <a:rPr lang="en-US" altLang="ru-RU"/>
              <a:t>,  </a:t>
            </a:r>
            <a:r>
              <a:rPr lang="en-US" altLang="en-US"/>
              <a:t>мудрость</a:t>
            </a:r>
            <a:r>
              <a:rPr lang="en-US" altLang="ru-RU"/>
              <a:t>, </a:t>
            </a:r>
            <a:r>
              <a:rPr lang="en-US" altLang="en-US"/>
              <a:t>а</a:t>
            </a:r>
            <a:r>
              <a:rPr lang="en-US" altLang="ru-RU"/>
              <a:t> </a:t>
            </a:r>
            <a:r>
              <a:rPr lang="en-US" altLang="en-US"/>
              <a:t>также</a:t>
            </a:r>
            <a:r>
              <a:rPr lang="en-US" altLang="ru-RU"/>
              <a:t> </a:t>
            </a:r>
            <a:r>
              <a:rPr lang="en-US" altLang="en-US"/>
              <a:t>очищение</a:t>
            </a:r>
            <a:r>
              <a:rPr lang="ru-RU" altLang="en-US"/>
              <a:t> и</a:t>
            </a:r>
            <a:r>
              <a:rPr lang="en-US" altLang="ru-RU"/>
              <a:t> </a:t>
            </a:r>
            <a:r>
              <a:rPr lang="en-US" altLang="en-US"/>
              <a:t>защиту</a:t>
            </a:r>
            <a:r>
              <a:rPr lang="en-US" altLang="ru-RU"/>
              <a:t> </a:t>
            </a:r>
            <a:r>
              <a:rPr lang="en-US" altLang="en-US"/>
              <a:t>дома</a:t>
            </a:r>
            <a:r>
              <a:rPr lang="ru-RU" altLang="en-US"/>
              <a:t>.</a:t>
            </a:r>
            <a:endParaRPr lang="ru-RU" altLang="en-US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353935" y="553085"/>
            <a:ext cx="3886835" cy="5517515"/>
          </a:xfrm>
          <a:prstGeom prst="round2Diag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60705" y="414020"/>
            <a:ext cx="5292725" cy="62718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1600"/>
              <a:t>Дерево</a:t>
            </a:r>
            <a:r>
              <a:rPr lang="en-US" altLang="ru-RU" sz="1600"/>
              <a:t> </a:t>
            </a:r>
            <a:r>
              <a:rPr lang="en-US" altLang="en-US" sz="1600"/>
              <a:t>на</a:t>
            </a:r>
            <a:r>
              <a:rPr lang="en-US" altLang="ru-RU" sz="1600"/>
              <a:t> </a:t>
            </a:r>
            <a:r>
              <a:rPr lang="en-US" altLang="en-US" sz="1600"/>
              <a:t>вершине</a:t>
            </a:r>
            <a:r>
              <a:rPr lang="en-US" altLang="ru-RU" sz="1600"/>
              <a:t> — </a:t>
            </a:r>
            <a:r>
              <a:rPr lang="en-US" altLang="en-US" sz="1600"/>
              <a:t>это</a:t>
            </a:r>
            <a:r>
              <a:rPr lang="en-US" altLang="ru-RU" sz="1600"/>
              <a:t> </a:t>
            </a:r>
            <a:r>
              <a:rPr lang="en-US" altLang="en-US" sz="1600"/>
              <a:t>символ</a:t>
            </a:r>
            <a:r>
              <a:rPr lang="en-US" altLang="ru-RU" sz="1600"/>
              <a:t> </a:t>
            </a:r>
            <a:r>
              <a:rPr lang="en-US" altLang="en-US" sz="1600"/>
              <a:t>роста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связи</a:t>
            </a:r>
            <a:r>
              <a:rPr lang="en-US" altLang="ru-RU" sz="1600"/>
              <a:t> </a:t>
            </a:r>
            <a:r>
              <a:rPr lang="en-US" altLang="en-US" sz="1600"/>
              <a:t>поколений</a:t>
            </a:r>
            <a:r>
              <a:rPr lang="en-US" altLang="ru-RU" sz="1600"/>
              <a:t> </a:t>
            </a:r>
            <a:r>
              <a:rPr lang="en-US" altLang="en-US" sz="1600"/>
              <a:t>нашего</a:t>
            </a:r>
            <a:r>
              <a:rPr lang="en-US" altLang="ru-RU" sz="1600"/>
              <a:t> </a:t>
            </a:r>
            <a:r>
              <a:rPr lang="en-US" altLang="en-US" sz="1600"/>
              <a:t>рода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Сердце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ветви</a:t>
            </a:r>
            <a:r>
              <a:rPr lang="en-US" altLang="ru-RU" sz="1600"/>
              <a:t> </a:t>
            </a:r>
            <a:r>
              <a:rPr lang="en-US" altLang="en-US" sz="1600"/>
              <a:t>внизу</a:t>
            </a:r>
            <a:r>
              <a:rPr lang="en-US" altLang="ru-RU" sz="1600"/>
              <a:t> — </a:t>
            </a:r>
            <a:r>
              <a:rPr lang="en-US" altLang="en-US" sz="1600"/>
              <a:t>означают</a:t>
            </a:r>
            <a:r>
              <a:rPr lang="en-US" altLang="ru-RU" sz="1600"/>
              <a:t>, </a:t>
            </a:r>
            <a:r>
              <a:rPr lang="en-US" altLang="en-US" sz="1600"/>
              <a:t>что</a:t>
            </a:r>
            <a:r>
              <a:rPr lang="en-US" altLang="ru-RU" sz="1600"/>
              <a:t> </a:t>
            </a:r>
            <a:r>
              <a:rPr lang="en-US" altLang="en-US" sz="1600"/>
              <a:t>наша</a:t>
            </a:r>
            <a:r>
              <a:rPr lang="en-US" altLang="ru-RU" sz="1600"/>
              <a:t> </a:t>
            </a:r>
            <a:r>
              <a:rPr lang="en-US" altLang="en-US" sz="1600"/>
              <a:t>семья</a:t>
            </a:r>
            <a:r>
              <a:rPr lang="en-US" altLang="ru-RU" sz="1600"/>
              <a:t> </a:t>
            </a:r>
            <a:r>
              <a:rPr lang="en-US" altLang="en-US" sz="1600"/>
              <a:t>наполнена</a:t>
            </a:r>
            <a:r>
              <a:rPr lang="en-US" altLang="ru-RU" sz="1600"/>
              <a:t> </a:t>
            </a:r>
            <a:r>
              <a:rPr lang="en-US" altLang="en-US" sz="1600"/>
              <a:t>любовью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гармонией</a:t>
            </a:r>
            <a:r>
              <a:rPr lang="en-US" altLang="ru-RU" sz="1600"/>
              <a:t>. </a:t>
            </a:r>
            <a:endParaRPr lang="en-US" altLang="ru-RU" sz="1600"/>
          </a:p>
          <a:p>
            <a:r>
              <a:rPr lang="en-US" altLang="en-US" sz="1600"/>
              <a:t>Конфеты</a:t>
            </a:r>
            <a:r>
              <a:rPr lang="en-US" altLang="ru-RU" sz="1600"/>
              <a:t> — </a:t>
            </a:r>
            <a:r>
              <a:rPr lang="en-US" altLang="en-US" sz="1600"/>
              <a:t>символизируют</a:t>
            </a:r>
            <a:r>
              <a:rPr lang="en-US" altLang="ru-RU" sz="1600"/>
              <a:t> </a:t>
            </a:r>
            <a:r>
              <a:rPr lang="en-US" altLang="en-US" sz="1600"/>
              <a:t>радостные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сладкие</a:t>
            </a:r>
            <a:r>
              <a:rPr lang="en-US" altLang="ru-RU" sz="1600"/>
              <a:t> </a:t>
            </a:r>
            <a:r>
              <a:rPr lang="en-US" altLang="en-US" sz="1600"/>
              <a:t>моменты</a:t>
            </a:r>
            <a:r>
              <a:rPr lang="en-US" altLang="ru-RU" sz="1600"/>
              <a:t>, </a:t>
            </a:r>
            <a:r>
              <a:rPr lang="en-US" altLang="en-US" sz="1600"/>
              <a:t>которые</a:t>
            </a:r>
            <a:r>
              <a:rPr lang="en-US" altLang="ru-RU" sz="1600"/>
              <a:t> </a:t>
            </a:r>
            <a:r>
              <a:rPr lang="en-US" altLang="en-US" sz="1600"/>
              <a:t>мы</a:t>
            </a:r>
            <a:r>
              <a:rPr lang="en-US" altLang="ru-RU" sz="1600"/>
              <a:t> </a:t>
            </a:r>
            <a:r>
              <a:rPr lang="en-US" altLang="en-US" sz="1600"/>
              <a:t>проживаем</a:t>
            </a:r>
            <a:r>
              <a:rPr lang="en-US" altLang="ru-RU" sz="1600"/>
              <a:t> </a:t>
            </a:r>
            <a:r>
              <a:rPr lang="en-US" altLang="en-US" sz="1600"/>
              <a:t>вместе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Голубой</a:t>
            </a:r>
            <a:r>
              <a:rPr lang="en-US" altLang="ru-RU" sz="1600"/>
              <a:t> </a:t>
            </a:r>
            <a:r>
              <a:rPr lang="en-US" altLang="en-US" sz="1600"/>
              <a:t>бант</a:t>
            </a:r>
            <a:r>
              <a:rPr lang="en-US" altLang="ru-RU" sz="1600"/>
              <a:t> — </a:t>
            </a:r>
            <a:r>
              <a:rPr lang="en-US" altLang="en-US" sz="1600"/>
              <a:t>это</a:t>
            </a:r>
            <a:r>
              <a:rPr lang="en-US" altLang="ru-RU" sz="1600"/>
              <a:t> </a:t>
            </a:r>
            <a:r>
              <a:rPr lang="en-US" altLang="en-US" sz="1600"/>
              <a:t>символ</a:t>
            </a:r>
            <a:r>
              <a:rPr lang="en-US" altLang="ru-RU" sz="1600"/>
              <a:t> </a:t>
            </a:r>
            <a:r>
              <a:rPr lang="en-US" altLang="en-US" sz="1600"/>
              <a:t>единства</a:t>
            </a:r>
            <a:r>
              <a:rPr lang="en-US" altLang="ru-RU" sz="1600"/>
              <a:t>, </a:t>
            </a:r>
            <a:r>
              <a:rPr lang="en-US" altLang="en-US" sz="1600"/>
              <a:t>который</a:t>
            </a:r>
            <a:r>
              <a:rPr lang="en-US" altLang="ru-RU" sz="1600"/>
              <a:t> </a:t>
            </a:r>
            <a:r>
              <a:rPr lang="en-US" altLang="en-US" sz="1600"/>
              <a:t>связывает</a:t>
            </a:r>
            <a:r>
              <a:rPr lang="en-US" altLang="ru-RU" sz="1600"/>
              <a:t> </a:t>
            </a:r>
            <a:r>
              <a:rPr lang="en-US" altLang="en-US" sz="1600"/>
              <a:t>нас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крепкий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красивый</a:t>
            </a:r>
            <a:r>
              <a:rPr lang="en-US" altLang="ru-RU" sz="1600"/>
              <a:t> </a:t>
            </a:r>
            <a:r>
              <a:rPr lang="en-US" altLang="en-US" sz="1600"/>
              <a:t>союз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Зеленый</a:t>
            </a:r>
            <a:r>
              <a:rPr lang="en-US" altLang="ru-RU" sz="1600"/>
              <a:t> (</a:t>
            </a:r>
            <a:r>
              <a:rPr lang="en-US" altLang="en-US" sz="1600"/>
              <a:t>дерево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ветви</a:t>
            </a:r>
            <a:r>
              <a:rPr lang="en-US" altLang="ru-RU" sz="1600"/>
              <a:t>)</a:t>
            </a:r>
            <a:r>
              <a:rPr lang="ru-RU" altLang="en-US" sz="1600"/>
              <a:t> цвет</a:t>
            </a:r>
            <a:r>
              <a:rPr lang="en-US" altLang="ru-RU" sz="1600"/>
              <a:t> </a:t>
            </a:r>
            <a:r>
              <a:rPr lang="en-US" altLang="en-US" sz="1600"/>
              <a:t>символизирует</a:t>
            </a:r>
            <a:r>
              <a:rPr lang="en-US" altLang="ru-RU" sz="1600"/>
              <a:t> </a:t>
            </a:r>
            <a:r>
              <a:rPr lang="" altLang="en-US" sz="1600"/>
              <a:t>«</a:t>
            </a:r>
            <a:r>
              <a:rPr lang="en-US" altLang="en-US" sz="1600"/>
              <a:t>родовое</a:t>
            </a:r>
            <a:r>
              <a:rPr lang="en-US" altLang="ru-RU" sz="1600"/>
              <a:t> </a:t>
            </a:r>
            <a:r>
              <a:rPr lang="en-US" altLang="en-US" sz="1600"/>
              <a:t>древо</a:t>
            </a:r>
            <a:r>
              <a:rPr lang="" altLang="en-US" sz="1600"/>
              <a:t>»</a:t>
            </a:r>
            <a:r>
              <a:rPr lang="en-US" altLang="ru-RU" sz="1600"/>
              <a:t>, </a:t>
            </a:r>
            <a:r>
              <a:rPr lang="en-US" altLang="en-US" sz="1600"/>
              <a:t>процветание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преемственность</a:t>
            </a:r>
            <a:r>
              <a:rPr lang="en-US" altLang="ru-RU" sz="1600"/>
              <a:t> </a:t>
            </a:r>
            <a:r>
              <a:rPr lang="en-US" altLang="en-US" sz="1600"/>
              <a:t>поколений</a:t>
            </a:r>
            <a:r>
              <a:rPr lang="en-US" altLang="ru-RU" sz="1600"/>
              <a:t>. </a:t>
            </a:r>
            <a:r>
              <a:rPr lang="en-US" altLang="en-US" sz="1600"/>
              <a:t>Это</a:t>
            </a:r>
            <a:r>
              <a:rPr lang="en-US" altLang="ru-RU" sz="1600"/>
              <a:t> </a:t>
            </a:r>
            <a:r>
              <a:rPr lang="en-US" altLang="en-US" sz="1600"/>
              <a:t>фундамент</a:t>
            </a:r>
            <a:r>
              <a:rPr lang="en-US" altLang="ru-RU" sz="1600"/>
              <a:t>, </a:t>
            </a:r>
            <a:r>
              <a:rPr lang="en-US" altLang="en-US" sz="1600"/>
              <a:t>на</a:t>
            </a:r>
            <a:r>
              <a:rPr lang="en-US" altLang="ru-RU" sz="1600"/>
              <a:t> </a:t>
            </a:r>
            <a:r>
              <a:rPr lang="en-US" altLang="en-US" sz="1600"/>
              <a:t>котором</a:t>
            </a:r>
            <a:r>
              <a:rPr lang="en-US" altLang="ru-RU" sz="1600"/>
              <a:t> </a:t>
            </a:r>
            <a:r>
              <a:rPr lang="en-US" altLang="en-US" sz="1600"/>
              <a:t>все</a:t>
            </a:r>
            <a:r>
              <a:rPr lang="en-US" altLang="ru-RU" sz="1600"/>
              <a:t> </a:t>
            </a:r>
            <a:r>
              <a:rPr lang="en-US" altLang="en-US" sz="1600"/>
              <a:t>держится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Голубой</a:t>
            </a:r>
            <a:r>
              <a:rPr lang="en-US" altLang="ru-RU" sz="1600"/>
              <a:t> (</a:t>
            </a:r>
            <a:r>
              <a:rPr lang="en-US" altLang="en-US" sz="1600"/>
              <a:t>фон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бант</a:t>
            </a:r>
            <a:r>
              <a:rPr lang="en-US" altLang="ru-RU" sz="1600"/>
              <a:t>): </a:t>
            </a:r>
            <a:r>
              <a:rPr lang="en-US" altLang="en-US" sz="1600"/>
              <a:t>Ассоциируется</a:t>
            </a:r>
            <a:r>
              <a:rPr lang="en-US" altLang="ru-RU" sz="1600"/>
              <a:t> </a:t>
            </a:r>
            <a:r>
              <a:rPr lang="en-US" altLang="en-US" sz="1600"/>
              <a:t>с</a:t>
            </a:r>
            <a:r>
              <a:rPr lang="en-US" altLang="ru-RU" sz="1600"/>
              <a:t> </a:t>
            </a:r>
            <a:r>
              <a:rPr lang="en-US" altLang="en-US" sz="1600"/>
              <a:t>миром</a:t>
            </a:r>
            <a:r>
              <a:rPr lang="en-US" altLang="ru-RU" sz="1600"/>
              <a:t>, </a:t>
            </a:r>
            <a:r>
              <a:rPr lang="en-US" altLang="en-US" sz="1600"/>
              <a:t>спокойствием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" altLang="en-US" sz="1600"/>
              <a:t>«</a:t>
            </a:r>
            <a:r>
              <a:rPr lang="en-US" altLang="en-US" sz="1600"/>
              <a:t>ясным</a:t>
            </a:r>
            <a:r>
              <a:rPr lang="en-US" altLang="ru-RU" sz="1600"/>
              <a:t> </a:t>
            </a:r>
            <a:r>
              <a:rPr lang="en-US" altLang="en-US" sz="1600"/>
              <a:t>небом</a:t>
            </a:r>
            <a:r>
              <a:rPr lang="" altLang="en-US" sz="1600"/>
              <a:t>»</a:t>
            </a:r>
            <a:r>
              <a:rPr lang="en-US" altLang="ru-RU" sz="1600"/>
              <a:t> </a:t>
            </a:r>
            <a:r>
              <a:rPr lang="en-US" altLang="en-US" sz="1600"/>
              <a:t>над</a:t>
            </a:r>
            <a:r>
              <a:rPr lang="en-US" altLang="ru-RU" sz="1600"/>
              <a:t> </a:t>
            </a:r>
            <a:r>
              <a:rPr lang="en-US" altLang="en-US" sz="1600"/>
              <a:t>головой</a:t>
            </a:r>
            <a:r>
              <a:rPr lang="en-US" altLang="ru-RU" sz="1600"/>
              <a:t>. 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центре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на</a:t>
            </a:r>
            <a:r>
              <a:rPr lang="en-US" altLang="ru-RU" sz="1600"/>
              <a:t> </a:t>
            </a:r>
            <a:r>
              <a:rPr lang="en-US" altLang="en-US" sz="1600"/>
              <a:t>банте</a:t>
            </a:r>
            <a:r>
              <a:rPr lang="en-US" altLang="ru-RU" sz="1600"/>
              <a:t> </a:t>
            </a:r>
            <a:r>
              <a:rPr lang="en-US" altLang="en-US" sz="1600"/>
              <a:t>создает</a:t>
            </a:r>
            <a:r>
              <a:rPr lang="en-US" altLang="ru-RU" sz="1600"/>
              <a:t> </a:t>
            </a:r>
            <a:r>
              <a:rPr lang="en-US" altLang="en-US" sz="1600"/>
              <a:t>ощущение</a:t>
            </a:r>
            <a:r>
              <a:rPr lang="en-US" altLang="ru-RU" sz="1600"/>
              <a:t> </a:t>
            </a:r>
            <a:r>
              <a:rPr lang="en-US" altLang="en-US" sz="1600"/>
              <a:t>чистоты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доверия</a:t>
            </a:r>
            <a:r>
              <a:rPr lang="en-US" altLang="ru-RU" sz="1600"/>
              <a:t>, </a:t>
            </a:r>
            <a:r>
              <a:rPr lang="en-US" altLang="en-US" sz="1600"/>
              <a:t>которые</a:t>
            </a:r>
            <a:r>
              <a:rPr lang="en-US" altLang="ru-RU" sz="1600"/>
              <a:t> </a:t>
            </a:r>
            <a:r>
              <a:rPr lang="en-US" altLang="en-US" sz="1600"/>
              <a:t>царят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доме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Розовый</a:t>
            </a:r>
            <a:r>
              <a:rPr lang="en-US" altLang="ru-RU" sz="1600"/>
              <a:t> (</a:t>
            </a:r>
            <a:r>
              <a:rPr lang="en-US" altLang="en-US" sz="1600"/>
              <a:t>сердце</a:t>
            </a:r>
            <a:r>
              <a:rPr lang="en-US" altLang="ru-RU" sz="1600"/>
              <a:t>): </a:t>
            </a:r>
            <a:r>
              <a:rPr lang="en-US" altLang="en-US" sz="1600"/>
              <a:t>Традиционный</a:t>
            </a:r>
            <a:r>
              <a:rPr lang="en-US" altLang="ru-RU" sz="1600"/>
              <a:t> </a:t>
            </a:r>
            <a:r>
              <a:rPr lang="en-US" altLang="en-US" sz="1600"/>
              <a:t>цвет</a:t>
            </a:r>
            <a:r>
              <a:rPr lang="en-US" altLang="ru-RU" sz="1600"/>
              <a:t> </a:t>
            </a:r>
            <a:r>
              <a:rPr lang="en-US" altLang="en-US" sz="1600"/>
              <a:t>нежности</a:t>
            </a:r>
            <a:r>
              <a:rPr lang="en-US" altLang="ru-RU" sz="1600"/>
              <a:t>, </a:t>
            </a:r>
            <a:r>
              <a:rPr lang="en-US" altLang="en-US" sz="1600"/>
              <a:t>доброты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безусловной</a:t>
            </a:r>
            <a:r>
              <a:rPr lang="en-US" altLang="ru-RU" sz="1600"/>
              <a:t> </a:t>
            </a:r>
            <a:r>
              <a:rPr lang="en-US" altLang="en-US" sz="1600"/>
              <a:t>любви</a:t>
            </a:r>
            <a:r>
              <a:rPr lang="en-US" altLang="ru-RU" sz="1600"/>
              <a:t>. </a:t>
            </a:r>
            <a:endParaRPr lang="en-US" altLang="ru-RU" sz="1600"/>
          </a:p>
          <a:p>
            <a:r>
              <a:rPr lang="en-US" altLang="en-US" sz="1600"/>
              <a:t>Белый</a:t>
            </a:r>
            <a:r>
              <a:rPr lang="en-US" altLang="ru-RU" sz="1600"/>
              <a:t> (</a:t>
            </a:r>
            <a:r>
              <a:rPr lang="en-US" altLang="en-US" sz="1600"/>
              <a:t>основа</a:t>
            </a:r>
            <a:r>
              <a:rPr lang="en-US" altLang="ru-RU" sz="1600"/>
              <a:t>): </a:t>
            </a:r>
            <a:r>
              <a:rPr lang="en-US" altLang="en-US" sz="1600"/>
              <a:t>Служит</a:t>
            </a:r>
            <a:r>
              <a:rPr lang="en-US" altLang="ru-RU" sz="1600"/>
              <a:t> </a:t>
            </a:r>
            <a:r>
              <a:rPr lang="en-US" altLang="en-US" sz="1600"/>
              <a:t>символом</a:t>
            </a:r>
            <a:r>
              <a:rPr lang="en-US" altLang="ru-RU" sz="1600"/>
              <a:t> </a:t>
            </a:r>
            <a:r>
              <a:rPr lang="en-US" altLang="en-US" sz="1600"/>
              <a:t>открытости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искренности</a:t>
            </a:r>
            <a:r>
              <a:rPr lang="en-US" altLang="ru-RU" sz="1600"/>
              <a:t>. </a:t>
            </a:r>
            <a:r>
              <a:rPr lang="en-US" altLang="en-US" sz="1600"/>
              <a:t>На</a:t>
            </a:r>
            <a:r>
              <a:rPr lang="en-US" altLang="ru-RU" sz="1600"/>
              <a:t> </a:t>
            </a:r>
            <a:r>
              <a:rPr lang="en-US" altLang="en-US" sz="1600"/>
              <a:t>белом</a:t>
            </a:r>
            <a:r>
              <a:rPr lang="en-US" altLang="ru-RU" sz="1600"/>
              <a:t> </a:t>
            </a:r>
            <a:r>
              <a:rPr lang="en-US" altLang="en-US" sz="1600"/>
              <a:t>фоне</a:t>
            </a:r>
            <a:r>
              <a:rPr lang="en-US" altLang="ru-RU" sz="1600"/>
              <a:t> </a:t>
            </a:r>
            <a:r>
              <a:rPr lang="en-US" altLang="en-US" sz="1600"/>
              <a:t>все</a:t>
            </a:r>
            <a:r>
              <a:rPr lang="en-US" altLang="ru-RU" sz="1600"/>
              <a:t> </a:t>
            </a:r>
            <a:r>
              <a:rPr lang="en-US" altLang="en-US" sz="1600"/>
              <a:t>остальные</a:t>
            </a:r>
            <a:r>
              <a:rPr lang="en-US" altLang="ru-RU" sz="1600"/>
              <a:t> </a:t>
            </a:r>
            <a:r>
              <a:rPr lang="en-US" altLang="en-US" sz="1600"/>
              <a:t>детали</a:t>
            </a:r>
            <a:r>
              <a:rPr lang="en-US" altLang="ru-RU" sz="1600"/>
              <a:t> </a:t>
            </a:r>
            <a:r>
              <a:rPr lang="en-US" altLang="en-US" sz="1600"/>
              <a:t>выглядят</a:t>
            </a:r>
            <a:r>
              <a:rPr lang="en-US" altLang="ru-RU" sz="1600"/>
              <a:t> </a:t>
            </a:r>
            <a:r>
              <a:rPr lang="en-US" altLang="en-US" sz="1600"/>
              <a:t>более</a:t>
            </a:r>
            <a:r>
              <a:rPr lang="en-US" altLang="ru-RU" sz="1600"/>
              <a:t> </a:t>
            </a:r>
            <a:r>
              <a:rPr lang="en-US" altLang="en-US" sz="1600"/>
              <a:t>яркими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значимыми</a:t>
            </a:r>
            <a:r>
              <a:rPr lang="en-US" altLang="ru-RU" sz="1600"/>
              <a:t>.</a:t>
            </a:r>
            <a:endParaRPr lang="en-US" altLang="ru-RU" sz="1600"/>
          </a:p>
          <a:p>
            <a:r>
              <a:rPr lang="en-US" altLang="en-US" sz="1600"/>
              <a:t>Разноцветные</a:t>
            </a:r>
            <a:r>
              <a:rPr lang="en-US" altLang="ru-RU" sz="1600"/>
              <a:t> </a:t>
            </a:r>
            <a:r>
              <a:rPr lang="en-US" altLang="en-US" sz="1600"/>
              <a:t>конфеты</a:t>
            </a:r>
            <a:r>
              <a:rPr lang="en-US" altLang="ru-RU" sz="1600"/>
              <a:t> (</a:t>
            </a:r>
            <a:r>
              <a:rPr lang="en-US" altLang="en-US" sz="1600"/>
              <a:t>фиолетовый</a:t>
            </a:r>
            <a:r>
              <a:rPr lang="en-US" altLang="ru-RU" sz="1600"/>
              <a:t>, </a:t>
            </a:r>
            <a:r>
              <a:rPr lang="en-US" altLang="en-US" sz="1600"/>
              <a:t>оранжевый</a:t>
            </a:r>
            <a:r>
              <a:rPr lang="en-US" altLang="ru-RU" sz="1600"/>
              <a:t>): </a:t>
            </a:r>
            <a:r>
              <a:rPr lang="en-US" altLang="en-US" sz="1600"/>
              <a:t>Вносят</a:t>
            </a:r>
            <a:r>
              <a:rPr lang="en-US" altLang="ru-RU" sz="1600"/>
              <a:t> </a:t>
            </a:r>
            <a:r>
              <a:rPr lang="en-US" altLang="en-US" sz="1600"/>
              <a:t>элемент</a:t>
            </a:r>
            <a:r>
              <a:rPr lang="en-US" altLang="ru-RU" sz="1600"/>
              <a:t> </a:t>
            </a:r>
            <a:r>
              <a:rPr lang="en-US" altLang="en-US" sz="1600"/>
              <a:t>радости</a:t>
            </a:r>
            <a:r>
              <a:rPr lang="en-US" altLang="ru-RU" sz="1600"/>
              <a:t>, </a:t>
            </a:r>
            <a:r>
              <a:rPr lang="en-US" altLang="en-US" sz="1600"/>
              <a:t>игры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детского</a:t>
            </a:r>
            <a:r>
              <a:rPr lang="en-US" altLang="ru-RU" sz="1600"/>
              <a:t> </a:t>
            </a:r>
            <a:r>
              <a:rPr lang="en-US" altLang="en-US" sz="1600"/>
              <a:t>счастья</a:t>
            </a:r>
            <a:r>
              <a:rPr lang="en-US" altLang="ru-RU" sz="1600"/>
              <a:t>. </a:t>
            </a:r>
            <a:endParaRPr lang="en-US" altLang="ru-RU" sz="1600"/>
          </a:p>
          <a:p>
            <a:r>
              <a:rPr lang="en-US" altLang="en-US" sz="1600"/>
              <a:t>Семья</a:t>
            </a:r>
            <a:r>
              <a:rPr lang="en-US" altLang="ru-RU" sz="1600"/>
              <a:t> — </a:t>
            </a:r>
            <a:r>
              <a:rPr lang="en-US" altLang="en-US" sz="1600"/>
              <a:t>это</a:t>
            </a:r>
            <a:r>
              <a:rPr lang="en-US" altLang="ru-RU" sz="1600"/>
              <a:t> </a:t>
            </a:r>
            <a:r>
              <a:rPr lang="en-US" altLang="en-US" sz="1600"/>
              <a:t>не</a:t>
            </a:r>
            <a:r>
              <a:rPr lang="en-US" altLang="ru-RU" sz="1600"/>
              <a:t> </a:t>
            </a:r>
            <a:r>
              <a:rPr lang="en-US" altLang="en-US" sz="1600"/>
              <a:t>только</a:t>
            </a:r>
            <a:r>
              <a:rPr lang="en-US" altLang="ru-RU" sz="1600"/>
              <a:t> </a:t>
            </a:r>
            <a:r>
              <a:rPr lang="en-US" altLang="en-US" sz="1600"/>
              <a:t>серьезно</a:t>
            </a:r>
            <a:r>
              <a:rPr lang="en-US" altLang="ru-RU" sz="1600"/>
              <a:t>, </a:t>
            </a:r>
            <a:r>
              <a:rPr lang="en-US" altLang="en-US" sz="1600"/>
              <a:t>но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весело</a:t>
            </a:r>
            <a:r>
              <a:rPr lang="en-US" altLang="ru-RU" sz="1600"/>
              <a:t>, </a:t>
            </a:r>
            <a:r>
              <a:rPr lang="en-US" altLang="en-US" sz="1600"/>
              <a:t>сладко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ярко</a:t>
            </a:r>
            <a:r>
              <a:rPr lang="en-US" altLang="ru-RU" sz="1600"/>
              <a:t>.</a:t>
            </a:r>
            <a:endParaRPr lang="ru-RU" altLang="en-US" sz="1600"/>
          </a:p>
        </p:txBody>
      </p:sp>
      <p:pic>
        <p:nvPicPr>
          <p:cNvPr id="3" name="Изображение 2" descr="IMG_20260331_122823"/>
          <p:cNvPicPr>
            <a:picLocks noChangeAspect="1"/>
          </p:cNvPicPr>
          <p:nvPr/>
        </p:nvPicPr>
        <p:blipFill>
          <a:blip r:embed="rId1"/>
          <a:srcRect l="7617" t="7263" r="17493" b="1745"/>
          <a:stretch>
            <a:fillRect/>
          </a:stretch>
        </p:blipFill>
        <p:spPr>
          <a:xfrm>
            <a:off x="7069455" y="377190"/>
            <a:ext cx="4211320" cy="6261735"/>
          </a:xfrm>
          <a:prstGeom prst="round2DiagRect">
            <a:avLst/>
          </a:prstGeom>
          <a:ln>
            <a:solidFill>
              <a:schemeClr val="tx1"/>
            </a:solidFill>
          </a:ln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7069455" y="377190"/>
            <a:ext cx="4211320" cy="6224905"/>
          </a:xfrm>
          <a:prstGeom prst="round2Diag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044" y="2700866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/>
              <a:t>Спасибо за внимание!</a:t>
            </a:r>
            <a:endParaRPr lang="ru-RU" sz="66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Небесная">
  <a:themeElements>
    <a:clrScheme name="Небесная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0</TotalTime>
  <Words>6328</Words>
  <Application>WPS Presentation</Application>
  <PresentationFormat>Широкоэкранный</PresentationFormat>
  <Paragraphs>124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SimSun</vt:lpstr>
      <vt:lpstr>Wingdings</vt:lpstr>
      <vt:lpstr>Arial</vt:lpstr>
      <vt:lpstr>Calibri Light</vt:lpstr>
      <vt:lpstr>Calibri</vt:lpstr>
      <vt:lpstr>Microsoft YaHei</vt:lpstr>
      <vt:lpstr>Arial Unicode MS</vt:lpstr>
      <vt:lpstr>Небесная</vt:lpstr>
      <vt:lpstr>«Герб моей Семьи»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strashnenkoia86@gmail.com</dc:creator>
  <cp:lastModifiedBy>Юрий Страшненко</cp:lastModifiedBy>
  <cp:revision>9</cp:revision>
  <dcterms:created xsi:type="dcterms:W3CDTF">2025-10-12T12:13:00Z</dcterms:created>
  <dcterms:modified xsi:type="dcterms:W3CDTF">2026-04-01T18:07:01Z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5A3AA4B9BF7841BE8D8D15720FDAEE6F_12</vt:lpwstr>
  </property>
  <property fmtid="{D5CDD505-2E9C-101B-9397-08002B2CF9AE}" pid="3" name="KSOProductBuildVer">
    <vt:lpwstr>1049-12.2.0.23155</vt:lpwstr>
  </property>
</Properties>
</file>