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23598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942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45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23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793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311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542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618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199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541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051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19271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979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2924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3475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1474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948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F00FF46-1072-48A8-BCFC-C8320C60A610}" type="datetimeFigureOut">
              <a:rPr lang="ru-RU" smtClean="0"/>
              <a:t>02.05.2024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9B9B264-B790-4063-9128-995329CBF4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040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Arial Narrow" panose="020B0606020202030204" pitchFamily="34" charset="0"/>
              </a:rPr>
              <a:t>Проект на тему: «ЗАЧЕМ БЕЛКЕ КИСТОЧКИ НА УШКАХ»</a:t>
            </a:r>
            <a:br>
              <a:rPr lang="ru-RU" sz="3200" dirty="0" smtClean="0">
                <a:latin typeface="Arial Narrow" panose="020B0606020202030204" pitchFamily="34" charset="0"/>
              </a:rPr>
            </a:br>
            <a:r>
              <a:rPr lang="ru-RU" sz="2800" dirty="0" smtClean="0">
                <a:latin typeface="Arial Narrow" panose="020B0606020202030204" pitchFamily="34" charset="0"/>
              </a:rPr>
              <a:t>РАБОТУ ВЫПОЛНИЛА:</a:t>
            </a:r>
            <a:br>
              <a:rPr lang="ru-RU" sz="2800" dirty="0" smtClean="0">
                <a:latin typeface="Arial Narrow" panose="020B0606020202030204" pitchFamily="34" charset="0"/>
              </a:rPr>
            </a:br>
            <a:r>
              <a:rPr lang="ru-RU" sz="2800" dirty="0" smtClean="0">
                <a:latin typeface="Arial Narrow" panose="020B0606020202030204" pitchFamily="34" charset="0"/>
              </a:rPr>
              <a:t>ВОСПИТАТЕЛЬ ПЕРВОЙ КВАЛИФИКАЦИОННОЙ КАТЕГОРИИ:</a:t>
            </a:r>
            <a:br>
              <a:rPr lang="ru-RU" sz="2800" dirty="0" smtClean="0">
                <a:latin typeface="Arial Narrow" panose="020B0606020202030204" pitchFamily="34" charset="0"/>
              </a:rPr>
            </a:br>
            <a:r>
              <a:rPr lang="ru-RU" sz="2800" dirty="0" smtClean="0">
                <a:latin typeface="Arial Narrow" panose="020B0606020202030204" pitchFamily="34" charset="0"/>
              </a:rPr>
              <a:t>Зезюлёва Г.Н.</a:t>
            </a:r>
            <a:r>
              <a:rPr lang="ru-RU" sz="3200" dirty="0" smtClean="0">
                <a:latin typeface="Arial Narrow" panose="020B0606020202030204" pitchFamily="34" charset="0"/>
              </a:rPr>
              <a:t>  </a:t>
            </a:r>
            <a:endParaRPr lang="ru-RU" sz="3200" dirty="0">
              <a:latin typeface="Arial Narrow" panose="020B0606020202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926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Arial Narrow" panose="020B0606020202030204" pitchFamily="34" charset="0"/>
              </a:rPr>
              <a:t>Цель: формирование познавательного интереса и гуманного отношения дошкольников к диким животным. Формирование начал экологической культуры. Познакомить детей с животным леса- белкой; дать представление о жизни белки в лесу</a:t>
            </a:r>
            <a:r>
              <a:rPr lang="en-US" sz="2800" dirty="0" smtClean="0">
                <a:latin typeface="Arial Narrow" panose="020B0606020202030204" pitchFamily="34" charset="0"/>
              </a:rPr>
              <a:t>,</a:t>
            </a:r>
            <a:r>
              <a:rPr lang="ru-RU" sz="2800" dirty="0" smtClean="0">
                <a:latin typeface="Arial Narrow" panose="020B0606020202030204" pitchFamily="34" charset="0"/>
              </a:rPr>
              <a:t> характерными особенностями.</a:t>
            </a:r>
            <a:endParaRPr lang="ru-RU" sz="2800" dirty="0">
              <a:latin typeface="Arial Narrow" panose="020B060602020203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19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Arial Narrow" panose="020B0606020202030204" pitchFamily="34" charset="0"/>
              </a:rPr>
              <a:t>Задачи: формировать у детей представление о жизни белки</a:t>
            </a:r>
            <a:r>
              <a:rPr lang="en-US" sz="2400" dirty="0" smtClean="0">
                <a:latin typeface="Arial Narrow" panose="020B0606020202030204" pitchFamily="34" charset="0"/>
              </a:rPr>
              <a:t>,</a:t>
            </a:r>
            <a:r>
              <a:rPr lang="ru-RU" sz="2400" dirty="0" smtClean="0">
                <a:latin typeface="Arial Narrow" panose="020B0606020202030204" pitchFamily="34" charset="0"/>
              </a:rPr>
              <a:t> о её внешнем виде</a:t>
            </a:r>
            <a:r>
              <a:rPr lang="en-US" sz="2400" dirty="0" smtClean="0">
                <a:latin typeface="Arial Narrow" panose="020B0606020202030204" pitchFamily="34" charset="0"/>
              </a:rPr>
              <a:t>,</a:t>
            </a:r>
            <a:r>
              <a:rPr lang="ru-RU" sz="2400" dirty="0" smtClean="0">
                <a:latin typeface="Arial Narrow" panose="020B0606020202030204" pitchFamily="34" charset="0"/>
              </a:rPr>
              <a:t> питании</a:t>
            </a:r>
            <a:r>
              <a:rPr lang="en-US" sz="2400" dirty="0" smtClean="0">
                <a:latin typeface="Arial Narrow" panose="020B0606020202030204" pitchFamily="34" charset="0"/>
              </a:rPr>
              <a:t>,</a:t>
            </a:r>
            <a:r>
              <a:rPr lang="ru-RU" sz="2400" dirty="0" smtClean="0">
                <a:latin typeface="Arial Narrow" panose="020B0606020202030204" pitchFamily="34" charset="0"/>
              </a:rPr>
              <a:t> особенностях образа жизни в лесу.   </a:t>
            </a:r>
            <a:br>
              <a:rPr lang="ru-RU" sz="2400" dirty="0" smtClean="0">
                <a:latin typeface="Arial Narrow" panose="020B0606020202030204" pitchFamily="34" charset="0"/>
              </a:rPr>
            </a:br>
            <a:r>
              <a:rPr lang="ru-RU" sz="2400" dirty="0">
                <a:latin typeface="Arial Narrow" panose="020B0606020202030204" pitchFamily="34" charset="0"/>
              </a:rPr>
              <a:t/>
            </a:r>
            <a:br>
              <a:rPr lang="ru-RU" sz="2400" dirty="0">
                <a:latin typeface="Arial Narrow" panose="020B0606020202030204" pitchFamily="34" charset="0"/>
              </a:rPr>
            </a:br>
            <a:r>
              <a:rPr lang="ru-RU" sz="2400" dirty="0" smtClean="0">
                <a:latin typeface="Arial Narrow" panose="020B0606020202030204" pitchFamily="34" charset="0"/>
              </a:rPr>
              <a:t>Выяснить зачем белке кисточки на ушках.   </a:t>
            </a:r>
            <a:br>
              <a:rPr lang="ru-RU" sz="2400" dirty="0" smtClean="0">
                <a:latin typeface="Arial Narrow" panose="020B0606020202030204" pitchFamily="34" charset="0"/>
              </a:rPr>
            </a:br>
            <a:r>
              <a:rPr lang="ru-RU" sz="2400" dirty="0" smtClean="0">
                <a:latin typeface="Arial Narrow" panose="020B0606020202030204" pitchFamily="34" charset="0"/>
              </a:rPr>
              <a:t>Активизировать самостоятельную и познавательную деятельность детей.</a:t>
            </a:r>
            <a:endParaRPr lang="ru-RU" sz="2400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53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973782" y="685800"/>
            <a:ext cx="6106725" cy="468878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ПОЧЕМУ БЕЛКИ СЕЛЯТСЯ В ХВОЙНЫХ ЛЕСАХ? </a:t>
            </a:r>
          </a:p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СОСНОВЫЕ И ЕЛОВЫЕ ШИШКИ- ЛЮБИМОЕ ЛАКОМСТВО БЕЛОК</a:t>
            </a:r>
            <a:r>
              <a:rPr lang="en-US" dirty="0" smtClean="0">
                <a:latin typeface="Arial Narrow" panose="020B0606020202030204" pitchFamily="34" charset="0"/>
              </a:rPr>
              <a:t>,</a:t>
            </a:r>
            <a:r>
              <a:rPr lang="ru-RU" dirty="0" smtClean="0">
                <a:latin typeface="Arial Narrow" panose="020B0606020202030204" pitchFamily="34" charset="0"/>
              </a:rPr>
              <a:t> ПОЭТОМУ И СЕЛЯТСЯ ОНИ ЧАЩЕ ВСЕГО В ХВОЙНЫХ ЛЕСАХ.  </a:t>
            </a:r>
          </a:p>
          <a:p>
            <a:pPr marL="0" indent="0">
              <a:buNone/>
            </a:pP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ru-RU" dirty="0" smtClean="0">
                <a:latin typeface="Arial Narrow" panose="020B0606020202030204" pitchFamily="34" charset="0"/>
              </a:rPr>
              <a:t>при этом белки считаются всеядными животными. </a:t>
            </a:r>
          </a:p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любят белки ягоды</a:t>
            </a:r>
            <a:r>
              <a:rPr lang="en-US" dirty="0" smtClean="0">
                <a:latin typeface="Arial Narrow" panose="020B0606020202030204" pitchFamily="34" charset="0"/>
              </a:rPr>
              <a:t>, </a:t>
            </a:r>
            <a:r>
              <a:rPr lang="ru-RU" dirty="0" smtClean="0">
                <a:latin typeface="Arial Narrow" panose="020B0606020202030204" pitchFamily="34" charset="0"/>
              </a:rPr>
              <a:t> плоды деревьев и кустарников</a:t>
            </a:r>
            <a:r>
              <a:rPr lang="en-US" dirty="0" smtClean="0">
                <a:latin typeface="Arial Narrow" panose="020B0606020202030204" pitchFamily="34" charset="0"/>
              </a:rPr>
              <a:t>, </a:t>
            </a:r>
            <a:r>
              <a:rPr lang="ru-RU" dirty="0" smtClean="0">
                <a:latin typeface="Arial Narrow" panose="020B0606020202030204" pitchFamily="34" charset="0"/>
              </a:rPr>
              <a:t> грибы и соцветия.  Белка также может поймать мышь-полёвку или разорить птичье гнездо.</a:t>
            </a:r>
          </a:p>
          <a:p>
            <a:pPr marL="0" indent="0">
              <a:buNone/>
            </a:pPr>
            <a:r>
              <a:rPr lang="ru-RU" sz="1600" dirty="0">
                <a:latin typeface="Arial Narrow" panose="020B0606020202030204" pitchFamily="34" charset="0"/>
              </a:rPr>
              <a:t> </a:t>
            </a:r>
            <a:r>
              <a:rPr lang="ru-RU" sz="1600" dirty="0" smtClean="0">
                <a:latin typeface="Arial Narrow" panose="020B0606020202030204" pitchFamily="34" charset="0"/>
              </a:rPr>
              <a:t>  </a:t>
            </a:r>
            <a:endParaRPr lang="ru-RU" sz="1600" dirty="0">
              <a:latin typeface="Arial Narrow" panose="020B060602020203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AutoShape 2" descr="https://nevsepic.com.ua/uploads/posts/2011-10/1318790300_www.nevsepic.com.ua-083.jpg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7755" y="1500540"/>
            <a:ext cx="2831972" cy="140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28" name="Picture 4" descr="https://pics.photographer.ru/nonstop/pics/pictures/319/3198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6" y="138545"/>
            <a:ext cx="4742748" cy="523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082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800" dirty="0"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Arial Narrow" panose="020B0606020202030204" pitchFamily="34" charset="0"/>
              </a:rPr>
              <a:t>КАК В СТАРИНУ НАЗЫВАЛИ БЕЛКУ?    </a:t>
            </a:r>
          </a:p>
          <a:p>
            <a:r>
              <a:rPr lang="ru-RU" sz="1800" dirty="0" smtClean="0">
                <a:latin typeface="Arial Narrow" panose="020B0606020202030204" pitchFamily="34" charset="0"/>
              </a:rPr>
              <a:t>В СТАРИНУ ЭТО ЖИВОТНОЕ НАЗЫВАЛИ «ВЕКШЕЙ» ( БЕЛКА ОБЫКНОВЕННАЯ). БЫЛИ ТАКЖЕ НА РУСИ ДЕНЬГИ: ВЕКШИ (БЕЛКИ)</a:t>
            </a:r>
            <a:r>
              <a:rPr lang="en-US" sz="1800" dirty="0" smtClean="0">
                <a:latin typeface="Arial Narrow" panose="020B0606020202030204" pitchFamily="34" charset="0"/>
              </a:rPr>
              <a:t>,</a:t>
            </a:r>
            <a:r>
              <a:rPr lang="ru-RU" sz="1800" dirty="0" smtClean="0">
                <a:latin typeface="Arial Narrow" panose="020B0606020202030204" pitchFamily="34" charset="0"/>
              </a:rPr>
              <a:t> КУНЫ (КУНИЦЫ). А ВОТ НАЗВАНИЕ БЕЛКИ ПРОИСХОДИТ ОТ БЕЛА (БЕЛАЯ) </a:t>
            </a:r>
            <a:r>
              <a:rPr lang="en-US" sz="1800" dirty="0" smtClean="0">
                <a:latin typeface="Arial Narrow" panose="020B0606020202030204" pitchFamily="34" charset="0"/>
              </a:rPr>
              <a:t>,</a:t>
            </a:r>
            <a:r>
              <a:rPr lang="ru-RU" sz="1800" dirty="0" smtClean="0">
                <a:latin typeface="Arial Narrow" panose="020B0606020202030204" pitchFamily="34" charset="0"/>
              </a:rPr>
              <a:t>ТО ЕСТЬ СОВСЕМ ОТ ДРУГОГО ВИДА БЕЛКИ- БЕЛОЙ. ЭТИХ ЛЮБОЗНАТЕЛЬНЫХ ЗВЕРЬКОВ НАЗЫВАЛИ В ДРЕВНОСТИ ВЕВЕРИЦЕЙ ИЛИ ВЕКШЕЙ. СОВРЕМЕННОЕ ЖЕ НАЗВАНИЕ ПОШЛО ОТ НАИМЕНОВАНИЯ РАЗМЕННОЙ МОНЕТЫ «БЕЛА». </a:t>
            </a:r>
            <a:endParaRPr lang="ru-RU" sz="1800" dirty="0">
              <a:latin typeface="Arial Narrow" panose="020B060602020203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oir.mobi/uploads/posts/2021-04/thumbs/1619546710_46-oir_mobi-p-belaya-belka-zhivotnie-krasivo-foto-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13" y="1094509"/>
            <a:ext cx="4007717" cy="363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77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7971" y="685800"/>
            <a:ext cx="3072531" cy="1379490"/>
          </a:xfrm>
        </p:spPr>
        <p:txBody>
          <a:bodyPr>
            <a:normAutofit/>
          </a:bodyPr>
          <a:lstStyle/>
          <a:p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Arial Narrow" panose="020B0606020202030204" pitchFamily="34" charset="0"/>
              </a:rPr>
              <a:t>ПОЧЕМУ БЕЛКУ НАЗЫВАЮТ ХЛОПОТУНЬЕЙ? </a:t>
            </a:r>
          </a:p>
          <a:p>
            <a:r>
              <a:rPr lang="ru-RU" sz="1800" dirty="0" smtClean="0">
                <a:latin typeface="Arial Narrow" panose="020B0606020202030204" pitchFamily="34" charset="0"/>
              </a:rPr>
              <a:t>БЕЛКА- ЭТО САМЫЙ ЧИСТОПЛОтНЫЙ ЗВЕРЁК. КОГДА ОНА ДЕЛАЕТ ЗАПАСЫ НА ЗИМУ</a:t>
            </a:r>
            <a:r>
              <a:rPr lang="en-US" sz="1800" dirty="0" smtClean="0">
                <a:latin typeface="Arial Narrow" panose="020B0606020202030204" pitchFamily="34" charset="0"/>
              </a:rPr>
              <a:t>,</a:t>
            </a:r>
            <a:r>
              <a:rPr lang="ru-RU" sz="1800" dirty="0" smtClean="0">
                <a:latin typeface="Arial Narrow" panose="020B0606020202030204" pitchFamily="34" charset="0"/>
              </a:rPr>
              <a:t> ОНА НЕ СКЛАДЫВАЕТ ВСЁ В КУЧУ. БЕЛКА РАЗДЕЛЯЕТ ВСЕ ЗАПАСЫ ПО ОТДЕЛЬНОСТИ  ОГОРАЖИРАЯ ИХ ВЕТКАМИ ДЕРЕВЬЕВ. ЗА ОДИН ДЕНЬ ОНА МОЖЕТ ЗАГОТОВИТЬ ЗАПАСЫ НА ДВА МЕЯЦА. </a:t>
            </a:r>
            <a:endParaRPr lang="ru-RU" sz="1800" dirty="0">
              <a:latin typeface="Arial Narrow" panose="020B060602020203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avatars.dzeninfra.ru/get-zen_doc/271828/pub_6554b5bb5fd2f565b0407048_6554b647e28ceb7f9476448b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27" y="838444"/>
            <a:ext cx="4088190" cy="374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873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7557" y="2721371"/>
            <a:ext cx="1952413" cy="1454342"/>
          </a:xfrm>
        </p:spPr>
        <p:txBody>
          <a:bodyPr>
            <a:normAutofit/>
          </a:bodyPr>
          <a:lstStyle/>
          <a:p>
            <a:endParaRPr lang="ru-RU" sz="1800" dirty="0"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Arial Narrow" panose="020B0606020202030204" pitchFamily="34" charset="0"/>
              </a:rPr>
              <a:t>Почему белка</a:t>
            </a:r>
            <a:r>
              <a:rPr lang="en-US" sz="1800" dirty="0" smtClean="0">
                <a:latin typeface="Arial Narrow" panose="020B0606020202030204" pitchFamily="34" charset="0"/>
              </a:rPr>
              <a:t>,</a:t>
            </a:r>
            <a:r>
              <a:rPr lang="ru-RU" sz="1800" dirty="0" smtClean="0">
                <a:latin typeface="Arial Narrow" panose="020B0606020202030204" pitchFamily="34" charset="0"/>
              </a:rPr>
              <a:t> переплывающая реку держит хвост над водой</a:t>
            </a:r>
            <a:r>
              <a:rPr lang="en-US" sz="1800" dirty="0" smtClean="0">
                <a:latin typeface="Arial Narrow" panose="020B0606020202030204" pitchFamily="34" charset="0"/>
              </a:rPr>
              <a:t>,</a:t>
            </a:r>
            <a:r>
              <a:rPr lang="ru-RU" sz="1800" dirty="0" smtClean="0">
                <a:latin typeface="Arial Narrow" panose="020B0606020202030204" pitchFamily="34" charset="0"/>
              </a:rPr>
              <a:t> тогда как другие животные хвостом управляют под водой? </a:t>
            </a:r>
          </a:p>
          <a:p>
            <a:r>
              <a:rPr lang="ru-RU" sz="1800" dirty="0" smtClean="0">
                <a:latin typeface="Arial Narrow" panose="020B0606020202030204" pitchFamily="34" charset="0"/>
              </a:rPr>
              <a:t>Хвост у белки почти в два раза больше</a:t>
            </a:r>
            <a:r>
              <a:rPr lang="en-US" sz="1800" dirty="0" smtClean="0">
                <a:latin typeface="Arial Narrow" panose="020B0606020202030204" pitchFamily="34" charset="0"/>
              </a:rPr>
              <a:t>,</a:t>
            </a:r>
            <a:r>
              <a:rPr lang="ru-RU" sz="1800" dirty="0" smtClean="0">
                <a:latin typeface="Arial Narrow" panose="020B0606020202030204" pitchFamily="34" charset="0"/>
              </a:rPr>
              <a:t> чем она сама  и если он намокнет хвост становится тяжёлым и будет тянуть её вниз. Белка может утонуть.</a:t>
            </a:r>
            <a:endParaRPr lang="ru-RU" sz="1800" dirty="0">
              <a:latin typeface="Arial Narrow" panose="020B060602020203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molibden-wolfram.ru/wp-content/uploads/9/f/3/9f3442204e45315b723633b5449a4f5b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89" y="581891"/>
            <a:ext cx="4776643" cy="479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96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950104" y="7100455"/>
            <a:ext cx="1970497" cy="1369709"/>
          </a:xfrm>
        </p:spPr>
        <p:txBody>
          <a:bodyPr>
            <a:normAutofit/>
          </a:bodyPr>
          <a:lstStyle/>
          <a:p>
            <a:endParaRPr lang="ru-RU" sz="1800" dirty="0"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943474" y="685800"/>
            <a:ext cx="6137033" cy="4688785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Arial Narrow" panose="020B0606020202030204" pitchFamily="34" charset="0"/>
              </a:rPr>
              <a:t>ЧЕМ БЕЛКА УТЕПЛЯЕТ СВОЁ ГНЕЗДО?     </a:t>
            </a:r>
          </a:p>
          <a:p>
            <a:r>
              <a:rPr lang="ru-RU" sz="1600" dirty="0" smtClean="0">
                <a:latin typeface="Arial Narrow" panose="020B0606020202030204" pitchFamily="34" charset="0"/>
              </a:rPr>
              <a:t>НАЙДЯ УКРОМНОЕ МЕСТО В РАЗВИЛКАХ ГУСТЫХ ХВОЙНЫХ ДЕРЕВЬЕВ</a:t>
            </a:r>
            <a:r>
              <a:rPr lang="en-US" sz="1600" dirty="0" smtClean="0">
                <a:latin typeface="Arial Narrow" panose="020B0606020202030204" pitchFamily="34" charset="0"/>
              </a:rPr>
              <a:t>,</a:t>
            </a:r>
            <a:r>
              <a:rPr lang="ru-RU" sz="1600" dirty="0" smtClean="0">
                <a:latin typeface="Arial Narrow" panose="020B0606020202030204" pitchFamily="34" charset="0"/>
              </a:rPr>
              <a:t> БЕЛКА СПЛЕТАЕТ ИЗ ТОНКИХ ВЕТОК ГНЕЗДО. ЛОВКО ОРУДУЯ ПЕРЕДНИМИ ЛАПКАМИ</a:t>
            </a:r>
            <a:r>
              <a:rPr lang="en-US" sz="1600" dirty="0" smtClean="0">
                <a:latin typeface="Arial Narrow" panose="020B0606020202030204" pitchFamily="34" charset="0"/>
              </a:rPr>
              <a:t>,</a:t>
            </a:r>
            <a:r>
              <a:rPr lang="ru-RU" sz="1600" dirty="0" smtClean="0">
                <a:latin typeface="Arial Narrow" panose="020B0606020202030204" pitchFamily="34" charset="0"/>
              </a:rPr>
              <a:t> ОНА АККУРАТНО СКЛАДЫВАЕТ ПРУТИК ЗА ПРУТИКОМ</a:t>
            </a:r>
            <a:r>
              <a:rPr lang="en-US" sz="1600" dirty="0" smtClean="0">
                <a:latin typeface="Arial Narrow" panose="020B0606020202030204" pitchFamily="34" charset="0"/>
              </a:rPr>
              <a:t>,</a:t>
            </a:r>
            <a:r>
              <a:rPr lang="ru-RU" sz="1600" dirty="0" smtClean="0">
                <a:latin typeface="Arial Narrow" panose="020B0606020202030204" pitchFamily="34" charset="0"/>
              </a:rPr>
              <a:t> ПЛОТНО ПРИЖИМАЯ ПРУТЬЯ ДРУГ К ДРУГУ.  </a:t>
            </a:r>
          </a:p>
          <a:p>
            <a:r>
              <a:rPr lang="ru-RU" sz="1600" dirty="0" smtClean="0">
                <a:latin typeface="Arial Narrow" panose="020B0606020202030204" pitchFamily="34" charset="0"/>
              </a:rPr>
              <a:t>БЕЛКА УСТИЛАЕТ ГНЕЗДО МЯГКИМ ПУХОМ </a:t>
            </a:r>
            <a:r>
              <a:rPr lang="en-US" sz="1600" dirty="0" smtClean="0">
                <a:latin typeface="Arial Narrow" panose="020B0606020202030204" pitchFamily="34" charset="0"/>
              </a:rPr>
              <a:t>, </a:t>
            </a:r>
            <a:r>
              <a:rPr lang="ru-RU" sz="1600" dirty="0" smtClean="0">
                <a:latin typeface="Arial Narrow" panose="020B0606020202030204" pitchFamily="34" charset="0"/>
              </a:rPr>
              <a:t>ШЕРСТЬЮ </a:t>
            </a:r>
            <a:r>
              <a:rPr lang="en-US" sz="1600" dirty="0" smtClean="0">
                <a:latin typeface="Arial Narrow" panose="020B0606020202030204" pitchFamily="34" charset="0"/>
              </a:rPr>
              <a:t>,</a:t>
            </a:r>
            <a:r>
              <a:rPr lang="ru-RU" sz="1600" dirty="0" smtClean="0">
                <a:latin typeface="Arial Narrow" panose="020B0606020202030204" pitchFamily="34" charset="0"/>
              </a:rPr>
              <a:t>ПЕРЬЯМИ ППТИЦ </a:t>
            </a:r>
            <a:r>
              <a:rPr lang="en-US" sz="1600" dirty="0" smtClean="0">
                <a:latin typeface="Arial Narrow" panose="020B0606020202030204" pitchFamily="34" charset="0"/>
              </a:rPr>
              <a:t>,</a:t>
            </a:r>
            <a:r>
              <a:rPr lang="ru-RU" sz="1600" dirty="0" smtClean="0">
                <a:latin typeface="Arial Narrow" panose="020B0606020202030204" pitchFamily="34" charset="0"/>
              </a:rPr>
              <a:t> ЛИСТЬЯМИ</a:t>
            </a:r>
            <a:r>
              <a:rPr lang="en-US" sz="1600" dirty="0" smtClean="0">
                <a:latin typeface="Arial Narrow" panose="020B0606020202030204" pitchFamily="34" charset="0"/>
              </a:rPr>
              <a:t>,</a:t>
            </a:r>
            <a:r>
              <a:rPr lang="ru-RU" sz="1600" dirty="0" smtClean="0">
                <a:latin typeface="Arial Narrow" panose="020B0606020202030204" pitchFamily="34" charset="0"/>
              </a:rPr>
              <a:t> СУХОЙ ТРАВОЙ.</a:t>
            </a:r>
          </a:p>
          <a:p>
            <a:r>
              <a:rPr lang="ru-RU" sz="1600" dirty="0" smtClean="0">
                <a:latin typeface="Arial Narrow" panose="020B0606020202030204" pitchFamily="34" charset="0"/>
              </a:rPr>
              <a:t>ПОТОМ БЕЛКА ЗАГИБАЕТ КОНЦЫ ПРУТЬЕВ И СПЛЕТАЕТ ШАР С БОКОВЫМ ОТВЕРСТИЕМ ДЛЯ ВХОДА. ТАКОЕ ЖИЛИЩЕ НАЗЫВАЕТСЯ ГАЙНО. НА ВСЯКИЙ СЛУЧАЙ БЕЛКА СПЛЕТАЕТ НЕ ОДНО ГНЕЗДО</a:t>
            </a:r>
            <a:r>
              <a:rPr lang="ru-RU" sz="1600" dirty="0">
                <a:latin typeface="Arial Narrow" panose="020B0606020202030204" pitchFamily="34" charset="0"/>
              </a:rPr>
              <a:t> </a:t>
            </a:r>
            <a:r>
              <a:rPr lang="en-US" sz="1600" dirty="0" smtClean="0">
                <a:latin typeface="Arial Narrow" panose="020B0606020202030204" pitchFamily="34" charset="0"/>
              </a:rPr>
              <a:t>,</a:t>
            </a:r>
            <a:r>
              <a:rPr lang="ru-RU" sz="1600" dirty="0" smtClean="0">
                <a:latin typeface="Arial Narrow" panose="020B0606020202030204" pitchFamily="34" charset="0"/>
              </a:rPr>
              <a:t> А ДВА ИЛИ ТРИ</a:t>
            </a:r>
            <a:r>
              <a:rPr lang="en-US" sz="1600" dirty="0" smtClean="0">
                <a:latin typeface="Arial Narrow" panose="020B0606020202030204" pitchFamily="34" charset="0"/>
              </a:rPr>
              <a:t>,</a:t>
            </a:r>
            <a:r>
              <a:rPr lang="ru-RU" sz="1600" dirty="0" smtClean="0">
                <a:latin typeface="Arial Narrow" panose="020B0606020202030204" pitchFamily="34" charset="0"/>
              </a:rPr>
              <a:t> ЧТОБЫ В СЛУЧАЕ ОПАСНОСТИ ПЕРЕНЕСТИ В НИХ БЕЛЬЧАТ</a:t>
            </a:r>
            <a:endParaRPr lang="ru-RU" sz="1600" dirty="0">
              <a:latin typeface="Arial Narrow" panose="020B060602020203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content-3.foto.my.mail.ru/community/suchdifferentanimals/squirrels/h-1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5046132" cy="451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60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latin typeface="Arial Narrow" panose="020B0606020202030204" pitchFamily="34" charset="0"/>
              </a:rPr>
              <a:t>м</a:t>
            </a:r>
            <a:endParaRPr lang="ru-RU" sz="1600" dirty="0">
              <a:latin typeface="Arial Narrow" panose="020B060602020203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909" y="166255"/>
            <a:ext cx="6594764" cy="520833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3642" y="1149928"/>
            <a:ext cx="4126861" cy="422465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Arial Narrow" panose="020B0606020202030204" pitchFamily="34" charset="0"/>
              </a:rPr>
              <a:t>МЫ С РЕБЯТАМИ ГРУППЫ «ПОЧЕМУЧКИ» </a:t>
            </a:r>
          </a:p>
          <a:p>
            <a:r>
              <a:rPr lang="ru-RU" dirty="0" smtClean="0">
                <a:latin typeface="Arial Narrow" panose="020B0606020202030204" pitchFamily="34" charset="0"/>
              </a:rPr>
              <a:t>НАЧАЛИ ИЗУЧАТЬ ВСЁ О БЕЛКАХ. ПРОСМОТРЕВ ПОЗНАВАТЕЛЬНОЕ ВИДЕО «ВСЁ О БЕЛКАХ» ОБНАРУЖИЛИ</a:t>
            </a:r>
            <a:r>
              <a:rPr lang="en-US" dirty="0" smtClean="0">
                <a:latin typeface="Arial Narrow" panose="020B0606020202030204" pitchFamily="34" charset="0"/>
              </a:rPr>
              <a:t>,</a:t>
            </a:r>
            <a:r>
              <a:rPr lang="ru-RU" dirty="0" smtClean="0">
                <a:latin typeface="Arial Narrow" panose="020B0606020202030204" pitchFamily="34" charset="0"/>
              </a:rPr>
              <a:t> ЧТО ОКАЗЫВАЕТСЯ НЕ У ВСЕХ БЕЛОК  ЕСТЬ КИСТОЧКИ НА УШКАХ.  </a:t>
            </a:r>
          </a:p>
          <a:p>
            <a:r>
              <a:rPr lang="ru-RU" dirty="0" smtClean="0">
                <a:latin typeface="Arial Narrow" panose="020B0606020202030204" pitchFamily="34" charset="0"/>
              </a:rPr>
              <a:t>ВОПРОС  ПОЧЕМУ НЕ У ВСЕХ БЕЛОК ЕСТЬ КИСТОЧКИ НА УШКАХ ?</a:t>
            </a:r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916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Arial Narrow" panose="020B0606020202030204" pitchFamily="34" charset="0"/>
              </a:rPr>
              <a:t>РАЗРЕЗНЫЕ КАРТИНКИ « СОБЕРИ БЕЛОЧКУ»                                             ИГРА «НАЙДИ ЧЕЙ СЛЕД»</a:t>
            </a:r>
            <a:endParaRPr lang="ru-RU" sz="1800" dirty="0"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51" y="1837764"/>
            <a:ext cx="4555613" cy="375947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163" y="1837764"/>
            <a:ext cx="5097519" cy="3759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403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>
                <a:latin typeface="Arial Narrow" panose="020B0606020202030204" pitchFamily="34" charset="0"/>
              </a:rPr>
              <a:t>ИГРА «НАЙДИ ЧЕЙ ХВОСТ»                                                                                           «НАЙДИ И НАЗОВИ ДЕТЁНЫШЕЙ ДИКИХ </a:t>
            </a:r>
            <a:r>
              <a:rPr lang="ru-RU" sz="1600" dirty="0" err="1" smtClean="0">
                <a:latin typeface="Arial Narrow" panose="020B0606020202030204" pitchFamily="34" charset="0"/>
              </a:rPr>
              <a:t>жживотных</a:t>
            </a:r>
            <a:r>
              <a:rPr lang="ru-RU" sz="1600" dirty="0" smtClean="0">
                <a:latin typeface="Arial Narrow" panose="020B0606020202030204" pitchFamily="34" charset="0"/>
              </a:rPr>
              <a:t>»</a:t>
            </a:r>
            <a:r>
              <a:rPr lang="ru-RU" sz="1400" dirty="0" smtClean="0">
                <a:latin typeface="Arial Narrow" panose="020B0606020202030204" pitchFamily="34" charset="0"/>
              </a:rPr>
              <a:t>                                                                                            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1468582"/>
            <a:ext cx="3733799" cy="401781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910" y="1607128"/>
            <a:ext cx="3574472" cy="3879272"/>
          </a:xfrm>
          <a:prstGeom prst="rect">
            <a:avLst/>
          </a:prstGeom>
        </p:spPr>
      </p:pic>
      <p:sp>
        <p:nvSpPr>
          <p:cNvPr id="8" name="Солнце 7"/>
          <p:cNvSpPr/>
          <p:nvPr/>
        </p:nvSpPr>
        <p:spPr>
          <a:xfrm>
            <a:off x="4807527" y="2078182"/>
            <a:ext cx="1759528" cy="1828800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65586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Arial Narrow" panose="020B0606020202030204" pitchFamily="34" charset="0"/>
              </a:rPr>
              <a:t>                                             МЫ БЕЛОЧКУ ЛЕПИЛИ   И НА ДЕРЕВО ПОМЕСТИЛИ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1837765"/>
            <a:ext cx="4786744" cy="367634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636" y="1837765"/>
            <a:ext cx="5333047" cy="367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76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Arial Narrow" panose="020B0606020202030204" pitchFamily="34" charset="0"/>
              </a:rPr>
              <a:t>                           РИСОВАЛИ И РАССКАЗЫ СОСТАВЛЯЛИ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72048" y="1153390"/>
            <a:ext cx="3616040" cy="518852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405" y="410746"/>
            <a:ext cx="3951576" cy="490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70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Arial Narrow" panose="020B0606020202030204" pitchFamily="34" charset="0"/>
              </a:rPr>
              <a:t>                                      Белки бывают разного цвета</a:t>
            </a:r>
            <a:endParaRPr lang="ru-RU" sz="2400" dirty="0">
              <a:latin typeface="Arial Narrow" panose="020B0606020202030204" pitchFamily="34" charset="0"/>
            </a:endParaRPr>
          </a:p>
        </p:txBody>
      </p:sp>
      <p:pic>
        <p:nvPicPr>
          <p:cNvPr id="1026" name="Picture 2" descr="Picture background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146877"/>
            <a:ext cx="3311525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326" y="2146877"/>
            <a:ext cx="3913619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945" y="2146877"/>
            <a:ext cx="3836952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038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Arial Narrow" panose="020B0606020202030204" pitchFamily="34" charset="0"/>
              </a:rPr>
              <a:t>      К проекту «зачем белке кисточки на ушках» были привлечены родители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 С РОДИТЕЛЯМИ ПРОВЕЛА ОПРОСНИК «ЗАЧЕМ БЕЛКЕ КИСТОЧКИ НА УШКАХ» И ПОЧЕМУ У НЕКОТОРЫХ БЕЛОК ВООБЩЕ НЕТ КИСТОЧЕК НА УШКАХ?  </a:t>
            </a:r>
          </a:p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ОТВЕТЫ БЫЛИ РАЗНЫЕ. </a:t>
            </a:r>
          </a:p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НЕСКОЛЬКО РОДИТЕЛЕЙ ОТВЕЧАЛИ</a:t>
            </a:r>
            <a:r>
              <a:rPr lang="en-US" dirty="0" smtClean="0">
                <a:latin typeface="Arial Narrow" panose="020B0606020202030204" pitchFamily="34" charset="0"/>
              </a:rPr>
              <a:t>,</a:t>
            </a:r>
            <a:r>
              <a:rPr lang="ru-RU" dirty="0" smtClean="0">
                <a:latin typeface="Arial Narrow" panose="020B0606020202030204" pitchFamily="34" charset="0"/>
              </a:rPr>
              <a:t> ЧТО НЕ ЗНАЮТ.   </a:t>
            </a:r>
          </a:p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ТАКЖЕ БЫЛИ ОТВЕТЫ</a:t>
            </a:r>
            <a:r>
              <a:rPr lang="en-US" dirty="0" smtClean="0">
                <a:latin typeface="Arial Narrow" panose="020B0606020202030204" pitchFamily="34" charset="0"/>
              </a:rPr>
              <a:t>,</a:t>
            </a:r>
            <a:r>
              <a:rPr lang="ru-RU" dirty="0" smtClean="0">
                <a:latin typeface="Arial Narrow" panose="020B0606020202030204" pitchFamily="34" charset="0"/>
              </a:rPr>
              <a:t>ЧТО ВОЗМОЖНО ЗАВИСИТ ОТ ВИДА БЕЛКИ. </a:t>
            </a:r>
          </a:p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БЫЛИ ОТВЕТЫ</a:t>
            </a:r>
            <a:r>
              <a:rPr lang="en-US" dirty="0" smtClean="0">
                <a:latin typeface="Arial Narrow" panose="020B0606020202030204" pitchFamily="34" charset="0"/>
              </a:rPr>
              <a:t>,</a:t>
            </a:r>
            <a:r>
              <a:rPr lang="ru-RU" dirty="0" smtClean="0">
                <a:latin typeface="Arial Narrow" panose="020B0606020202030204" pitchFamily="34" charset="0"/>
              </a:rPr>
              <a:t> ЧТО СКОРЕЕ ВСЕГО ЗАВИСИТ ОТ МЕСТНОСТИ. И ЭТОТ ОТВЕТ БЛИЖЕ  ВСЕГО К ЗАДАННЫМ ВОПРОСАМ.  </a:t>
            </a:r>
          </a:p>
          <a:p>
            <a:pPr marL="0" indent="0">
              <a:buNone/>
            </a:pPr>
            <a:r>
              <a:rPr lang="ru-RU" dirty="0" smtClean="0">
                <a:latin typeface="Arial Narrow" panose="020B0606020202030204" pitchFamily="34" charset="0"/>
              </a:rPr>
              <a:t>НО ДЛЯ ЧЕГО БЕЛКЕ КИСТОЧКИ НА УШКАХ? ПРЕДПОЛОЖЕНИЙ НЕ БЫЛО. </a:t>
            </a:r>
          </a:p>
          <a:p>
            <a:pPr marL="0" indent="0">
              <a:buNone/>
            </a:pPr>
            <a:endParaRPr lang="ru-RU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129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Arial Narrow" panose="020B0606020202030204" pitchFamily="34" charset="0"/>
              </a:rPr>
              <a:t> РОДИТЕЛИ С УДОВОЛЬСТВИЕМ ВМЕСТЕ С ДЕТЬМИ ДОМА ВЫПОЛНИЛИ РИСУНКИ</a:t>
            </a:r>
            <a:r>
              <a:rPr lang="en-US" sz="2000" dirty="0" smtClean="0">
                <a:latin typeface="Arial Narrow" panose="020B0606020202030204" pitchFamily="34" charset="0"/>
              </a:rPr>
              <a:t>, </a:t>
            </a:r>
            <a:r>
              <a:rPr lang="ru-RU" sz="2000" dirty="0" smtClean="0">
                <a:latin typeface="Arial Narrow" panose="020B0606020202030204" pitchFamily="34" charset="0"/>
              </a:rPr>
              <a:t>АППЛИКАЦИИ И ПОДЕЛКИ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2" y="2133023"/>
            <a:ext cx="3398323" cy="331152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781" y="2133023"/>
            <a:ext cx="3373583" cy="33115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873" y="2133023"/>
            <a:ext cx="3726872" cy="331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32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1461655"/>
          </a:xfrm>
        </p:spPr>
        <p:txBody>
          <a:bodyPr>
            <a:normAutofit/>
          </a:bodyPr>
          <a:lstStyle/>
          <a:p>
            <a:endParaRPr lang="ru-RU" sz="1600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68037" y="810491"/>
            <a:ext cx="10512472" cy="482830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43" y="685799"/>
            <a:ext cx="4373325" cy="48283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181" y="685800"/>
            <a:ext cx="4350328" cy="4828309"/>
          </a:xfrm>
          <a:prstGeom prst="rect">
            <a:avLst/>
          </a:prstGeom>
        </p:spPr>
      </p:pic>
      <p:sp>
        <p:nvSpPr>
          <p:cNvPr id="6" name="Улыбающееся лицо 5"/>
          <p:cNvSpPr/>
          <p:nvPr/>
        </p:nvSpPr>
        <p:spPr>
          <a:xfrm>
            <a:off x="5070764" y="2272146"/>
            <a:ext cx="1270687" cy="1285007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016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685800"/>
            <a:ext cx="3304309" cy="46894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054" y="685800"/>
            <a:ext cx="3188638" cy="4689475"/>
          </a:xfrm>
          <a:prstGeom prst="rect">
            <a:avLst/>
          </a:prstGeom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027" y="737753"/>
            <a:ext cx="3990109" cy="463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819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800" dirty="0"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685800"/>
            <a:ext cx="3900054" cy="481416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945" y="685800"/>
            <a:ext cx="3933738" cy="4925291"/>
          </a:xfrm>
          <a:prstGeom prst="rect">
            <a:avLst/>
          </a:prstGeom>
        </p:spPr>
      </p:pic>
      <p:sp>
        <p:nvSpPr>
          <p:cNvPr id="6" name="Солнце 5"/>
          <p:cNvSpPr/>
          <p:nvPr/>
        </p:nvSpPr>
        <p:spPr>
          <a:xfrm>
            <a:off x="5084618" y="2519082"/>
            <a:ext cx="1510145" cy="1457173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432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dirty="0" smtClean="0">
                <a:latin typeface="Arial Narrow" panose="020B0606020202030204" pitchFamily="34" charset="0"/>
              </a:rPr>
              <a:t>Зачем же белке кисточки на ушках?  </a:t>
            </a:r>
            <a:br>
              <a:rPr lang="ru-RU" sz="1800" dirty="0" smtClean="0">
                <a:latin typeface="Arial Narrow" panose="020B0606020202030204" pitchFamily="34" charset="0"/>
              </a:rPr>
            </a:br>
            <a:r>
              <a:rPr lang="ru-RU" sz="1800" dirty="0" smtClean="0">
                <a:latin typeface="Arial Narrow" panose="020B0606020202030204" pitchFamily="34" charset="0"/>
              </a:rPr>
              <a:t>И почему у некоторых белок нет кисточек на ушках?  </a:t>
            </a:r>
            <a:br>
              <a:rPr lang="ru-RU" sz="1800" dirty="0" smtClean="0">
                <a:latin typeface="Arial Narrow" panose="020B0606020202030204" pitchFamily="34" charset="0"/>
              </a:rPr>
            </a:br>
            <a:r>
              <a:rPr lang="ru-RU" sz="1800" dirty="0" smtClean="0">
                <a:latin typeface="Arial Narrow" panose="020B0606020202030204" pitchFamily="34" charset="0"/>
              </a:rPr>
              <a:t>БЕЛКИ ЖИВУТ ПОЧТИ ВО ВСЕХ СТАНАХ ЗЕМНОГО ШАРА</a:t>
            </a:r>
            <a:r>
              <a:rPr lang="en-US" sz="1800" dirty="0" smtClean="0">
                <a:latin typeface="Arial Narrow" panose="020B0606020202030204" pitchFamily="34" charset="0"/>
              </a:rPr>
              <a:t>,</a:t>
            </a:r>
            <a:r>
              <a:rPr lang="ru-RU" sz="1800" dirty="0" smtClean="0">
                <a:latin typeface="Arial Narrow" panose="020B0606020202030204" pitchFamily="34" charset="0"/>
              </a:rPr>
              <a:t> НО ИМЕННО В ЖАРКИХ СТРАНАХ У МНОГИХ БЕЛОК НЕТ КИСТОЧЕК НА УШКАХ.  </a:t>
            </a:r>
            <a:br>
              <a:rPr lang="ru-RU" sz="1800" dirty="0" smtClean="0">
                <a:latin typeface="Arial Narrow" panose="020B0606020202030204" pitchFamily="34" charset="0"/>
              </a:rPr>
            </a:br>
            <a:r>
              <a:rPr lang="ru-RU" sz="1800" dirty="0" smtClean="0">
                <a:latin typeface="Arial Narrow" panose="020B0606020202030204" pitchFamily="34" charset="0"/>
              </a:rPr>
              <a:t>ДЕЛО В ТОМ</a:t>
            </a:r>
            <a:r>
              <a:rPr lang="en-US" sz="1800" dirty="0" smtClean="0">
                <a:latin typeface="Arial Narrow" panose="020B0606020202030204" pitchFamily="34" charset="0"/>
              </a:rPr>
              <a:t>,</a:t>
            </a:r>
            <a:r>
              <a:rPr lang="ru-RU" sz="1800" dirty="0" smtClean="0">
                <a:latin typeface="Arial Narrow" panose="020B0606020202030204" pitchFamily="34" charset="0"/>
              </a:rPr>
              <a:t> ЧТО УШКИ У БЕЛОК МАЛЕНЬКИЕ И СЛАБЕНЬКИЕ И ПОЭТОМУ КИСТОЧКИ НЕОБХОДИМЫ ДЛЯ ТОГО ЧТОБЫ БЫЛО ТЕПЛО ЗИМОЙ. А БЕЛКАМ ЖИВУЩИМ В ЖАРКИХ СТРАНАХ КИСТОЧКИ НЕ НУЖНЫ. </a:t>
            </a:r>
            <a:endParaRPr lang="ru-RU" sz="1800" dirty="0">
              <a:latin typeface="Arial Narrow" panose="020B0606020202030204" pitchFamily="34" charset="0"/>
            </a:endParaRPr>
          </a:p>
        </p:txBody>
      </p:sp>
      <p:pic>
        <p:nvPicPr>
          <p:cNvPr id="3074" name="Picture 2" descr="Picture background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063750"/>
            <a:ext cx="4415366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745" y="2063750"/>
            <a:ext cx="4758747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5697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Arial Narrow" panose="020B0606020202030204" pitchFamily="34" charset="0"/>
              </a:rPr>
              <a:t>        В ГРУППЕ МЫ СОВМЕСТНО С ДЕТЬМИ ИЗГОТОВИЛИ МАКЕТ ЖИЛИЩА БЕЛОК ( ГАЙНО)</a:t>
            </a:r>
            <a:endParaRPr lang="ru-RU" sz="1800" dirty="0">
              <a:latin typeface="Arial Narrow" panose="020B0606020202030204" pitchFamily="34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24" y="1837765"/>
            <a:ext cx="4569467" cy="3547341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636" y="1851241"/>
            <a:ext cx="4267200" cy="353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2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Arial Narrow" panose="020B0606020202030204" pitchFamily="34" charset="0"/>
              </a:rPr>
              <a:t>                     СПАСИБО ЗА ВНИМАНИЕ!</a:t>
            </a:r>
            <a:endParaRPr lang="ru-RU" sz="3600" dirty="0">
              <a:latin typeface="Arial Narrow" panose="020B0606020202030204" pitchFamily="34" charset="0"/>
            </a:endParaRPr>
          </a:p>
        </p:txBody>
      </p:sp>
      <p:pic>
        <p:nvPicPr>
          <p:cNvPr id="5122" name="Picture 2" descr="Picture background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7" y="1837766"/>
            <a:ext cx="3683434" cy="363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7490" y="1837765"/>
            <a:ext cx="4113935" cy="363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лыбающееся лицо 3"/>
          <p:cNvSpPr/>
          <p:nvPr/>
        </p:nvSpPr>
        <p:spPr>
          <a:xfrm>
            <a:off x="4585855" y="2549236"/>
            <a:ext cx="1773381" cy="177338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68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543</TotalTime>
  <Words>614</Words>
  <Application>Microsoft Office PowerPoint</Application>
  <PresentationFormat>Широкоэкранный</PresentationFormat>
  <Paragraphs>38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Arial Narrow</vt:lpstr>
      <vt:lpstr>Impact</vt:lpstr>
      <vt:lpstr>Главное мероприятие</vt:lpstr>
      <vt:lpstr>Проект на тему: «ЗАЧЕМ БЕЛКЕ КИСТОЧКИ НА УШКАХ» РАБОТУ ВЫПОЛНИЛА: ВОСПИТАТЕЛЬ ПЕРВОЙ КВАЛИФИКАЦИОННОЙ КАТЕГОРИИ: Зезюлёва Г.Н.  </vt:lpstr>
      <vt:lpstr>Цель: формирование познавательного интереса и гуманного отношения дошкольников к диким животным. Формирование начал экологической культуры. Познакомить детей с животным леса- белкой; дать представление о жизни белки в лесу, характерными особенностями.</vt:lpstr>
      <vt:lpstr>Задачи: формировать у детей представление о жизни белки, о её внешнем виде, питании, особенностях образа жизни в лесу.     Выяснить зачем белке кисточки на ушках.    Активизировать самостоятельную и познавательную деятельность детей.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</vt:lpstr>
      <vt:lpstr>РАЗРЕЗНЫЕ КАРТИНКИ « СОБЕРИ БЕЛОЧКУ»                                             ИГРА «НАЙДИ ЧЕЙ СЛЕД»</vt:lpstr>
      <vt:lpstr>ИГРА «НАЙДИ ЧЕЙ ХВОСТ»                                                                                           «НАЙДИ И НАЗОВИ ДЕТЁНЫШЕЙ ДИКИХ жживотных»                                                                                            </vt:lpstr>
      <vt:lpstr>                                             МЫ БЕЛОЧКУ ЛЕПИЛИ   И НА ДЕРЕВО ПОМЕСТИЛИ</vt:lpstr>
      <vt:lpstr>                           РИСОВАЛИ И РАССКАЗЫ СОСТАВЛЯЛИ</vt:lpstr>
      <vt:lpstr>                                      Белки бывают разного цвета</vt:lpstr>
      <vt:lpstr>      К проекту «зачем белке кисточки на ушках» были привлечены родители</vt:lpstr>
      <vt:lpstr> РОДИТЕЛИ С УДОВОЛЬСТВИЕМ ВМЕСТЕ С ДЕТЬМИ ДОМА ВЫПОЛНИЛИ РИСУНКИ, АППЛИКАЦИИ И ПОДЕЛКИ</vt:lpstr>
      <vt:lpstr>Презентация PowerPoint</vt:lpstr>
      <vt:lpstr>Презентация PowerPoint</vt:lpstr>
      <vt:lpstr>Презентация PowerPoint</vt:lpstr>
      <vt:lpstr>Зачем же белке кисточки на ушках?   И почему у некоторых белок нет кисточек на ушках?   БЕЛКИ ЖИВУТ ПОЧТИ ВО ВСЕХ СТАНАХ ЗЕМНОГО ШАРА, НО ИМЕННО В ЖАРКИХ СТРАНАХ У МНОГИХ БЕЛОК НЕТ КИСТОЧЕК НА УШКАХ.   ДЕЛО В ТОМ, ЧТО УШКИ У БЕЛОК МАЛЕНЬКИЕ И СЛАБЕНЬКИЕ И ПОЭТОМУ КИСТОЧКИ НЕОБХОДИМЫ ДЛЯ ТОГО ЧТОБЫ БЫЛО ТЕПЛО ЗИМОЙ. А БЕЛКАМ ЖИВУЩИМ В ЖАРКИХ СТРАНАХ КИСТОЧКИ НЕ НУЖНЫ. </vt:lpstr>
      <vt:lpstr>        В ГРУППЕ МЫ СОВМЕСТНО С ДЕТЬМИ ИЗГОТОВИЛИ МАКЕТ ЖИЛИЩА БЕЛОК ( ГАЙНО)</vt:lpstr>
      <vt:lpstr>                     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тему: «ЗАЧЕМ БЕЛКЕ КИСТОЧКИ НА УШКАХ» РАБОТУ ВЫПОЛНИЛА: ВОСПИТАТЕЛЬ ПЕРВОЙ КВАЛИФИКАЦИОННОЙ КАТЕГОРИИ ВОСПИТАТЕЛЬ: Зезюлёва Г.Н.  </dc:title>
  <dc:creator>Пользователь Windows</dc:creator>
  <cp:lastModifiedBy>Пользователь Windows</cp:lastModifiedBy>
  <cp:revision>31</cp:revision>
  <dcterms:created xsi:type="dcterms:W3CDTF">2024-04-25T17:19:46Z</dcterms:created>
  <dcterms:modified xsi:type="dcterms:W3CDTF">2024-05-02T06:13:58Z</dcterms:modified>
</cp:coreProperties>
</file>