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19"/>
  </p:notesMasterIdLst>
  <p:handoutMasterIdLst>
    <p:handoutMasterId r:id="rId20"/>
  </p:handoutMasterIdLst>
  <p:sldIdLst>
    <p:sldId id="257" r:id="rId2"/>
    <p:sldId id="259" r:id="rId3"/>
    <p:sldId id="281" r:id="rId4"/>
    <p:sldId id="280" r:id="rId5"/>
    <p:sldId id="261" r:id="rId6"/>
    <p:sldId id="262" r:id="rId7"/>
    <p:sldId id="263" r:id="rId8"/>
    <p:sldId id="265" r:id="rId9"/>
    <p:sldId id="266" r:id="rId10"/>
    <p:sldId id="282" r:id="rId11"/>
    <p:sldId id="267" r:id="rId12"/>
    <p:sldId id="283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льга" initials="О" lastIdx="3" clrIdx="0">
    <p:extLst>
      <p:ext uri="{19B8F6BF-5375-455C-9EA6-DF929625EA0E}">
        <p15:presenceInfo xmlns:p15="http://schemas.microsoft.com/office/powerpoint/2012/main" userId="Ольг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14" autoAdjust="0"/>
  </p:normalViewPr>
  <p:slideViewPr>
    <p:cSldViewPr>
      <p:cViewPr varScale="1">
        <p:scale>
          <a:sx n="66" d="100"/>
          <a:sy n="66" d="100"/>
        </p:scale>
        <p:origin x="142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84"/>
    </p:cViewPr>
  </p:sorterViewPr>
  <p:notesViewPr>
    <p:cSldViewPr>
      <p:cViewPr varScale="1">
        <p:scale>
          <a:sx n="57" d="100"/>
          <a:sy n="57" d="100"/>
        </p:scale>
        <p:origin x="283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C21FE3-F3C7-4B5D-9633-3DEF210B2C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388D7E-95AA-4BD8-B667-A3E5BB68BCAB}">
      <dgm:prSet phldrT="[Текст]"/>
      <dgm:spPr/>
      <dgm:t>
        <a:bodyPr/>
        <a:lstStyle/>
        <a:p>
          <a:r>
            <a:rPr lang="ru-RU" dirty="0"/>
            <a:t>словари</a:t>
          </a:r>
        </a:p>
      </dgm:t>
    </dgm:pt>
    <dgm:pt modelId="{12FBE758-BCDA-4EEB-A40B-AAC958741F00}" type="parTrans" cxnId="{D26C8743-744A-41F0-A8A5-7AF7F1DC85ED}">
      <dgm:prSet/>
      <dgm:spPr/>
      <dgm:t>
        <a:bodyPr/>
        <a:lstStyle/>
        <a:p>
          <a:endParaRPr lang="ru-RU"/>
        </a:p>
      </dgm:t>
    </dgm:pt>
    <dgm:pt modelId="{04EDFD2B-507B-4E7E-BF5D-B12F7B20D9AC}" type="sibTrans" cxnId="{D26C8743-744A-41F0-A8A5-7AF7F1DC85ED}">
      <dgm:prSet/>
      <dgm:spPr/>
      <dgm:t>
        <a:bodyPr/>
        <a:lstStyle/>
        <a:p>
          <a:endParaRPr lang="ru-RU"/>
        </a:p>
      </dgm:t>
    </dgm:pt>
    <dgm:pt modelId="{A777CA69-282E-42C8-A29B-16CE766DA365}">
      <dgm:prSet phldrT="[Текст]"/>
      <dgm:spPr/>
      <dgm:t>
        <a:bodyPr/>
        <a:lstStyle/>
        <a:p>
          <a:r>
            <a:rPr lang="ru-RU" dirty="0"/>
            <a:t>толковые</a:t>
          </a:r>
        </a:p>
      </dgm:t>
    </dgm:pt>
    <dgm:pt modelId="{2033094A-0F4D-4C17-B7AB-90F8BEBEDC9C}" type="parTrans" cxnId="{C7373D10-0D53-4299-AD31-AEC453606AD9}">
      <dgm:prSet/>
      <dgm:spPr/>
      <dgm:t>
        <a:bodyPr/>
        <a:lstStyle/>
        <a:p>
          <a:endParaRPr lang="ru-RU"/>
        </a:p>
      </dgm:t>
    </dgm:pt>
    <dgm:pt modelId="{D3972B5B-9C1C-48B6-940B-60FB9B076682}" type="sibTrans" cxnId="{C7373D10-0D53-4299-AD31-AEC453606AD9}">
      <dgm:prSet/>
      <dgm:spPr/>
      <dgm:t>
        <a:bodyPr/>
        <a:lstStyle/>
        <a:p>
          <a:endParaRPr lang="ru-RU"/>
        </a:p>
      </dgm:t>
    </dgm:pt>
    <dgm:pt modelId="{DD60C404-CC46-4743-A60E-A77D9FB831C5}">
      <dgm:prSet phldrT="[Текст]"/>
      <dgm:spPr/>
      <dgm:t>
        <a:bodyPr/>
        <a:lstStyle/>
        <a:p>
          <a:r>
            <a:rPr lang="ru-RU" dirty="0"/>
            <a:t>фразеологические</a:t>
          </a:r>
        </a:p>
      </dgm:t>
    </dgm:pt>
    <dgm:pt modelId="{93A28E3C-4FE6-421D-ADBD-6E285DB43FF7}" type="parTrans" cxnId="{D5BDB7A9-D6BD-4C8B-B284-69D0C67215EB}">
      <dgm:prSet/>
      <dgm:spPr/>
      <dgm:t>
        <a:bodyPr/>
        <a:lstStyle/>
        <a:p>
          <a:endParaRPr lang="ru-RU"/>
        </a:p>
      </dgm:t>
    </dgm:pt>
    <dgm:pt modelId="{513E6A25-4342-4D9E-9006-EC7D322162D9}" type="sibTrans" cxnId="{D5BDB7A9-D6BD-4C8B-B284-69D0C67215EB}">
      <dgm:prSet/>
      <dgm:spPr/>
      <dgm:t>
        <a:bodyPr/>
        <a:lstStyle/>
        <a:p>
          <a:endParaRPr lang="ru-RU"/>
        </a:p>
      </dgm:t>
    </dgm:pt>
    <dgm:pt modelId="{6BDCC879-131B-44E8-8215-577E81DF7B91}">
      <dgm:prSet/>
      <dgm:spPr/>
      <dgm:t>
        <a:bodyPr/>
        <a:lstStyle/>
        <a:p>
          <a:r>
            <a:rPr lang="ru-RU" dirty="0"/>
            <a:t>Однотомный толковый словарь русского языка С.И. Ожегова и Н.Ю. Шведовой</a:t>
          </a:r>
        </a:p>
      </dgm:t>
    </dgm:pt>
    <dgm:pt modelId="{13D5E0D1-B244-4694-811D-F32DBEE67AC2}" type="parTrans" cxnId="{8924D05C-C7CD-4804-94C5-E56568940E0E}">
      <dgm:prSet/>
      <dgm:spPr/>
      <dgm:t>
        <a:bodyPr/>
        <a:lstStyle/>
        <a:p>
          <a:endParaRPr lang="ru-RU"/>
        </a:p>
      </dgm:t>
    </dgm:pt>
    <dgm:pt modelId="{6E6BD5FE-1971-4BDF-974D-ED5E0FF719A5}" type="sibTrans" cxnId="{8924D05C-C7CD-4804-94C5-E56568940E0E}">
      <dgm:prSet/>
      <dgm:spPr/>
      <dgm:t>
        <a:bodyPr/>
        <a:lstStyle/>
        <a:p>
          <a:endParaRPr lang="ru-RU"/>
        </a:p>
      </dgm:t>
    </dgm:pt>
    <dgm:pt modelId="{6D838952-4804-48DE-B4ED-AE20D9C91E41}">
      <dgm:prSet/>
      <dgm:spPr/>
      <dgm:t>
        <a:bodyPr/>
        <a:lstStyle/>
        <a:p>
          <a:r>
            <a:rPr lang="ru-RU" dirty="0"/>
            <a:t>Толковый словарь живого великорусскаго языка Владимира Даля</a:t>
          </a:r>
        </a:p>
      </dgm:t>
    </dgm:pt>
    <dgm:pt modelId="{CE0B8A45-E320-453B-B3C9-24808062A2C4}" type="parTrans" cxnId="{8BF39B38-097E-4371-ABE9-33293193FF49}">
      <dgm:prSet/>
      <dgm:spPr/>
      <dgm:t>
        <a:bodyPr/>
        <a:lstStyle/>
        <a:p>
          <a:endParaRPr lang="ru-RU"/>
        </a:p>
      </dgm:t>
    </dgm:pt>
    <dgm:pt modelId="{1977EEC2-3A3E-41C9-9BD0-A13894290D54}" type="sibTrans" cxnId="{8BF39B38-097E-4371-ABE9-33293193FF49}">
      <dgm:prSet/>
      <dgm:spPr/>
      <dgm:t>
        <a:bodyPr/>
        <a:lstStyle/>
        <a:p>
          <a:endParaRPr lang="ru-RU"/>
        </a:p>
      </dgm:t>
    </dgm:pt>
    <dgm:pt modelId="{C29122CB-8824-4DE8-802C-34CDC8463661}">
      <dgm:prSet/>
      <dgm:spPr/>
      <dgm:t>
        <a:bodyPr/>
        <a:lstStyle/>
        <a:p>
          <a:r>
            <a:rPr lang="ru-RU"/>
            <a:t>«Фразеологический словарь русского языка» под ред. А.И. Молотова</a:t>
          </a:r>
        </a:p>
      </dgm:t>
    </dgm:pt>
    <dgm:pt modelId="{0BF246DD-2128-4FEC-8E9C-4A5B9E596362}" type="parTrans" cxnId="{CE71B3A9-4690-43CE-8CD6-0B9826A7CE02}">
      <dgm:prSet/>
      <dgm:spPr/>
      <dgm:t>
        <a:bodyPr/>
        <a:lstStyle/>
        <a:p>
          <a:endParaRPr lang="ru-RU"/>
        </a:p>
      </dgm:t>
    </dgm:pt>
    <dgm:pt modelId="{03D72362-7011-457D-B0E1-FF1DF2E00931}" type="sibTrans" cxnId="{CE71B3A9-4690-43CE-8CD6-0B9826A7CE02}">
      <dgm:prSet/>
      <dgm:spPr/>
      <dgm:t>
        <a:bodyPr/>
        <a:lstStyle/>
        <a:p>
          <a:endParaRPr lang="ru-RU"/>
        </a:p>
      </dgm:t>
    </dgm:pt>
    <dgm:pt modelId="{E1EFE3D1-1331-4D3A-8F81-F4116641E5F3}">
      <dgm:prSet/>
      <dgm:spPr/>
      <dgm:t>
        <a:bodyPr/>
        <a:lstStyle/>
        <a:p>
          <a:r>
            <a:rPr lang="ru-RU"/>
            <a:t>«Школьный фразеологический словарь русского язы­ка» В.П. Жукова, А.В. Жукова</a:t>
          </a:r>
        </a:p>
      </dgm:t>
    </dgm:pt>
    <dgm:pt modelId="{C8332DAC-2FEB-4DAB-960E-26AD079FC554}" type="parTrans" cxnId="{9D6EFE93-9988-4D44-B41F-81C2DEB18AD1}">
      <dgm:prSet/>
      <dgm:spPr/>
      <dgm:t>
        <a:bodyPr/>
        <a:lstStyle/>
        <a:p>
          <a:endParaRPr lang="ru-RU"/>
        </a:p>
      </dgm:t>
    </dgm:pt>
    <dgm:pt modelId="{AD9C2E53-2DC6-4678-B01A-2BA57D460474}" type="sibTrans" cxnId="{9D6EFE93-9988-4D44-B41F-81C2DEB18AD1}">
      <dgm:prSet/>
      <dgm:spPr/>
      <dgm:t>
        <a:bodyPr/>
        <a:lstStyle/>
        <a:p>
          <a:endParaRPr lang="ru-RU"/>
        </a:p>
      </dgm:t>
    </dgm:pt>
    <dgm:pt modelId="{3AE7109A-5214-4FF4-9AF8-889494761619}">
      <dgm:prSet/>
      <dgm:spPr/>
      <dgm:t>
        <a:bodyPr/>
        <a:lstStyle/>
        <a:p>
          <a:r>
            <a:rPr lang="ru-RU" dirty="0"/>
            <a:t> «Фразеологизмы в русской речи» A . M . </a:t>
          </a:r>
          <a:r>
            <a:rPr lang="ru-RU" dirty="0" err="1"/>
            <a:t>Мелерович</a:t>
          </a:r>
          <a:r>
            <a:rPr lang="ru-RU" dirty="0"/>
            <a:t>, В.М. Мокиенко</a:t>
          </a:r>
        </a:p>
      </dgm:t>
    </dgm:pt>
    <dgm:pt modelId="{002C7999-993B-4C43-9C3B-88B11C3EC2E9}" type="parTrans" cxnId="{DC9AE023-E9B9-4022-A600-70CBF40E882F}">
      <dgm:prSet/>
      <dgm:spPr/>
      <dgm:t>
        <a:bodyPr/>
        <a:lstStyle/>
        <a:p>
          <a:endParaRPr lang="ru-RU"/>
        </a:p>
      </dgm:t>
    </dgm:pt>
    <dgm:pt modelId="{F06B8ACF-6BAA-4FB5-B289-4175FBEF13E9}" type="sibTrans" cxnId="{DC9AE023-E9B9-4022-A600-70CBF40E882F}">
      <dgm:prSet/>
      <dgm:spPr/>
      <dgm:t>
        <a:bodyPr/>
        <a:lstStyle/>
        <a:p>
          <a:endParaRPr lang="ru-RU"/>
        </a:p>
      </dgm:t>
    </dgm:pt>
    <dgm:pt modelId="{4042F5BB-01EF-4FF5-AF00-CBB49F932F17}" type="pres">
      <dgm:prSet presAssocID="{41C21FE3-F3C7-4B5D-9633-3DEF210B2C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78F4DD1-C905-478B-9702-1766AD8823E2}" type="pres">
      <dgm:prSet presAssocID="{AA388D7E-95AA-4BD8-B667-A3E5BB68BCAB}" presName="hierRoot1" presStyleCnt="0"/>
      <dgm:spPr/>
    </dgm:pt>
    <dgm:pt modelId="{0AB46E25-E9A8-4A11-A451-E91B090CAA8C}" type="pres">
      <dgm:prSet presAssocID="{AA388D7E-95AA-4BD8-B667-A3E5BB68BCAB}" presName="composite" presStyleCnt="0"/>
      <dgm:spPr/>
    </dgm:pt>
    <dgm:pt modelId="{ABB8D94A-3AFE-469B-8673-54BD0B8D8E39}" type="pres">
      <dgm:prSet presAssocID="{AA388D7E-95AA-4BD8-B667-A3E5BB68BCAB}" presName="background" presStyleLbl="node0" presStyleIdx="0" presStyleCnt="1"/>
      <dgm:spPr/>
    </dgm:pt>
    <dgm:pt modelId="{7E6AA386-EEFF-4C35-B99A-C4B83E2E3BD6}" type="pres">
      <dgm:prSet presAssocID="{AA388D7E-95AA-4BD8-B667-A3E5BB68BCAB}" presName="text" presStyleLbl="fgAcc0" presStyleIdx="0" presStyleCnt="1" custAng="10800000" custFlipVert="1" custScaleY="114274">
        <dgm:presLayoutVars>
          <dgm:chPref val="3"/>
        </dgm:presLayoutVars>
      </dgm:prSet>
      <dgm:spPr/>
    </dgm:pt>
    <dgm:pt modelId="{5CEE9F51-D04A-4397-A925-7D8446EE39E7}" type="pres">
      <dgm:prSet presAssocID="{AA388D7E-95AA-4BD8-B667-A3E5BB68BCAB}" presName="hierChild2" presStyleCnt="0"/>
      <dgm:spPr/>
    </dgm:pt>
    <dgm:pt modelId="{4E0242B4-149C-40F4-83F6-50CE1AA6978F}" type="pres">
      <dgm:prSet presAssocID="{2033094A-0F4D-4C17-B7AB-90F8BEBEDC9C}" presName="Name10" presStyleLbl="parChTrans1D2" presStyleIdx="0" presStyleCnt="2"/>
      <dgm:spPr/>
    </dgm:pt>
    <dgm:pt modelId="{59C75183-6FC7-4D72-B7D6-2AB94759DE57}" type="pres">
      <dgm:prSet presAssocID="{A777CA69-282E-42C8-A29B-16CE766DA365}" presName="hierRoot2" presStyleCnt="0"/>
      <dgm:spPr/>
    </dgm:pt>
    <dgm:pt modelId="{38CBA501-0DB6-4B45-A097-817562585E51}" type="pres">
      <dgm:prSet presAssocID="{A777CA69-282E-42C8-A29B-16CE766DA365}" presName="composite2" presStyleCnt="0"/>
      <dgm:spPr/>
    </dgm:pt>
    <dgm:pt modelId="{E2D62DEB-B702-424C-BB6B-1898B3CAA080}" type="pres">
      <dgm:prSet presAssocID="{A777CA69-282E-42C8-A29B-16CE766DA365}" presName="background2" presStyleLbl="node2" presStyleIdx="0" presStyleCnt="2"/>
      <dgm:spPr/>
    </dgm:pt>
    <dgm:pt modelId="{BD13BEC6-5D6C-4D9B-BAA2-7730948152DD}" type="pres">
      <dgm:prSet presAssocID="{A777CA69-282E-42C8-A29B-16CE766DA365}" presName="text2" presStyleLbl="fgAcc2" presStyleIdx="0" presStyleCnt="2">
        <dgm:presLayoutVars>
          <dgm:chPref val="3"/>
        </dgm:presLayoutVars>
      </dgm:prSet>
      <dgm:spPr/>
    </dgm:pt>
    <dgm:pt modelId="{108FCFB2-103E-4105-997E-308ED8A8569A}" type="pres">
      <dgm:prSet presAssocID="{A777CA69-282E-42C8-A29B-16CE766DA365}" presName="hierChild3" presStyleCnt="0"/>
      <dgm:spPr/>
    </dgm:pt>
    <dgm:pt modelId="{3D708C46-1481-4479-8920-FADD0BF52038}" type="pres">
      <dgm:prSet presAssocID="{CE0B8A45-E320-453B-B3C9-24808062A2C4}" presName="Name17" presStyleLbl="parChTrans1D3" presStyleIdx="0" presStyleCnt="5"/>
      <dgm:spPr/>
    </dgm:pt>
    <dgm:pt modelId="{6479BF10-A2E7-4E15-8DCC-19440235B002}" type="pres">
      <dgm:prSet presAssocID="{6D838952-4804-48DE-B4ED-AE20D9C91E41}" presName="hierRoot3" presStyleCnt="0"/>
      <dgm:spPr/>
    </dgm:pt>
    <dgm:pt modelId="{6C2A909F-1D31-478B-A528-8267DF030BD4}" type="pres">
      <dgm:prSet presAssocID="{6D838952-4804-48DE-B4ED-AE20D9C91E41}" presName="composite3" presStyleCnt="0"/>
      <dgm:spPr/>
    </dgm:pt>
    <dgm:pt modelId="{08530BFF-59EC-4BB4-9E4D-7F37BFCBF9FC}" type="pres">
      <dgm:prSet presAssocID="{6D838952-4804-48DE-B4ED-AE20D9C91E41}" presName="background3" presStyleLbl="node3" presStyleIdx="0" presStyleCnt="5"/>
      <dgm:spPr/>
    </dgm:pt>
    <dgm:pt modelId="{76642E11-B9A1-49E9-B79A-FEC38F40C94C}" type="pres">
      <dgm:prSet presAssocID="{6D838952-4804-48DE-B4ED-AE20D9C91E41}" presName="text3" presStyleLbl="fgAcc3" presStyleIdx="0" presStyleCnt="5">
        <dgm:presLayoutVars>
          <dgm:chPref val="3"/>
        </dgm:presLayoutVars>
      </dgm:prSet>
      <dgm:spPr/>
    </dgm:pt>
    <dgm:pt modelId="{267CE01C-E9B9-41E9-A6A9-9A03A1238400}" type="pres">
      <dgm:prSet presAssocID="{6D838952-4804-48DE-B4ED-AE20D9C91E41}" presName="hierChild4" presStyleCnt="0"/>
      <dgm:spPr/>
    </dgm:pt>
    <dgm:pt modelId="{EEB275A8-1F52-4F01-B074-64DBB6F08C3A}" type="pres">
      <dgm:prSet presAssocID="{13D5E0D1-B244-4694-811D-F32DBEE67AC2}" presName="Name17" presStyleLbl="parChTrans1D3" presStyleIdx="1" presStyleCnt="5"/>
      <dgm:spPr/>
    </dgm:pt>
    <dgm:pt modelId="{71B4DF4A-8417-4BA4-A516-CCD205A8D5B7}" type="pres">
      <dgm:prSet presAssocID="{6BDCC879-131B-44E8-8215-577E81DF7B91}" presName="hierRoot3" presStyleCnt="0"/>
      <dgm:spPr/>
    </dgm:pt>
    <dgm:pt modelId="{34CE978B-08B8-46D5-B431-A51074E72A01}" type="pres">
      <dgm:prSet presAssocID="{6BDCC879-131B-44E8-8215-577E81DF7B91}" presName="composite3" presStyleCnt="0"/>
      <dgm:spPr/>
    </dgm:pt>
    <dgm:pt modelId="{41B4AD31-1C20-4FCF-9408-A8CE15418495}" type="pres">
      <dgm:prSet presAssocID="{6BDCC879-131B-44E8-8215-577E81DF7B91}" presName="background3" presStyleLbl="node3" presStyleIdx="1" presStyleCnt="5"/>
      <dgm:spPr/>
    </dgm:pt>
    <dgm:pt modelId="{8F1D29BF-9F2C-49FF-8736-A90C63542715}" type="pres">
      <dgm:prSet presAssocID="{6BDCC879-131B-44E8-8215-577E81DF7B91}" presName="text3" presStyleLbl="fgAcc3" presStyleIdx="1" presStyleCnt="5">
        <dgm:presLayoutVars>
          <dgm:chPref val="3"/>
        </dgm:presLayoutVars>
      </dgm:prSet>
      <dgm:spPr/>
    </dgm:pt>
    <dgm:pt modelId="{2941983A-B94F-4956-8908-EBFE5538DA6F}" type="pres">
      <dgm:prSet presAssocID="{6BDCC879-131B-44E8-8215-577E81DF7B91}" presName="hierChild4" presStyleCnt="0"/>
      <dgm:spPr/>
    </dgm:pt>
    <dgm:pt modelId="{61C1EE3C-7F48-4CA2-9398-EC45DD2A0483}" type="pres">
      <dgm:prSet presAssocID="{93A28E3C-4FE6-421D-ADBD-6E285DB43FF7}" presName="Name10" presStyleLbl="parChTrans1D2" presStyleIdx="1" presStyleCnt="2"/>
      <dgm:spPr/>
    </dgm:pt>
    <dgm:pt modelId="{B79EF7D0-A73F-4553-A8AC-C904EB4AF010}" type="pres">
      <dgm:prSet presAssocID="{DD60C404-CC46-4743-A60E-A77D9FB831C5}" presName="hierRoot2" presStyleCnt="0"/>
      <dgm:spPr/>
    </dgm:pt>
    <dgm:pt modelId="{BF533650-7FBA-4CFA-BC5A-FC0134FDAE9A}" type="pres">
      <dgm:prSet presAssocID="{DD60C404-CC46-4743-A60E-A77D9FB831C5}" presName="composite2" presStyleCnt="0"/>
      <dgm:spPr/>
    </dgm:pt>
    <dgm:pt modelId="{4AF78313-E17A-4A5D-BA50-516A1B9535FC}" type="pres">
      <dgm:prSet presAssocID="{DD60C404-CC46-4743-A60E-A77D9FB831C5}" presName="background2" presStyleLbl="node2" presStyleIdx="1" presStyleCnt="2"/>
      <dgm:spPr/>
    </dgm:pt>
    <dgm:pt modelId="{2701E7D7-F6A0-4881-A1B5-C1BFCC62807D}" type="pres">
      <dgm:prSet presAssocID="{DD60C404-CC46-4743-A60E-A77D9FB831C5}" presName="text2" presStyleLbl="fgAcc2" presStyleIdx="1" presStyleCnt="2">
        <dgm:presLayoutVars>
          <dgm:chPref val="3"/>
        </dgm:presLayoutVars>
      </dgm:prSet>
      <dgm:spPr/>
    </dgm:pt>
    <dgm:pt modelId="{2AB2EF89-3420-463F-A7E5-CD95D010F81C}" type="pres">
      <dgm:prSet presAssocID="{DD60C404-CC46-4743-A60E-A77D9FB831C5}" presName="hierChild3" presStyleCnt="0"/>
      <dgm:spPr/>
    </dgm:pt>
    <dgm:pt modelId="{2D549B40-2EAC-4F7B-89D6-53737875E24A}" type="pres">
      <dgm:prSet presAssocID="{002C7999-993B-4C43-9C3B-88B11C3EC2E9}" presName="Name17" presStyleLbl="parChTrans1D3" presStyleIdx="2" presStyleCnt="5"/>
      <dgm:spPr/>
    </dgm:pt>
    <dgm:pt modelId="{8115CC61-31F4-490A-B61C-6B6B4CF3F88C}" type="pres">
      <dgm:prSet presAssocID="{3AE7109A-5214-4FF4-9AF8-889494761619}" presName="hierRoot3" presStyleCnt="0"/>
      <dgm:spPr/>
    </dgm:pt>
    <dgm:pt modelId="{AA7BF8B0-B5E6-448B-AF99-6A2CA851AC59}" type="pres">
      <dgm:prSet presAssocID="{3AE7109A-5214-4FF4-9AF8-889494761619}" presName="composite3" presStyleCnt="0"/>
      <dgm:spPr/>
    </dgm:pt>
    <dgm:pt modelId="{DE0A4CD6-B3C1-4D5F-956D-03332B079E5E}" type="pres">
      <dgm:prSet presAssocID="{3AE7109A-5214-4FF4-9AF8-889494761619}" presName="background3" presStyleLbl="node3" presStyleIdx="2" presStyleCnt="5"/>
      <dgm:spPr/>
    </dgm:pt>
    <dgm:pt modelId="{D555C617-6343-4A29-8A99-B892CAB5D25C}" type="pres">
      <dgm:prSet presAssocID="{3AE7109A-5214-4FF4-9AF8-889494761619}" presName="text3" presStyleLbl="fgAcc3" presStyleIdx="2" presStyleCnt="5">
        <dgm:presLayoutVars>
          <dgm:chPref val="3"/>
        </dgm:presLayoutVars>
      </dgm:prSet>
      <dgm:spPr/>
    </dgm:pt>
    <dgm:pt modelId="{CBE150D1-D6AB-4615-B843-BB2703C14416}" type="pres">
      <dgm:prSet presAssocID="{3AE7109A-5214-4FF4-9AF8-889494761619}" presName="hierChild4" presStyleCnt="0"/>
      <dgm:spPr/>
    </dgm:pt>
    <dgm:pt modelId="{EC1E3B08-5267-4B5D-A1A6-5B6A4886A2E8}" type="pres">
      <dgm:prSet presAssocID="{C8332DAC-2FEB-4DAB-960E-26AD079FC554}" presName="Name17" presStyleLbl="parChTrans1D3" presStyleIdx="3" presStyleCnt="5"/>
      <dgm:spPr/>
    </dgm:pt>
    <dgm:pt modelId="{35400684-D76B-4D72-9322-E5CDF4082D36}" type="pres">
      <dgm:prSet presAssocID="{E1EFE3D1-1331-4D3A-8F81-F4116641E5F3}" presName="hierRoot3" presStyleCnt="0"/>
      <dgm:spPr/>
    </dgm:pt>
    <dgm:pt modelId="{C0A3803F-4EAE-4EFA-AADD-5D83C8201C3B}" type="pres">
      <dgm:prSet presAssocID="{E1EFE3D1-1331-4D3A-8F81-F4116641E5F3}" presName="composite3" presStyleCnt="0"/>
      <dgm:spPr/>
    </dgm:pt>
    <dgm:pt modelId="{7EB3B067-050D-44D2-BB2A-036B18E0636D}" type="pres">
      <dgm:prSet presAssocID="{E1EFE3D1-1331-4D3A-8F81-F4116641E5F3}" presName="background3" presStyleLbl="node3" presStyleIdx="3" presStyleCnt="5"/>
      <dgm:spPr/>
    </dgm:pt>
    <dgm:pt modelId="{E7A0AD05-8FF8-4D92-8807-F09A5BCE2961}" type="pres">
      <dgm:prSet presAssocID="{E1EFE3D1-1331-4D3A-8F81-F4116641E5F3}" presName="text3" presStyleLbl="fgAcc3" presStyleIdx="3" presStyleCnt="5">
        <dgm:presLayoutVars>
          <dgm:chPref val="3"/>
        </dgm:presLayoutVars>
      </dgm:prSet>
      <dgm:spPr/>
    </dgm:pt>
    <dgm:pt modelId="{FAF89CDF-DF59-41FD-8CD7-14223A3135C4}" type="pres">
      <dgm:prSet presAssocID="{E1EFE3D1-1331-4D3A-8F81-F4116641E5F3}" presName="hierChild4" presStyleCnt="0"/>
      <dgm:spPr/>
    </dgm:pt>
    <dgm:pt modelId="{9E69E75E-BD9E-426D-88D7-F69B4E4205AC}" type="pres">
      <dgm:prSet presAssocID="{0BF246DD-2128-4FEC-8E9C-4A5B9E596362}" presName="Name17" presStyleLbl="parChTrans1D3" presStyleIdx="4" presStyleCnt="5"/>
      <dgm:spPr/>
    </dgm:pt>
    <dgm:pt modelId="{C869CCBD-B88E-439A-B5F7-027FDF91653D}" type="pres">
      <dgm:prSet presAssocID="{C29122CB-8824-4DE8-802C-34CDC8463661}" presName="hierRoot3" presStyleCnt="0"/>
      <dgm:spPr/>
    </dgm:pt>
    <dgm:pt modelId="{BC45E5D5-91A4-4785-86D8-93B1208D10CD}" type="pres">
      <dgm:prSet presAssocID="{C29122CB-8824-4DE8-802C-34CDC8463661}" presName="composite3" presStyleCnt="0"/>
      <dgm:spPr/>
    </dgm:pt>
    <dgm:pt modelId="{AD1003D0-B32A-412B-A527-B7A6C74837D9}" type="pres">
      <dgm:prSet presAssocID="{C29122CB-8824-4DE8-802C-34CDC8463661}" presName="background3" presStyleLbl="node3" presStyleIdx="4" presStyleCnt="5"/>
      <dgm:spPr/>
    </dgm:pt>
    <dgm:pt modelId="{67ECF8D2-3650-4C4A-9435-D084F1348DDA}" type="pres">
      <dgm:prSet presAssocID="{C29122CB-8824-4DE8-802C-34CDC8463661}" presName="text3" presStyleLbl="fgAcc3" presStyleIdx="4" presStyleCnt="5">
        <dgm:presLayoutVars>
          <dgm:chPref val="3"/>
        </dgm:presLayoutVars>
      </dgm:prSet>
      <dgm:spPr/>
    </dgm:pt>
    <dgm:pt modelId="{803AD75F-A2D1-42C5-9129-B150810B5F3F}" type="pres">
      <dgm:prSet presAssocID="{C29122CB-8824-4DE8-802C-34CDC8463661}" presName="hierChild4" presStyleCnt="0"/>
      <dgm:spPr/>
    </dgm:pt>
  </dgm:ptLst>
  <dgm:cxnLst>
    <dgm:cxn modelId="{5BFF7602-2A06-4C0A-A0F4-0A02C983CC03}" type="presOf" srcId="{002C7999-993B-4C43-9C3B-88B11C3EC2E9}" destId="{2D549B40-2EAC-4F7B-89D6-53737875E24A}" srcOrd="0" destOrd="0" presId="urn:microsoft.com/office/officeart/2005/8/layout/hierarchy1"/>
    <dgm:cxn modelId="{F420750D-F1F0-43A0-A3E0-2B09AFABA678}" type="presOf" srcId="{C29122CB-8824-4DE8-802C-34CDC8463661}" destId="{67ECF8D2-3650-4C4A-9435-D084F1348DDA}" srcOrd="0" destOrd="0" presId="urn:microsoft.com/office/officeart/2005/8/layout/hierarchy1"/>
    <dgm:cxn modelId="{C7373D10-0D53-4299-AD31-AEC453606AD9}" srcId="{AA388D7E-95AA-4BD8-B667-A3E5BB68BCAB}" destId="{A777CA69-282E-42C8-A29B-16CE766DA365}" srcOrd="0" destOrd="0" parTransId="{2033094A-0F4D-4C17-B7AB-90F8BEBEDC9C}" sibTransId="{D3972B5B-9C1C-48B6-940B-60FB9B076682}"/>
    <dgm:cxn modelId="{DC9AE023-E9B9-4022-A600-70CBF40E882F}" srcId="{DD60C404-CC46-4743-A60E-A77D9FB831C5}" destId="{3AE7109A-5214-4FF4-9AF8-889494761619}" srcOrd="0" destOrd="0" parTransId="{002C7999-993B-4C43-9C3B-88B11C3EC2E9}" sibTransId="{F06B8ACF-6BAA-4FB5-B289-4175FBEF13E9}"/>
    <dgm:cxn modelId="{8BF39B38-097E-4371-ABE9-33293193FF49}" srcId="{A777CA69-282E-42C8-A29B-16CE766DA365}" destId="{6D838952-4804-48DE-B4ED-AE20D9C91E41}" srcOrd="0" destOrd="0" parTransId="{CE0B8A45-E320-453B-B3C9-24808062A2C4}" sibTransId="{1977EEC2-3A3E-41C9-9BD0-A13894290D54}"/>
    <dgm:cxn modelId="{8924D05C-C7CD-4804-94C5-E56568940E0E}" srcId="{A777CA69-282E-42C8-A29B-16CE766DA365}" destId="{6BDCC879-131B-44E8-8215-577E81DF7B91}" srcOrd="1" destOrd="0" parTransId="{13D5E0D1-B244-4694-811D-F32DBEE67AC2}" sibTransId="{6E6BD5FE-1971-4BDF-974D-ED5E0FF719A5}"/>
    <dgm:cxn modelId="{D26C8743-744A-41F0-A8A5-7AF7F1DC85ED}" srcId="{41C21FE3-F3C7-4B5D-9633-3DEF210B2C8A}" destId="{AA388D7E-95AA-4BD8-B667-A3E5BB68BCAB}" srcOrd="0" destOrd="0" parTransId="{12FBE758-BCDA-4EEB-A40B-AAC958741F00}" sibTransId="{04EDFD2B-507B-4E7E-BF5D-B12F7B20D9AC}"/>
    <dgm:cxn modelId="{D330DB6A-E900-48D4-9348-25C03946CEE5}" type="presOf" srcId="{CE0B8A45-E320-453B-B3C9-24808062A2C4}" destId="{3D708C46-1481-4479-8920-FADD0BF52038}" srcOrd="0" destOrd="0" presId="urn:microsoft.com/office/officeart/2005/8/layout/hierarchy1"/>
    <dgm:cxn modelId="{C3745E70-7E49-4A8B-834F-EA8D759FA67D}" type="presOf" srcId="{6D838952-4804-48DE-B4ED-AE20D9C91E41}" destId="{76642E11-B9A1-49E9-B79A-FEC38F40C94C}" srcOrd="0" destOrd="0" presId="urn:microsoft.com/office/officeart/2005/8/layout/hierarchy1"/>
    <dgm:cxn modelId="{244A7251-BBB0-40E0-ADB1-46D6E286C831}" type="presOf" srcId="{6BDCC879-131B-44E8-8215-577E81DF7B91}" destId="{8F1D29BF-9F2C-49FF-8736-A90C63542715}" srcOrd="0" destOrd="0" presId="urn:microsoft.com/office/officeart/2005/8/layout/hierarchy1"/>
    <dgm:cxn modelId="{A47DD091-97EB-4989-9EF6-93B7ECA07939}" type="presOf" srcId="{93A28E3C-4FE6-421D-ADBD-6E285DB43FF7}" destId="{61C1EE3C-7F48-4CA2-9398-EC45DD2A0483}" srcOrd="0" destOrd="0" presId="urn:microsoft.com/office/officeart/2005/8/layout/hierarchy1"/>
    <dgm:cxn modelId="{9D6EFE93-9988-4D44-B41F-81C2DEB18AD1}" srcId="{DD60C404-CC46-4743-A60E-A77D9FB831C5}" destId="{E1EFE3D1-1331-4D3A-8F81-F4116641E5F3}" srcOrd="1" destOrd="0" parTransId="{C8332DAC-2FEB-4DAB-960E-26AD079FC554}" sibTransId="{AD9C2E53-2DC6-4678-B01A-2BA57D460474}"/>
    <dgm:cxn modelId="{E1FB40A3-BD45-4B63-9CB8-3427DCF25738}" type="presOf" srcId="{13D5E0D1-B244-4694-811D-F32DBEE67AC2}" destId="{EEB275A8-1F52-4F01-B074-64DBB6F08C3A}" srcOrd="0" destOrd="0" presId="urn:microsoft.com/office/officeart/2005/8/layout/hierarchy1"/>
    <dgm:cxn modelId="{D35A55A6-5E5B-4004-A350-269AEA54CE54}" type="presOf" srcId="{AA388D7E-95AA-4BD8-B667-A3E5BB68BCAB}" destId="{7E6AA386-EEFF-4C35-B99A-C4B83E2E3BD6}" srcOrd="0" destOrd="0" presId="urn:microsoft.com/office/officeart/2005/8/layout/hierarchy1"/>
    <dgm:cxn modelId="{CE71B3A9-4690-43CE-8CD6-0B9826A7CE02}" srcId="{DD60C404-CC46-4743-A60E-A77D9FB831C5}" destId="{C29122CB-8824-4DE8-802C-34CDC8463661}" srcOrd="2" destOrd="0" parTransId="{0BF246DD-2128-4FEC-8E9C-4A5B9E596362}" sibTransId="{03D72362-7011-457D-B0E1-FF1DF2E00931}"/>
    <dgm:cxn modelId="{D5BDB7A9-D6BD-4C8B-B284-69D0C67215EB}" srcId="{AA388D7E-95AA-4BD8-B667-A3E5BB68BCAB}" destId="{DD60C404-CC46-4743-A60E-A77D9FB831C5}" srcOrd="1" destOrd="0" parTransId="{93A28E3C-4FE6-421D-ADBD-6E285DB43FF7}" sibTransId="{513E6A25-4342-4D9E-9006-EC7D322162D9}"/>
    <dgm:cxn modelId="{42BD93AC-2370-4225-983C-77D6F4A227A8}" type="presOf" srcId="{DD60C404-CC46-4743-A60E-A77D9FB831C5}" destId="{2701E7D7-F6A0-4881-A1B5-C1BFCC62807D}" srcOrd="0" destOrd="0" presId="urn:microsoft.com/office/officeart/2005/8/layout/hierarchy1"/>
    <dgm:cxn modelId="{88C62FB3-207D-4BF0-B81A-C7A2E715C22C}" type="presOf" srcId="{0BF246DD-2128-4FEC-8E9C-4A5B9E596362}" destId="{9E69E75E-BD9E-426D-88D7-F69B4E4205AC}" srcOrd="0" destOrd="0" presId="urn:microsoft.com/office/officeart/2005/8/layout/hierarchy1"/>
    <dgm:cxn modelId="{0D19B6BE-9463-4619-8E3B-1169C9EFA8DD}" type="presOf" srcId="{2033094A-0F4D-4C17-B7AB-90F8BEBEDC9C}" destId="{4E0242B4-149C-40F4-83F6-50CE1AA6978F}" srcOrd="0" destOrd="0" presId="urn:microsoft.com/office/officeart/2005/8/layout/hierarchy1"/>
    <dgm:cxn modelId="{AA3726BF-2D27-414D-BE13-7E7367230EBC}" type="presOf" srcId="{41C21FE3-F3C7-4B5D-9633-3DEF210B2C8A}" destId="{4042F5BB-01EF-4FF5-AF00-CBB49F932F17}" srcOrd="0" destOrd="0" presId="urn:microsoft.com/office/officeart/2005/8/layout/hierarchy1"/>
    <dgm:cxn modelId="{E60FFEC6-DF81-4BFC-ADA9-604206098203}" type="presOf" srcId="{A777CA69-282E-42C8-A29B-16CE766DA365}" destId="{BD13BEC6-5D6C-4D9B-BAA2-7730948152DD}" srcOrd="0" destOrd="0" presId="urn:microsoft.com/office/officeart/2005/8/layout/hierarchy1"/>
    <dgm:cxn modelId="{027566E8-53B8-47A5-8669-F8F12A7360EB}" type="presOf" srcId="{3AE7109A-5214-4FF4-9AF8-889494761619}" destId="{D555C617-6343-4A29-8A99-B892CAB5D25C}" srcOrd="0" destOrd="0" presId="urn:microsoft.com/office/officeart/2005/8/layout/hierarchy1"/>
    <dgm:cxn modelId="{E04816EB-3982-4DD0-A36E-6577A647180C}" type="presOf" srcId="{C8332DAC-2FEB-4DAB-960E-26AD079FC554}" destId="{EC1E3B08-5267-4B5D-A1A6-5B6A4886A2E8}" srcOrd="0" destOrd="0" presId="urn:microsoft.com/office/officeart/2005/8/layout/hierarchy1"/>
    <dgm:cxn modelId="{548130F1-C917-409E-958D-D6428FC2DAA3}" type="presOf" srcId="{E1EFE3D1-1331-4D3A-8F81-F4116641E5F3}" destId="{E7A0AD05-8FF8-4D92-8807-F09A5BCE2961}" srcOrd="0" destOrd="0" presId="urn:microsoft.com/office/officeart/2005/8/layout/hierarchy1"/>
    <dgm:cxn modelId="{6F0CB676-905E-46D6-B018-55A248FE8FA5}" type="presParOf" srcId="{4042F5BB-01EF-4FF5-AF00-CBB49F932F17}" destId="{D78F4DD1-C905-478B-9702-1766AD8823E2}" srcOrd="0" destOrd="0" presId="urn:microsoft.com/office/officeart/2005/8/layout/hierarchy1"/>
    <dgm:cxn modelId="{B16D00A6-D9F6-49CC-BB43-50BF1FACF8CD}" type="presParOf" srcId="{D78F4DD1-C905-478B-9702-1766AD8823E2}" destId="{0AB46E25-E9A8-4A11-A451-E91B090CAA8C}" srcOrd="0" destOrd="0" presId="urn:microsoft.com/office/officeart/2005/8/layout/hierarchy1"/>
    <dgm:cxn modelId="{8E64A255-4899-4924-8E1F-BE089A184F75}" type="presParOf" srcId="{0AB46E25-E9A8-4A11-A451-E91B090CAA8C}" destId="{ABB8D94A-3AFE-469B-8673-54BD0B8D8E39}" srcOrd="0" destOrd="0" presId="urn:microsoft.com/office/officeart/2005/8/layout/hierarchy1"/>
    <dgm:cxn modelId="{671FCABA-0CC7-4B67-899D-016704CE4CA4}" type="presParOf" srcId="{0AB46E25-E9A8-4A11-A451-E91B090CAA8C}" destId="{7E6AA386-EEFF-4C35-B99A-C4B83E2E3BD6}" srcOrd="1" destOrd="0" presId="urn:microsoft.com/office/officeart/2005/8/layout/hierarchy1"/>
    <dgm:cxn modelId="{15677FD3-3DE0-4882-A292-C85657F81ADE}" type="presParOf" srcId="{D78F4DD1-C905-478B-9702-1766AD8823E2}" destId="{5CEE9F51-D04A-4397-A925-7D8446EE39E7}" srcOrd="1" destOrd="0" presId="urn:microsoft.com/office/officeart/2005/8/layout/hierarchy1"/>
    <dgm:cxn modelId="{E4734335-73EE-42EE-8E2F-95B64B72C1C4}" type="presParOf" srcId="{5CEE9F51-D04A-4397-A925-7D8446EE39E7}" destId="{4E0242B4-149C-40F4-83F6-50CE1AA6978F}" srcOrd="0" destOrd="0" presId="urn:microsoft.com/office/officeart/2005/8/layout/hierarchy1"/>
    <dgm:cxn modelId="{E118EEAE-8EDD-4156-88AC-5A4671D7009C}" type="presParOf" srcId="{5CEE9F51-D04A-4397-A925-7D8446EE39E7}" destId="{59C75183-6FC7-4D72-B7D6-2AB94759DE57}" srcOrd="1" destOrd="0" presId="urn:microsoft.com/office/officeart/2005/8/layout/hierarchy1"/>
    <dgm:cxn modelId="{823B047E-04EE-4B40-9412-3DA3BFAC3028}" type="presParOf" srcId="{59C75183-6FC7-4D72-B7D6-2AB94759DE57}" destId="{38CBA501-0DB6-4B45-A097-817562585E51}" srcOrd="0" destOrd="0" presId="urn:microsoft.com/office/officeart/2005/8/layout/hierarchy1"/>
    <dgm:cxn modelId="{4E8ACD39-E8F1-4152-BAEA-FF62A5ADFFC2}" type="presParOf" srcId="{38CBA501-0DB6-4B45-A097-817562585E51}" destId="{E2D62DEB-B702-424C-BB6B-1898B3CAA080}" srcOrd="0" destOrd="0" presId="urn:microsoft.com/office/officeart/2005/8/layout/hierarchy1"/>
    <dgm:cxn modelId="{3FD25700-4AA6-4496-9EF4-CAAD4E1A0795}" type="presParOf" srcId="{38CBA501-0DB6-4B45-A097-817562585E51}" destId="{BD13BEC6-5D6C-4D9B-BAA2-7730948152DD}" srcOrd="1" destOrd="0" presId="urn:microsoft.com/office/officeart/2005/8/layout/hierarchy1"/>
    <dgm:cxn modelId="{CDF96113-7EC8-442F-92B7-E95FCF4B68DB}" type="presParOf" srcId="{59C75183-6FC7-4D72-B7D6-2AB94759DE57}" destId="{108FCFB2-103E-4105-997E-308ED8A8569A}" srcOrd="1" destOrd="0" presId="urn:microsoft.com/office/officeart/2005/8/layout/hierarchy1"/>
    <dgm:cxn modelId="{1ADF47F5-9BD9-4398-9849-E802BA470685}" type="presParOf" srcId="{108FCFB2-103E-4105-997E-308ED8A8569A}" destId="{3D708C46-1481-4479-8920-FADD0BF52038}" srcOrd="0" destOrd="0" presId="urn:microsoft.com/office/officeart/2005/8/layout/hierarchy1"/>
    <dgm:cxn modelId="{99D049F0-1783-4E9C-A727-2D2859F4096A}" type="presParOf" srcId="{108FCFB2-103E-4105-997E-308ED8A8569A}" destId="{6479BF10-A2E7-4E15-8DCC-19440235B002}" srcOrd="1" destOrd="0" presId="urn:microsoft.com/office/officeart/2005/8/layout/hierarchy1"/>
    <dgm:cxn modelId="{35622215-BD30-4D36-8119-DD3D2CA7350F}" type="presParOf" srcId="{6479BF10-A2E7-4E15-8DCC-19440235B002}" destId="{6C2A909F-1D31-478B-A528-8267DF030BD4}" srcOrd="0" destOrd="0" presId="urn:microsoft.com/office/officeart/2005/8/layout/hierarchy1"/>
    <dgm:cxn modelId="{75A32B2C-3D83-47DF-BE22-6C5C2BB3682D}" type="presParOf" srcId="{6C2A909F-1D31-478B-A528-8267DF030BD4}" destId="{08530BFF-59EC-4BB4-9E4D-7F37BFCBF9FC}" srcOrd="0" destOrd="0" presId="urn:microsoft.com/office/officeart/2005/8/layout/hierarchy1"/>
    <dgm:cxn modelId="{6AAC2EBE-A111-46CA-88F7-C58596B03C00}" type="presParOf" srcId="{6C2A909F-1D31-478B-A528-8267DF030BD4}" destId="{76642E11-B9A1-49E9-B79A-FEC38F40C94C}" srcOrd="1" destOrd="0" presId="urn:microsoft.com/office/officeart/2005/8/layout/hierarchy1"/>
    <dgm:cxn modelId="{D5F888B7-B3B6-4C19-A040-B7831FA09026}" type="presParOf" srcId="{6479BF10-A2E7-4E15-8DCC-19440235B002}" destId="{267CE01C-E9B9-41E9-A6A9-9A03A1238400}" srcOrd="1" destOrd="0" presId="urn:microsoft.com/office/officeart/2005/8/layout/hierarchy1"/>
    <dgm:cxn modelId="{9EEF8368-D66D-4556-AF68-6AC80353D906}" type="presParOf" srcId="{108FCFB2-103E-4105-997E-308ED8A8569A}" destId="{EEB275A8-1F52-4F01-B074-64DBB6F08C3A}" srcOrd="2" destOrd="0" presId="urn:microsoft.com/office/officeart/2005/8/layout/hierarchy1"/>
    <dgm:cxn modelId="{D929DE63-FE5B-4964-8AA3-21A1E474E9B6}" type="presParOf" srcId="{108FCFB2-103E-4105-997E-308ED8A8569A}" destId="{71B4DF4A-8417-4BA4-A516-CCD205A8D5B7}" srcOrd="3" destOrd="0" presId="urn:microsoft.com/office/officeart/2005/8/layout/hierarchy1"/>
    <dgm:cxn modelId="{A3533053-CC5E-4F9D-B028-29A63B9BDC17}" type="presParOf" srcId="{71B4DF4A-8417-4BA4-A516-CCD205A8D5B7}" destId="{34CE978B-08B8-46D5-B431-A51074E72A01}" srcOrd="0" destOrd="0" presId="urn:microsoft.com/office/officeart/2005/8/layout/hierarchy1"/>
    <dgm:cxn modelId="{D262FAB2-E402-46B6-A164-A64185055D31}" type="presParOf" srcId="{34CE978B-08B8-46D5-B431-A51074E72A01}" destId="{41B4AD31-1C20-4FCF-9408-A8CE15418495}" srcOrd="0" destOrd="0" presId="urn:microsoft.com/office/officeart/2005/8/layout/hierarchy1"/>
    <dgm:cxn modelId="{52A28B28-C7BF-4FC3-9F3A-7A0788C84954}" type="presParOf" srcId="{34CE978B-08B8-46D5-B431-A51074E72A01}" destId="{8F1D29BF-9F2C-49FF-8736-A90C63542715}" srcOrd="1" destOrd="0" presId="urn:microsoft.com/office/officeart/2005/8/layout/hierarchy1"/>
    <dgm:cxn modelId="{6BA7E2F1-BC17-4C4B-8BBE-F4DEA87D7139}" type="presParOf" srcId="{71B4DF4A-8417-4BA4-A516-CCD205A8D5B7}" destId="{2941983A-B94F-4956-8908-EBFE5538DA6F}" srcOrd="1" destOrd="0" presId="urn:microsoft.com/office/officeart/2005/8/layout/hierarchy1"/>
    <dgm:cxn modelId="{2470B5E9-CE14-4025-A5D0-C1E7394A2437}" type="presParOf" srcId="{5CEE9F51-D04A-4397-A925-7D8446EE39E7}" destId="{61C1EE3C-7F48-4CA2-9398-EC45DD2A0483}" srcOrd="2" destOrd="0" presId="urn:microsoft.com/office/officeart/2005/8/layout/hierarchy1"/>
    <dgm:cxn modelId="{790B406B-A979-4DD8-9F18-1F1487D57F9D}" type="presParOf" srcId="{5CEE9F51-D04A-4397-A925-7D8446EE39E7}" destId="{B79EF7D0-A73F-4553-A8AC-C904EB4AF010}" srcOrd="3" destOrd="0" presId="urn:microsoft.com/office/officeart/2005/8/layout/hierarchy1"/>
    <dgm:cxn modelId="{F646DB7F-75E9-4135-8B34-EA522E9D345E}" type="presParOf" srcId="{B79EF7D0-A73F-4553-A8AC-C904EB4AF010}" destId="{BF533650-7FBA-4CFA-BC5A-FC0134FDAE9A}" srcOrd="0" destOrd="0" presId="urn:microsoft.com/office/officeart/2005/8/layout/hierarchy1"/>
    <dgm:cxn modelId="{886B7BE8-949F-4BCA-B75F-1D49A9A1D93C}" type="presParOf" srcId="{BF533650-7FBA-4CFA-BC5A-FC0134FDAE9A}" destId="{4AF78313-E17A-4A5D-BA50-516A1B9535FC}" srcOrd="0" destOrd="0" presId="urn:microsoft.com/office/officeart/2005/8/layout/hierarchy1"/>
    <dgm:cxn modelId="{95C3ED75-6453-4FF7-8A3C-8852DBDE7556}" type="presParOf" srcId="{BF533650-7FBA-4CFA-BC5A-FC0134FDAE9A}" destId="{2701E7D7-F6A0-4881-A1B5-C1BFCC62807D}" srcOrd="1" destOrd="0" presId="urn:microsoft.com/office/officeart/2005/8/layout/hierarchy1"/>
    <dgm:cxn modelId="{BEF8B3DF-7C16-4847-ABE2-584BB779DCB5}" type="presParOf" srcId="{B79EF7D0-A73F-4553-A8AC-C904EB4AF010}" destId="{2AB2EF89-3420-463F-A7E5-CD95D010F81C}" srcOrd="1" destOrd="0" presId="urn:microsoft.com/office/officeart/2005/8/layout/hierarchy1"/>
    <dgm:cxn modelId="{648E38BA-55A7-4C0C-B4BB-B644823F9A52}" type="presParOf" srcId="{2AB2EF89-3420-463F-A7E5-CD95D010F81C}" destId="{2D549B40-2EAC-4F7B-89D6-53737875E24A}" srcOrd="0" destOrd="0" presId="urn:microsoft.com/office/officeart/2005/8/layout/hierarchy1"/>
    <dgm:cxn modelId="{BE90C416-F45C-4127-AEB9-24D1727B2D82}" type="presParOf" srcId="{2AB2EF89-3420-463F-A7E5-CD95D010F81C}" destId="{8115CC61-31F4-490A-B61C-6B6B4CF3F88C}" srcOrd="1" destOrd="0" presId="urn:microsoft.com/office/officeart/2005/8/layout/hierarchy1"/>
    <dgm:cxn modelId="{AE07DABC-DCC6-4B5D-93D7-F22F80890792}" type="presParOf" srcId="{8115CC61-31F4-490A-B61C-6B6B4CF3F88C}" destId="{AA7BF8B0-B5E6-448B-AF99-6A2CA851AC59}" srcOrd="0" destOrd="0" presId="urn:microsoft.com/office/officeart/2005/8/layout/hierarchy1"/>
    <dgm:cxn modelId="{B083AC06-4F63-408D-B29D-82FD009193F8}" type="presParOf" srcId="{AA7BF8B0-B5E6-448B-AF99-6A2CA851AC59}" destId="{DE0A4CD6-B3C1-4D5F-956D-03332B079E5E}" srcOrd="0" destOrd="0" presId="urn:microsoft.com/office/officeart/2005/8/layout/hierarchy1"/>
    <dgm:cxn modelId="{39C8FC0C-C062-48F4-98F0-2F61304BD3F6}" type="presParOf" srcId="{AA7BF8B0-B5E6-448B-AF99-6A2CA851AC59}" destId="{D555C617-6343-4A29-8A99-B892CAB5D25C}" srcOrd="1" destOrd="0" presId="urn:microsoft.com/office/officeart/2005/8/layout/hierarchy1"/>
    <dgm:cxn modelId="{B06C8708-D79A-44D9-941A-A7DB41101DE3}" type="presParOf" srcId="{8115CC61-31F4-490A-B61C-6B6B4CF3F88C}" destId="{CBE150D1-D6AB-4615-B843-BB2703C14416}" srcOrd="1" destOrd="0" presId="urn:microsoft.com/office/officeart/2005/8/layout/hierarchy1"/>
    <dgm:cxn modelId="{F7038A5E-8C4B-4A7C-8CBD-1EE5D3A5B264}" type="presParOf" srcId="{2AB2EF89-3420-463F-A7E5-CD95D010F81C}" destId="{EC1E3B08-5267-4B5D-A1A6-5B6A4886A2E8}" srcOrd="2" destOrd="0" presId="urn:microsoft.com/office/officeart/2005/8/layout/hierarchy1"/>
    <dgm:cxn modelId="{254DBD66-2114-41DC-8521-594D64B5D72B}" type="presParOf" srcId="{2AB2EF89-3420-463F-A7E5-CD95D010F81C}" destId="{35400684-D76B-4D72-9322-E5CDF4082D36}" srcOrd="3" destOrd="0" presId="urn:microsoft.com/office/officeart/2005/8/layout/hierarchy1"/>
    <dgm:cxn modelId="{260FF8D9-6A4E-4FF1-BD1D-DB637A6F9CCF}" type="presParOf" srcId="{35400684-D76B-4D72-9322-E5CDF4082D36}" destId="{C0A3803F-4EAE-4EFA-AADD-5D83C8201C3B}" srcOrd="0" destOrd="0" presId="urn:microsoft.com/office/officeart/2005/8/layout/hierarchy1"/>
    <dgm:cxn modelId="{DB637706-D0C8-4D35-AC17-1635B2251DF9}" type="presParOf" srcId="{C0A3803F-4EAE-4EFA-AADD-5D83C8201C3B}" destId="{7EB3B067-050D-44D2-BB2A-036B18E0636D}" srcOrd="0" destOrd="0" presId="urn:microsoft.com/office/officeart/2005/8/layout/hierarchy1"/>
    <dgm:cxn modelId="{05988379-4CB0-4973-8C99-5162DC67C138}" type="presParOf" srcId="{C0A3803F-4EAE-4EFA-AADD-5D83C8201C3B}" destId="{E7A0AD05-8FF8-4D92-8807-F09A5BCE2961}" srcOrd="1" destOrd="0" presId="urn:microsoft.com/office/officeart/2005/8/layout/hierarchy1"/>
    <dgm:cxn modelId="{17085A31-B7C3-49E2-835F-4785530403F2}" type="presParOf" srcId="{35400684-D76B-4D72-9322-E5CDF4082D36}" destId="{FAF89CDF-DF59-41FD-8CD7-14223A3135C4}" srcOrd="1" destOrd="0" presId="urn:microsoft.com/office/officeart/2005/8/layout/hierarchy1"/>
    <dgm:cxn modelId="{9DA1EDC1-7D2F-4B0C-A3BF-8A8E9413DD6B}" type="presParOf" srcId="{2AB2EF89-3420-463F-A7E5-CD95D010F81C}" destId="{9E69E75E-BD9E-426D-88D7-F69B4E4205AC}" srcOrd="4" destOrd="0" presId="urn:microsoft.com/office/officeart/2005/8/layout/hierarchy1"/>
    <dgm:cxn modelId="{C8A2B500-CE49-4EF3-B732-1671C1082760}" type="presParOf" srcId="{2AB2EF89-3420-463F-A7E5-CD95D010F81C}" destId="{C869CCBD-B88E-439A-B5F7-027FDF91653D}" srcOrd="5" destOrd="0" presId="urn:microsoft.com/office/officeart/2005/8/layout/hierarchy1"/>
    <dgm:cxn modelId="{DC1487A2-BA85-48FA-A3E9-4AFD5C6348A5}" type="presParOf" srcId="{C869CCBD-B88E-439A-B5F7-027FDF91653D}" destId="{BC45E5D5-91A4-4785-86D8-93B1208D10CD}" srcOrd="0" destOrd="0" presId="urn:microsoft.com/office/officeart/2005/8/layout/hierarchy1"/>
    <dgm:cxn modelId="{CA85AE74-05ED-45B0-936D-009D40355359}" type="presParOf" srcId="{BC45E5D5-91A4-4785-86D8-93B1208D10CD}" destId="{AD1003D0-B32A-412B-A527-B7A6C74837D9}" srcOrd="0" destOrd="0" presId="urn:microsoft.com/office/officeart/2005/8/layout/hierarchy1"/>
    <dgm:cxn modelId="{B78723D2-4B9F-47E5-95F5-5FDE5573D927}" type="presParOf" srcId="{BC45E5D5-91A4-4785-86D8-93B1208D10CD}" destId="{67ECF8D2-3650-4C4A-9435-D084F1348DDA}" srcOrd="1" destOrd="0" presId="urn:microsoft.com/office/officeart/2005/8/layout/hierarchy1"/>
    <dgm:cxn modelId="{CC9D50D6-ABD2-4484-A987-1A7F8BF7D754}" type="presParOf" srcId="{C869CCBD-B88E-439A-B5F7-027FDF91653D}" destId="{803AD75F-A2D1-42C5-9129-B150810B5F3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399110-6FDE-4C78-93AA-9FB3D466CB4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D63E67-8DF1-42B4-8498-808C4C951933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Признаки фразеологизмов</a:t>
          </a:r>
        </a:p>
      </dgm:t>
    </dgm:pt>
    <dgm:pt modelId="{1FA2A303-0422-4119-8EAA-30D1478587E3}" type="parTrans" cxnId="{8B4FE811-96F3-4A84-953D-A35ED5FEA840}">
      <dgm:prSet/>
      <dgm:spPr/>
      <dgm:t>
        <a:bodyPr/>
        <a:lstStyle/>
        <a:p>
          <a:endParaRPr lang="ru-RU"/>
        </a:p>
      </dgm:t>
    </dgm:pt>
    <dgm:pt modelId="{46FFF5B0-8E51-413D-AE3E-132A8EB31184}" type="sibTrans" cxnId="{8B4FE811-96F3-4A84-953D-A35ED5FEA840}">
      <dgm:prSet/>
      <dgm:spPr/>
      <dgm:t>
        <a:bodyPr/>
        <a:lstStyle/>
        <a:p>
          <a:endParaRPr lang="ru-RU"/>
        </a:p>
      </dgm:t>
    </dgm:pt>
    <dgm:pt modelId="{11E17AD7-873C-4623-8CED-ACD773478AE4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их составе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 нельзя заменить 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своему желанию</a:t>
          </a:r>
        </a:p>
        <a:p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БЕЛЫЙ ТАНЕЦ</a:t>
          </a:r>
        </a:p>
      </dgm:t>
    </dgm:pt>
    <dgm:pt modelId="{B7484F65-ACB5-4817-8171-44FFF3D7E8E1}" type="parTrans" cxnId="{E3A96300-BE2A-4020-8A51-FFE2475F21C6}">
      <dgm:prSet/>
      <dgm:spPr/>
      <dgm:t>
        <a:bodyPr/>
        <a:lstStyle/>
        <a:p>
          <a:endParaRPr lang="ru-RU"/>
        </a:p>
      </dgm:t>
    </dgm:pt>
    <dgm:pt modelId="{6B032400-ABAF-4080-A06B-D55910DB4562}" type="sibTrans" cxnId="{E3A96300-BE2A-4020-8A51-FFE2475F21C6}">
      <dgm:prSet/>
      <dgm:spPr/>
      <dgm:t>
        <a:bodyPr/>
        <a:lstStyle/>
        <a:p>
          <a:endParaRPr lang="ru-RU"/>
        </a:p>
      </dgm:t>
    </dgm:pt>
    <dgm:pt modelId="{4A4E4210-E6CD-420F-BBA5-50693C640CCF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теряют прямое значение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приобретая в совокупности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переносное значение </a:t>
          </a:r>
        </a:p>
        <a:p>
          <a:r>
            <a:rPr lang="ru-RU" sz="18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ДАМЫ ПРИГЛАШАЮТ КАВАЛЕРОВ</a:t>
          </a:r>
        </a:p>
        <a:p>
          <a:r>
            <a: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 создаются в речи,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используются готовыми</a:t>
          </a:r>
        </a:p>
      </dgm:t>
    </dgm:pt>
    <dgm:pt modelId="{5123EE95-8130-4028-BD6F-93E51094F9D9}" type="parTrans" cxnId="{92D5F8E2-C3C8-4FA6-BD17-929054045F67}">
      <dgm:prSet/>
      <dgm:spPr/>
      <dgm:t>
        <a:bodyPr/>
        <a:lstStyle/>
        <a:p>
          <a:endParaRPr lang="ru-RU"/>
        </a:p>
      </dgm:t>
    </dgm:pt>
    <dgm:pt modelId="{5061BA3D-BEDE-4117-B277-EED94B38A798}" type="sibTrans" cxnId="{92D5F8E2-C3C8-4FA6-BD17-929054045F67}">
      <dgm:prSet/>
      <dgm:spPr/>
      <dgm:t>
        <a:bodyPr/>
        <a:lstStyle/>
        <a:p>
          <a:endParaRPr lang="ru-RU"/>
        </a:p>
      </dgm:t>
    </dgm:pt>
    <dgm:pt modelId="{83815247-53A2-4571-85A4-EFD93DC0FC5E}" type="pres">
      <dgm:prSet presAssocID="{07399110-6FDE-4C78-93AA-9FB3D466CB4D}" presName="linear" presStyleCnt="0">
        <dgm:presLayoutVars>
          <dgm:dir/>
          <dgm:animLvl val="lvl"/>
          <dgm:resizeHandles val="exact"/>
        </dgm:presLayoutVars>
      </dgm:prSet>
      <dgm:spPr/>
    </dgm:pt>
    <dgm:pt modelId="{F09AB647-B223-4CF4-88EC-52488EA9BDF3}" type="pres">
      <dgm:prSet presAssocID="{94D63E67-8DF1-42B4-8498-808C4C951933}" presName="parentLin" presStyleCnt="0"/>
      <dgm:spPr/>
    </dgm:pt>
    <dgm:pt modelId="{EC0BFA6D-64FB-4E16-B0B2-FC8D35EB908A}" type="pres">
      <dgm:prSet presAssocID="{94D63E67-8DF1-42B4-8498-808C4C951933}" presName="parentLeftMargin" presStyleLbl="node1" presStyleIdx="0" presStyleCnt="3"/>
      <dgm:spPr/>
    </dgm:pt>
    <dgm:pt modelId="{42C73A0F-8E0A-4839-A0E2-03A7DD021207}" type="pres">
      <dgm:prSet presAssocID="{94D63E67-8DF1-42B4-8498-808C4C95193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207A511-6776-44E6-BB16-46FBF929F4C6}" type="pres">
      <dgm:prSet presAssocID="{94D63E67-8DF1-42B4-8498-808C4C951933}" presName="negativeSpace" presStyleCnt="0"/>
      <dgm:spPr/>
    </dgm:pt>
    <dgm:pt modelId="{9D80C1EF-478F-438E-9E7F-F5CF50FB55CC}" type="pres">
      <dgm:prSet presAssocID="{94D63E67-8DF1-42B4-8498-808C4C951933}" presName="childText" presStyleLbl="conFgAcc1" presStyleIdx="0" presStyleCnt="3">
        <dgm:presLayoutVars>
          <dgm:bulletEnabled val="1"/>
        </dgm:presLayoutVars>
      </dgm:prSet>
      <dgm:spPr/>
    </dgm:pt>
    <dgm:pt modelId="{BB32CA61-7598-4A5F-AFD9-D16F7E38C0A1}" type="pres">
      <dgm:prSet presAssocID="{46FFF5B0-8E51-413D-AE3E-132A8EB31184}" presName="spaceBetweenRectangles" presStyleCnt="0"/>
      <dgm:spPr/>
    </dgm:pt>
    <dgm:pt modelId="{DD5DB82A-80EA-4F09-92AB-E0535DFCB364}" type="pres">
      <dgm:prSet presAssocID="{11E17AD7-873C-4623-8CED-ACD773478AE4}" presName="parentLin" presStyleCnt="0"/>
      <dgm:spPr/>
    </dgm:pt>
    <dgm:pt modelId="{93D0291B-1C18-4910-B766-B712998EC109}" type="pres">
      <dgm:prSet presAssocID="{11E17AD7-873C-4623-8CED-ACD773478AE4}" presName="parentLeftMargin" presStyleLbl="node1" presStyleIdx="0" presStyleCnt="3"/>
      <dgm:spPr/>
    </dgm:pt>
    <dgm:pt modelId="{B4472F22-D133-44F4-808B-B143693AF7BC}" type="pres">
      <dgm:prSet presAssocID="{11E17AD7-873C-4623-8CED-ACD773478AE4}" presName="parentText" presStyleLbl="node1" presStyleIdx="1" presStyleCnt="3" custScaleY="146786">
        <dgm:presLayoutVars>
          <dgm:chMax val="0"/>
          <dgm:bulletEnabled val="1"/>
        </dgm:presLayoutVars>
      </dgm:prSet>
      <dgm:spPr/>
    </dgm:pt>
    <dgm:pt modelId="{FEB5CB08-4BC5-48B3-8E70-2E7E7EA096DC}" type="pres">
      <dgm:prSet presAssocID="{11E17AD7-873C-4623-8CED-ACD773478AE4}" presName="negativeSpace" presStyleCnt="0"/>
      <dgm:spPr/>
    </dgm:pt>
    <dgm:pt modelId="{919F17B3-1883-4AC9-933A-C0C29C5B76A6}" type="pres">
      <dgm:prSet presAssocID="{11E17AD7-873C-4623-8CED-ACD773478AE4}" presName="childText" presStyleLbl="conFgAcc1" presStyleIdx="1" presStyleCnt="3">
        <dgm:presLayoutVars>
          <dgm:bulletEnabled val="1"/>
        </dgm:presLayoutVars>
      </dgm:prSet>
      <dgm:spPr/>
    </dgm:pt>
    <dgm:pt modelId="{691C8E4B-320B-478D-9FDC-0E63E49E63E5}" type="pres">
      <dgm:prSet presAssocID="{6B032400-ABAF-4080-A06B-D55910DB4562}" presName="spaceBetweenRectangles" presStyleCnt="0"/>
      <dgm:spPr/>
    </dgm:pt>
    <dgm:pt modelId="{B39F1D4B-CB7D-4809-863C-A83A04A21505}" type="pres">
      <dgm:prSet presAssocID="{4A4E4210-E6CD-420F-BBA5-50693C640CCF}" presName="parentLin" presStyleCnt="0"/>
      <dgm:spPr/>
    </dgm:pt>
    <dgm:pt modelId="{77C15057-AA39-4FBE-8EAA-CBABE00944DB}" type="pres">
      <dgm:prSet presAssocID="{4A4E4210-E6CD-420F-BBA5-50693C640CCF}" presName="parentLeftMargin" presStyleLbl="node1" presStyleIdx="1" presStyleCnt="3"/>
      <dgm:spPr/>
    </dgm:pt>
    <dgm:pt modelId="{807F851A-990F-471B-825D-B8C6EF66C700}" type="pres">
      <dgm:prSet presAssocID="{4A4E4210-E6CD-420F-BBA5-50693C640CCF}" presName="parentText" presStyleLbl="node1" presStyleIdx="2" presStyleCnt="3" custScaleX="149924" custScaleY="217605" custLinFactNeighborX="-85172" custLinFactNeighborY="418">
        <dgm:presLayoutVars>
          <dgm:chMax val="0"/>
          <dgm:bulletEnabled val="1"/>
        </dgm:presLayoutVars>
      </dgm:prSet>
      <dgm:spPr/>
    </dgm:pt>
    <dgm:pt modelId="{2AA6ED01-86D8-40E3-9F7B-6D378C34F6CD}" type="pres">
      <dgm:prSet presAssocID="{4A4E4210-E6CD-420F-BBA5-50693C640CCF}" presName="negativeSpace" presStyleCnt="0"/>
      <dgm:spPr/>
    </dgm:pt>
    <dgm:pt modelId="{6C2B2DCB-E3EB-476A-84D6-BD7E8E72668A}" type="pres">
      <dgm:prSet presAssocID="{4A4E4210-E6CD-420F-BBA5-50693C640CC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3A96300-BE2A-4020-8A51-FFE2475F21C6}" srcId="{07399110-6FDE-4C78-93AA-9FB3D466CB4D}" destId="{11E17AD7-873C-4623-8CED-ACD773478AE4}" srcOrd="1" destOrd="0" parTransId="{B7484F65-ACB5-4817-8171-44FFF3D7E8E1}" sibTransId="{6B032400-ABAF-4080-A06B-D55910DB4562}"/>
    <dgm:cxn modelId="{8B4FE811-96F3-4A84-953D-A35ED5FEA840}" srcId="{07399110-6FDE-4C78-93AA-9FB3D466CB4D}" destId="{94D63E67-8DF1-42B4-8498-808C4C951933}" srcOrd="0" destOrd="0" parTransId="{1FA2A303-0422-4119-8EAA-30D1478587E3}" sibTransId="{46FFF5B0-8E51-413D-AE3E-132A8EB31184}"/>
    <dgm:cxn modelId="{CF4AD21F-FE92-4CAF-A60F-F7D9C8A68CF3}" type="presOf" srcId="{4A4E4210-E6CD-420F-BBA5-50693C640CCF}" destId="{807F851A-990F-471B-825D-B8C6EF66C700}" srcOrd="1" destOrd="0" presId="urn:microsoft.com/office/officeart/2005/8/layout/list1"/>
    <dgm:cxn modelId="{7EEB0C3D-840B-499E-B6EE-D585CDF4ADF3}" type="presOf" srcId="{94D63E67-8DF1-42B4-8498-808C4C951933}" destId="{42C73A0F-8E0A-4839-A0E2-03A7DD021207}" srcOrd="1" destOrd="0" presId="urn:microsoft.com/office/officeart/2005/8/layout/list1"/>
    <dgm:cxn modelId="{ECD4327F-FF97-4DD9-A827-F76875007E34}" type="presOf" srcId="{07399110-6FDE-4C78-93AA-9FB3D466CB4D}" destId="{83815247-53A2-4571-85A4-EFD93DC0FC5E}" srcOrd="0" destOrd="0" presId="urn:microsoft.com/office/officeart/2005/8/layout/list1"/>
    <dgm:cxn modelId="{86552C9A-BE11-4B19-8386-7D810DA878CA}" type="presOf" srcId="{4A4E4210-E6CD-420F-BBA5-50693C640CCF}" destId="{77C15057-AA39-4FBE-8EAA-CBABE00944DB}" srcOrd="0" destOrd="0" presId="urn:microsoft.com/office/officeart/2005/8/layout/list1"/>
    <dgm:cxn modelId="{16BA8EB0-8E95-4CC5-A8E3-4962329C79AC}" type="presOf" srcId="{11E17AD7-873C-4623-8CED-ACD773478AE4}" destId="{93D0291B-1C18-4910-B766-B712998EC109}" srcOrd="0" destOrd="0" presId="urn:microsoft.com/office/officeart/2005/8/layout/list1"/>
    <dgm:cxn modelId="{8A73EBBF-BB2C-4F52-9FA1-FB5D53264E09}" type="presOf" srcId="{11E17AD7-873C-4623-8CED-ACD773478AE4}" destId="{B4472F22-D133-44F4-808B-B143693AF7BC}" srcOrd="1" destOrd="0" presId="urn:microsoft.com/office/officeart/2005/8/layout/list1"/>
    <dgm:cxn modelId="{92D5F8E2-C3C8-4FA6-BD17-929054045F67}" srcId="{07399110-6FDE-4C78-93AA-9FB3D466CB4D}" destId="{4A4E4210-E6CD-420F-BBA5-50693C640CCF}" srcOrd="2" destOrd="0" parTransId="{5123EE95-8130-4028-BD6F-93E51094F9D9}" sibTransId="{5061BA3D-BEDE-4117-B277-EED94B38A798}"/>
    <dgm:cxn modelId="{671D51F3-A654-4EC6-BE44-63A312D33CA2}" type="presOf" srcId="{94D63E67-8DF1-42B4-8498-808C4C951933}" destId="{EC0BFA6D-64FB-4E16-B0B2-FC8D35EB908A}" srcOrd="0" destOrd="0" presId="urn:microsoft.com/office/officeart/2005/8/layout/list1"/>
    <dgm:cxn modelId="{B1F74E3C-0952-4D9D-BB41-537634D877DE}" type="presParOf" srcId="{83815247-53A2-4571-85A4-EFD93DC0FC5E}" destId="{F09AB647-B223-4CF4-88EC-52488EA9BDF3}" srcOrd="0" destOrd="0" presId="urn:microsoft.com/office/officeart/2005/8/layout/list1"/>
    <dgm:cxn modelId="{C31682EE-533F-42CC-81AA-95D5C6033355}" type="presParOf" srcId="{F09AB647-B223-4CF4-88EC-52488EA9BDF3}" destId="{EC0BFA6D-64FB-4E16-B0B2-FC8D35EB908A}" srcOrd="0" destOrd="0" presId="urn:microsoft.com/office/officeart/2005/8/layout/list1"/>
    <dgm:cxn modelId="{881E8656-F443-4372-B751-784085631727}" type="presParOf" srcId="{F09AB647-B223-4CF4-88EC-52488EA9BDF3}" destId="{42C73A0F-8E0A-4839-A0E2-03A7DD021207}" srcOrd="1" destOrd="0" presId="urn:microsoft.com/office/officeart/2005/8/layout/list1"/>
    <dgm:cxn modelId="{D491D62E-48E1-4149-9F62-0E996AF2FB87}" type="presParOf" srcId="{83815247-53A2-4571-85A4-EFD93DC0FC5E}" destId="{3207A511-6776-44E6-BB16-46FBF929F4C6}" srcOrd="1" destOrd="0" presId="urn:microsoft.com/office/officeart/2005/8/layout/list1"/>
    <dgm:cxn modelId="{74BA3659-6ADF-4146-9358-736BBE0D5E7A}" type="presParOf" srcId="{83815247-53A2-4571-85A4-EFD93DC0FC5E}" destId="{9D80C1EF-478F-438E-9E7F-F5CF50FB55CC}" srcOrd="2" destOrd="0" presId="urn:microsoft.com/office/officeart/2005/8/layout/list1"/>
    <dgm:cxn modelId="{2F1901C3-F890-4314-91B5-283D9EBEEC40}" type="presParOf" srcId="{83815247-53A2-4571-85A4-EFD93DC0FC5E}" destId="{BB32CA61-7598-4A5F-AFD9-D16F7E38C0A1}" srcOrd="3" destOrd="0" presId="urn:microsoft.com/office/officeart/2005/8/layout/list1"/>
    <dgm:cxn modelId="{4F56F8B8-8474-4980-A1DF-9DF2CDD104DD}" type="presParOf" srcId="{83815247-53A2-4571-85A4-EFD93DC0FC5E}" destId="{DD5DB82A-80EA-4F09-92AB-E0535DFCB364}" srcOrd="4" destOrd="0" presId="urn:microsoft.com/office/officeart/2005/8/layout/list1"/>
    <dgm:cxn modelId="{6454DF37-28F9-4726-B506-AA548F12A431}" type="presParOf" srcId="{DD5DB82A-80EA-4F09-92AB-E0535DFCB364}" destId="{93D0291B-1C18-4910-B766-B712998EC109}" srcOrd="0" destOrd="0" presId="urn:microsoft.com/office/officeart/2005/8/layout/list1"/>
    <dgm:cxn modelId="{6D16CF08-F37B-47ED-A695-8B1955693688}" type="presParOf" srcId="{DD5DB82A-80EA-4F09-92AB-E0535DFCB364}" destId="{B4472F22-D133-44F4-808B-B143693AF7BC}" srcOrd="1" destOrd="0" presId="urn:microsoft.com/office/officeart/2005/8/layout/list1"/>
    <dgm:cxn modelId="{0502731B-3478-4803-997C-923D77FE636B}" type="presParOf" srcId="{83815247-53A2-4571-85A4-EFD93DC0FC5E}" destId="{FEB5CB08-4BC5-48B3-8E70-2E7E7EA096DC}" srcOrd="5" destOrd="0" presId="urn:microsoft.com/office/officeart/2005/8/layout/list1"/>
    <dgm:cxn modelId="{99FA2281-DC94-481F-BB73-941D4882463E}" type="presParOf" srcId="{83815247-53A2-4571-85A4-EFD93DC0FC5E}" destId="{919F17B3-1883-4AC9-933A-C0C29C5B76A6}" srcOrd="6" destOrd="0" presId="urn:microsoft.com/office/officeart/2005/8/layout/list1"/>
    <dgm:cxn modelId="{8A213678-B4D4-4C85-B786-16B9507D3336}" type="presParOf" srcId="{83815247-53A2-4571-85A4-EFD93DC0FC5E}" destId="{691C8E4B-320B-478D-9FDC-0E63E49E63E5}" srcOrd="7" destOrd="0" presId="urn:microsoft.com/office/officeart/2005/8/layout/list1"/>
    <dgm:cxn modelId="{BE1ACC99-7D59-4533-8432-652712E38687}" type="presParOf" srcId="{83815247-53A2-4571-85A4-EFD93DC0FC5E}" destId="{B39F1D4B-CB7D-4809-863C-A83A04A21505}" srcOrd="8" destOrd="0" presId="urn:microsoft.com/office/officeart/2005/8/layout/list1"/>
    <dgm:cxn modelId="{DFE2935B-158C-4A52-B909-5C22CAECD246}" type="presParOf" srcId="{B39F1D4B-CB7D-4809-863C-A83A04A21505}" destId="{77C15057-AA39-4FBE-8EAA-CBABE00944DB}" srcOrd="0" destOrd="0" presId="urn:microsoft.com/office/officeart/2005/8/layout/list1"/>
    <dgm:cxn modelId="{FB16E6C5-1010-4672-A401-3FD36CD76EA1}" type="presParOf" srcId="{B39F1D4B-CB7D-4809-863C-A83A04A21505}" destId="{807F851A-990F-471B-825D-B8C6EF66C700}" srcOrd="1" destOrd="0" presId="urn:microsoft.com/office/officeart/2005/8/layout/list1"/>
    <dgm:cxn modelId="{2CC329DA-8A24-4812-8D25-7B70323A6F02}" type="presParOf" srcId="{83815247-53A2-4571-85A4-EFD93DC0FC5E}" destId="{2AA6ED01-86D8-40E3-9F7B-6D378C34F6CD}" srcOrd="9" destOrd="0" presId="urn:microsoft.com/office/officeart/2005/8/layout/list1"/>
    <dgm:cxn modelId="{E6E9AB41-C045-4CC5-8367-73589E774E58}" type="presParOf" srcId="{83815247-53A2-4571-85A4-EFD93DC0FC5E}" destId="{6C2B2DCB-E3EB-476A-84D6-BD7E8E72668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310E32-9EDC-4DE6-9E03-2F475B935F4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31CB17-AFE0-4CE6-8E7F-3E80BB91780D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Признаки свободных словосочетаний</a:t>
          </a:r>
        </a:p>
      </dgm:t>
    </dgm:pt>
    <dgm:pt modelId="{58D490BC-7736-4366-850C-5920DB6FA1D9}" type="parTrans" cxnId="{18DE7E86-DD34-49A1-8F8D-1F5C39BF1567}">
      <dgm:prSet/>
      <dgm:spPr/>
      <dgm:t>
        <a:bodyPr/>
        <a:lstStyle/>
        <a:p>
          <a:endParaRPr lang="ru-RU"/>
        </a:p>
      </dgm:t>
    </dgm:pt>
    <dgm:pt modelId="{96E9F588-AE5A-41D0-BF81-DDFEA98A2D1D}" type="sibTrans" cxnId="{18DE7E86-DD34-49A1-8F8D-1F5C39BF1567}">
      <dgm:prSet/>
      <dgm:spPr/>
      <dgm:t>
        <a:bodyPr/>
        <a:lstStyle/>
        <a:p>
          <a:endParaRPr lang="ru-RU"/>
        </a:p>
      </dgm:t>
    </dgm:pt>
    <dgm:pt modelId="{CD8548DB-25C6-4592-8E5D-51381B6167D8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Любое из слов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можно заменить 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другими словами  Белый цветок (</a:t>
          </a:r>
          <a:r>
            <a:rPr lang="ru-RU" sz="18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синий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красный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gm:t>
    </dgm:pt>
    <dgm:pt modelId="{BB1A244B-2287-4DFB-9DE2-1D4BD9995E0A}" type="parTrans" cxnId="{CB901CF0-8B1F-4441-A73C-C17B7BECC40D}">
      <dgm:prSet/>
      <dgm:spPr/>
      <dgm:t>
        <a:bodyPr/>
        <a:lstStyle/>
        <a:p>
          <a:endParaRPr lang="ru-RU"/>
        </a:p>
      </dgm:t>
    </dgm:pt>
    <dgm:pt modelId="{6706B395-7BB0-4CBF-ADC2-F525787E5F28}" type="sibTrans" cxnId="{CB901CF0-8B1F-4441-A73C-C17B7BECC40D}">
      <dgm:prSet/>
      <dgm:spPr/>
      <dgm:t>
        <a:bodyPr/>
        <a:lstStyle/>
        <a:p>
          <a:endParaRPr lang="ru-RU"/>
        </a:p>
      </dgm:t>
    </dgm:pt>
    <dgm:pt modelId="{327FD024-7DC6-4493-9339-9B02BD48EB3A}">
      <dgm:prSet phldrT="[Текст]" custT="1"/>
      <dgm:spPr/>
      <dgm:t>
        <a:bodyPr/>
        <a:lstStyle/>
        <a:p>
          <a:pPr algn="l">
            <a:lnSpc>
              <a:spcPct val="90000"/>
            </a:lnSpc>
            <a:spcAft>
              <a:spcPts val="0"/>
            </a:spcAft>
          </a:pP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сохраняют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свое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прямое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значение =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цвет</a:t>
          </a:r>
        </a:p>
        <a:p>
          <a:pPr algn="l">
            <a:lnSpc>
              <a:spcPct val="90000"/>
            </a:lnSpc>
            <a:spcAft>
              <a:spcPts val="0"/>
            </a:spcAft>
          </a:pPr>
          <a:r>
            <a:rPr lang="ru-RU" sz="18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algn="l">
            <a:lnSpc>
              <a:spcPct val="90000"/>
            </a:lnSpc>
            <a:spcAft>
              <a:spcPts val="0"/>
            </a:spcAft>
          </a:pPr>
          <a:r>
            <a: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Создаются</a:t>
          </a:r>
          <a:r>
            <a:rPr lang="ru-RU" sz="18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процессе речи  </a:t>
          </a:r>
        </a:p>
      </dgm:t>
    </dgm:pt>
    <dgm:pt modelId="{48A001A9-4642-4CE7-B776-07645378F8A7}" type="parTrans" cxnId="{A3B3C245-B112-425E-A3F5-B9DFCD733AB5}">
      <dgm:prSet/>
      <dgm:spPr/>
      <dgm:t>
        <a:bodyPr/>
        <a:lstStyle/>
        <a:p>
          <a:endParaRPr lang="ru-RU"/>
        </a:p>
      </dgm:t>
    </dgm:pt>
    <dgm:pt modelId="{C7BD019D-F02D-47E9-8733-A87960BC3043}" type="sibTrans" cxnId="{A3B3C245-B112-425E-A3F5-B9DFCD733AB5}">
      <dgm:prSet/>
      <dgm:spPr/>
      <dgm:t>
        <a:bodyPr/>
        <a:lstStyle/>
        <a:p>
          <a:endParaRPr lang="ru-RU"/>
        </a:p>
      </dgm:t>
    </dgm:pt>
    <dgm:pt modelId="{BFE4692B-173F-48F9-B146-12D8B49D05B3}" type="pres">
      <dgm:prSet presAssocID="{0E310E32-9EDC-4DE6-9E03-2F475B935F47}" presName="linear" presStyleCnt="0">
        <dgm:presLayoutVars>
          <dgm:dir/>
          <dgm:animLvl val="lvl"/>
          <dgm:resizeHandles val="exact"/>
        </dgm:presLayoutVars>
      </dgm:prSet>
      <dgm:spPr/>
    </dgm:pt>
    <dgm:pt modelId="{1618FD9F-C5FC-44E4-937A-8B559F2DB29B}" type="pres">
      <dgm:prSet presAssocID="{5831CB17-AFE0-4CE6-8E7F-3E80BB91780D}" presName="parentLin" presStyleCnt="0"/>
      <dgm:spPr/>
    </dgm:pt>
    <dgm:pt modelId="{9AAAC732-F7C2-477A-A40C-15ADEC76DD08}" type="pres">
      <dgm:prSet presAssocID="{5831CB17-AFE0-4CE6-8E7F-3E80BB91780D}" presName="parentLeftMargin" presStyleLbl="node1" presStyleIdx="0" presStyleCnt="3"/>
      <dgm:spPr/>
    </dgm:pt>
    <dgm:pt modelId="{5405FFAF-D09B-467B-AA23-7915C4A6913D}" type="pres">
      <dgm:prSet presAssocID="{5831CB17-AFE0-4CE6-8E7F-3E80BB91780D}" presName="parentText" presStyleLbl="node1" presStyleIdx="0" presStyleCnt="3" custScaleY="84730" custLinFactNeighborX="-11360" custLinFactNeighborY="-3689">
        <dgm:presLayoutVars>
          <dgm:chMax val="0"/>
          <dgm:bulletEnabled val="1"/>
        </dgm:presLayoutVars>
      </dgm:prSet>
      <dgm:spPr/>
    </dgm:pt>
    <dgm:pt modelId="{F28C7857-A9E3-49A8-A11D-9AEB8D0FBD7B}" type="pres">
      <dgm:prSet presAssocID="{5831CB17-AFE0-4CE6-8E7F-3E80BB91780D}" presName="negativeSpace" presStyleCnt="0"/>
      <dgm:spPr/>
    </dgm:pt>
    <dgm:pt modelId="{740F1C26-8FC2-4EFE-A41F-A7D11EFA3163}" type="pres">
      <dgm:prSet presAssocID="{5831CB17-AFE0-4CE6-8E7F-3E80BB91780D}" presName="childText" presStyleLbl="conFgAcc1" presStyleIdx="0" presStyleCnt="3" custScaleY="65532">
        <dgm:presLayoutVars>
          <dgm:bulletEnabled val="1"/>
        </dgm:presLayoutVars>
      </dgm:prSet>
      <dgm:spPr/>
    </dgm:pt>
    <dgm:pt modelId="{666E2C8B-57C3-415B-8D04-1E6DD8D2A9A0}" type="pres">
      <dgm:prSet presAssocID="{96E9F588-AE5A-41D0-BF81-DDFEA98A2D1D}" presName="spaceBetweenRectangles" presStyleCnt="0"/>
      <dgm:spPr/>
    </dgm:pt>
    <dgm:pt modelId="{31B775AE-3CE6-4AF3-8EBE-E85CB181F7E5}" type="pres">
      <dgm:prSet presAssocID="{CD8548DB-25C6-4592-8E5D-51381B6167D8}" presName="parentLin" presStyleCnt="0"/>
      <dgm:spPr/>
    </dgm:pt>
    <dgm:pt modelId="{8D9EDB9C-23B5-437E-BB8D-68840259C44E}" type="pres">
      <dgm:prSet presAssocID="{CD8548DB-25C6-4592-8E5D-51381B6167D8}" presName="parentLeftMargin" presStyleLbl="node1" presStyleIdx="0" presStyleCnt="3"/>
      <dgm:spPr/>
    </dgm:pt>
    <dgm:pt modelId="{8FAEE695-2CA3-4652-8E82-9976EE16EF8F}" type="pres">
      <dgm:prSet presAssocID="{CD8548DB-25C6-4592-8E5D-51381B6167D8}" presName="parentText" presStyleLbl="node1" presStyleIdx="1" presStyleCnt="3" custScaleX="108873" custScaleY="148688" custLinFactNeighborX="-31448" custLinFactNeighborY="-10712">
        <dgm:presLayoutVars>
          <dgm:chMax val="0"/>
          <dgm:bulletEnabled val="1"/>
        </dgm:presLayoutVars>
      </dgm:prSet>
      <dgm:spPr/>
    </dgm:pt>
    <dgm:pt modelId="{AC2F9D5D-F7DD-4E64-9F9F-61ECBC165945}" type="pres">
      <dgm:prSet presAssocID="{CD8548DB-25C6-4592-8E5D-51381B6167D8}" presName="negativeSpace" presStyleCnt="0"/>
      <dgm:spPr/>
    </dgm:pt>
    <dgm:pt modelId="{A807C68B-A403-4019-9ADE-8A523016B6E3}" type="pres">
      <dgm:prSet presAssocID="{CD8548DB-25C6-4592-8E5D-51381B6167D8}" presName="childText" presStyleLbl="conFgAcc1" presStyleIdx="1" presStyleCnt="3" custScaleY="78034" custLinFactY="-1629" custLinFactNeighborX="371" custLinFactNeighborY="-100000">
        <dgm:presLayoutVars>
          <dgm:bulletEnabled val="1"/>
        </dgm:presLayoutVars>
      </dgm:prSet>
      <dgm:spPr/>
    </dgm:pt>
    <dgm:pt modelId="{D5E6E478-6B2D-4A81-B961-D0382262D38C}" type="pres">
      <dgm:prSet presAssocID="{6706B395-7BB0-4CBF-ADC2-F525787E5F28}" presName="spaceBetweenRectangles" presStyleCnt="0"/>
      <dgm:spPr/>
    </dgm:pt>
    <dgm:pt modelId="{33EFEFF0-3E98-4CF1-A005-8F59B593C84D}" type="pres">
      <dgm:prSet presAssocID="{327FD024-7DC6-4493-9339-9B02BD48EB3A}" presName="parentLin" presStyleCnt="0"/>
      <dgm:spPr/>
    </dgm:pt>
    <dgm:pt modelId="{60D45EB5-4413-4404-B81C-31F6E2AC182B}" type="pres">
      <dgm:prSet presAssocID="{327FD024-7DC6-4493-9339-9B02BD48EB3A}" presName="parentLeftMargin" presStyleLbl="node1" presStyleIdx="1" presStyleCnt="3"/>
      <dgm:spPr/>
    </dgm:pt>
    <dgm:pt modelId="{B326A4B8-4288-41A2-802F-0A4538E8007E}" type="pres">
      <dgm:prSet presAssocID="{327FD024-7DC6-4493-9339-9B02BD48EB3A}" presName="parentText" presStyleLbl="node1" presStyleIdx="2" presStyleCnt="3" custScaleX="142857" custScaleY="135265" custLinFactNeighborX="-11203" custLinFactNeighborY="-28766">
        <dgm:presLayoutVars>
          <dgm:chMax val="0"/>
          <dgm:bulletEnabled val="1"/>
        </dgm:presLayoutVars>
      </dgm:prSet>
      <dgm:spPr/>
    </dgm:pt>
    <dgm:pt modelId="{EEC507A6-7BCE-49E6-93CE-F67042614AD3}" type="pres">
      <dgm:prSet presAssocID="{327FD024-7DC6-4493-9339-9B02BD48EB3A}" presName="negativeSpace" presStyleCnt="0"/>
      <dgm:spPr/>
    </dgm:pt>
    <dgm:pt modelId="{CC98E93F-A35C-44D4-A3AC-83C55AD7ED86}" type="pres">
      <dgm:prSet presAssocID="{327FD024-7DC6-4493-9339-9B02BD48EB3A}" presName="childText" presStyleLbl="conFgAcc1" presStyleIdx="2" presStyleCnt="3" custScaleY="63843" custLinFactNeighborY="-50653">
        <dgm:presLayoutVars>
          <dgm:bulletEnabled val="1"/>
        </dgm:presLayoutVars>
      </dgm:prSet>
      <dgm:spPr/>
    </dgm:pt>
  </dgm:ptLst>
  <dgm:cxnLst>
    <dgm:cxn modelId="{F26DAF2C-2E91-40B7-9643-C85BD1080C11}" type="presOf" srcId="{CD8548DB-25C6-4592-8E5D-51381B6167D8}" destId="{8D9EDB9C-23B5-437E-BB8D-68840259C44E}" srcOrd="0" destOrd="0" presId="urn:microsoft.com/office/officeart/2005/8/layout/list1"/>
    <dgm:cxn modelId="{56E6D461-7A1F-4417-883F-7DF5A9B060C3}" type="presOf" srcId="{5831CB17-AFE0-4CE6-8E7F-3E80BB91780D}" destId="{5405FFAF-D09B-467B-AA23-7915C4A6913D}" srcOrd="1" destOrd="0" presId="urn:microsoft.com/office/officeart/2005/8/layout/list1"/>
    <dgm:cxn modelId="{A3B3C245-B112-425E-A3F5-B9DFCD733AB5}" srcId="{0E310E32-9EDC-4DE6-9E03-2F475B935F47}" destId="{327FD024-7DC6-4493-9339-9B02BD48EB3A}" srcOrd="2" destOrd="0" parTransId="{48A001A9-4642-4CE7-B776-07645378F8A7}" sibTransId="{C7BD019D-F02D-47E9-8733-A87960BC3043}"/>
    <dgm:cxn modelId="{63D0DA68-0CC8-4CF7-86A5-C8D47A0145DF}" type="presOf" srcId="{5831CB17-AFE0-4CE6-8E7F-3E80BB91780D}" destId="{9AAAC732-F7C2-477A-A40C-15ADEC76DD08}" srcOrd="0" destOrd="0" presId="urn:microsoft.com/office/officeart/2005/8/layout/list1"/>
    <dgm:cxn modelId="{D1CB3B6A-B668-4C17-A895-F643F34788A3}" type="presOf" srcId="{CD8548DB-25C6-4592-8E5D-51381B6167D8}" destId="{8FAEE695-2CA3-4652-8E82-9976EE16EF8F}" srcOrd="1" destOrd="0" presId="urn:microsoft.com/office/officeart/2005/8/layout/list1"/>
    <dgm:cxn modelId="{461B564A-571D-4D06-B612-6415FAF61650}" type="presOf" srcId="{327FD024-7DC6-4493-9339-9B02BD48EB3A}" destId="{B326A4B8-4288-41A2-802F-0A4538E8007E}" srcOrd="1" destOrd="0" presId="urn:microsoft.com/office/officeart/2005/8/layout/list1"/>
    <dgm:cxn modelId="{8178DF58-5A11-464D-A4F2-5EB0DBBF6968}" type="presOf" srcId="{0E310E32-9EDC-4DE6-9E03-2F475B935F47}" destId="{BFE4692B-173F-48F9-B146-12D8B49D05B3}" srcOrd="0" destOrd="0" presId="urn:microsoft.com/office/officeart/2005/8/layout/list1"/>
    <dgm:cxn modelId="{18DE7E86-DD34-49A1-8F8D-1F5C39BF1567}" srcId="{0E310E32-9EDC-4DE6-9E03-2F475B935F47}" destId="{5831CB17-AFE0-4CE6-8E7F-3E80BB91780D}" srcOrd="0" destOrd="0" parTransId="{58D490BC-7736-4366-850C-5920DB6FA1D9}" sibTransId="{96E9F588-AE5A-41D0-BF81-DDFEA98A2D1D}"/>
    <dgm:cxn modelId="{9E43B08D-2115-452F-902A-1EF9CB753C88}" type="presOf" srcId="{327FD024-7DC6-4493-9339-9B02BD48EB3A}" destId="{60D45EB5-4413-4404-B81C-31F6E2AC182B}" srcOrd="0" destOrd="0" presId="urn:microsoft.com/office/officeart/2005/8/layout/list1"/>
    <dgm:cxn modelId="{CB901CF0-8B1F-4441-A73C-C17B7BECC40D}" srcId="{0E310E32-9EDC-4DE6-9E03-2F475B935F47}" destId="{CD8548DB-25C6-4592-8E5D-51381B6167D8}" srcOrd="1" destOrd="0" parTransId="{BB1A244B-2287-4DFB-9DE2-1D4BD9995E0A}" sibTransId="{6706B395-7BB0-4CBF-ADC2-F525787E5F28}"/>
    <dgm:cxn modelId="{45FECDE8-A109-47C5-B542-322ED505F64B}" type="presParOf" srcId="{BFE4692B-173F-48F9-B146-12D8B49D05B3}" destId="{1618FD9F-C5FC-44E4-937A-8B559F2DB29B}" srcOrd="0" destOrd="0" presId="urn:microsoft.com/office/officeart/2005/8/layout/list1"/>
    <dgm:cxn modelId="{F14805F3-7DA4-45C4-B043-58CD9AB1ACE4}" type="presParOf" srcId="{1618FD9F-C5FC-44E4-937A-8B559F2DB29B}" destId="{9AAAC732-F7C2-477A-A40C-15ADEC76DD08}" srcOrd="0" destOrd="0" presId="urn:microsoft.com/office/officeart/2005/8/layout/list1"/>
    <dgm:cxn modelId="{12A460AB-02CC-4775-BD54-BD55F234C5C3}" type="presParOf" srcId="{1618FD9F-C5FC-44E4-937A-8B559F2DB29B}" destId="{5405FFAF-D09B-467B-AA23-7915C4A6913D}" srcOrd="1" destOrd="0" presId="urn:microsoft.com/office/officeart/2005/8/layout/list1"/>
    <dgm:cxn modelId="{B53BE2D5-FE32-4486-8033-A2A0BD289EE2}" type="presParOf" srcId="{BFE4692B-173F-48F9-B146-12D8B49D05B3}" destId="{F28C7857-A9E3-49A8-A11D-9AEB8D0FBD7B}" srcOrd="1" destOrd="0" presId="urn:microsoft.com/office/officeart/2005/8/layout/list1"/>
    <dgm:cxn modelId="{84C0CB35-08CA-45AC-A5F2-DB5F7988FCA0}" type="presParOf" srcId="{BFE4692B-173F-48F9-B146-12D8B49D05B3}" destId="{740F1C26-8FC2-4EFE-A41F-A7D11EFA3163}" srcOrd="2" destOrd="0" presId="urn:microsoft.com/office/officeart/2005/8/layout/list1"/>
    <dgm:cxn modelId="{14F1460E-A703-40E8-B059-0FFC035E7300}" type="presParOf" srcId="{BFE4692B-173F-48F9-B146-12D8B49D05B3}" destId="{666E2C8B-57C3-415B-8D04-1E6DD8D2A9A0}" srcOrd="3" destOrd="0" presId="urn:microsoft.com/office/officeart/2005/8/layout/list1"/>
    <dgm:cxn modelId="{559BE110-A83D-4A44-A7D8-85033F083CE5}" type="presParOf" srcId="{BFE4692B-173F-48F9-B146-12D8B49D05B3}" destId="{31B775AE-3CE6-4AF3-8EBE-E85CB181F7E5}" srcOrd="4" destOrd="0" presId="urn:microsoft.com/office/officeart/2005/8/layout/list1"/>
    <dgm:cxn modelId="{4DB2D4EB-F6AC-4A4F-84DF-30A763B8472B}" type="presParOf" srcId="{31B775AE-3CE6-4AF3-8EBE-E85CB181F7E5}" destId="{8D9EDB9C-23B5-437E-BB8D-68840259C44E}" srcOrd="0" destOrd="0" presId="urn:microsoft.com/office/officeart/2005/8/layout/list1"/>
    <dgm:cxn modelId="{7B0447D8-198E-4E50-BE4E-A1014EBA7175}" type="presParOf" srcId="{31B775AE-3CE6-4AF3-8EBE-E85CB181F7E5}" destId="{8FAEE695-2CA3-4652-8E82-9976EE16EF8F}" srcOrd="1" destOrd="0" presId="urn:microsoft.com/office/officeart/2005/8/layout/list1"/>
    <dgm:cxn modelId="{998D9DFF-AAB3-4D18-BFA6-F4E069017C2F}" type="presParOf" srcId="{BFE4692B-173F-48F9-B146-12D8B49D05B3}" destId="{AC2F9D5D-F7DD-4E64-9F9F-61ECBC165945}" srcOrd="5" destOrd="0" presId="urn:microsoft.com/office/officeart/2005/8/layout/list1"/>
    <dgm:cxn modelId="{FE647233-DF6D-4CCE-92FD-3F55E083AF25}" type="presParOf" srcId="{BFE4692B-173F-48F9-B146-12D8B49D05B3}" destId="{A807C68B-A403-4019-9ADE-8A523016B6E3}" srcOrd="6" destOrd="0" presId="urn:microsoft.com/office/officeart/2005/8/layout/list1"/>
    <dgm:cxn modelId="{FBAFD06A-BD18-41C4-80A3-A51222602189}" type="presParOf" srcId="{BFE4692B-173F-48F9-B146-12D8B49D05B3}" destId="{D5E6E478-6B2D-4A81-B961-D0382262D38C}" srcOrd="7" destOrd="0" presId="urn:microsoft.com/office/officeart/2005/8/layout/list1"/>
    <dgm:cxn modelId="{FC67AB7D-263D-4C85-9E80-7057A8F59C2A}" type="presParOf" srcId="{BFE4692B-173F-48F9-B146-12D8B49D05B3}" destId="{33EFEFF0-3E98-4CF1-A005-8F59B593C84D}" srcOrd="8" destOrd="0" presId="urn:microsoft.com/office/officeart/2005/8/layout/list1"/>
    <dgm:cxn modelId="{C0300ECF-7012-49CD-A0D5-D9D86D30EDEA}" type="presParOf" srcId="{33EFEFF0-3E98-4CF1-A005-8F59B593C84D}" destId="{60D45EB5-4413-4404-B81C-31F6E2AC182B}" srcOrd="0" destOrd="0" presId="urn:microsoft.com/office/officeart/2005/8/layout/list1"/>
    <dgm:cxn modelId="{833815BB-489F-4BE6-8503-D3D8E12CFBF5}" type="presParOf" srcId="{33EFEFF0-3E98-4CF1-A005-8F59B593C84D}" destId="{B326A4B8-4288-41A2-802F-0A4538E8007E}" srcOrd="1" destOrd="0" presId="urn:microsoft.com/office/officeart/2005/8/layout/list1"/>
    <dgm:cxn modelId="{CBD4FA65-69E1-4DC8-97BE-7080F053AE3F}" type="presParOf" srcId="{BFE4692B-173F-48F9-B146-12D8B49D05B3}" destId="{EEC507A6-7BCE-49E6-93CE-F67042614AD3}" srcOrd="9" destOrd="0" presId="urn:microsoft.com/office/officeart/2005/8/layout/list1"/>
    <dgm:cxn modelId="{95B8A62D-FD82-48DF-A5BD-F34D0312B76D}" type="presParOf" srcId="{BFE4692B-173F-48F9-B146-12D8B49D05B3}" destId="{CC98E93F-A35C-44D4-A3AC-83C55AD7ED8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69E75E-BD9E-426D-88D7-F69B4E4205AC}">
      <dsp:nvSpPr>
        <dsp:cNvPr id="0" name=""/>
        <dsp:cNvSpPr/>
      </dsp:nvSpPr>
      <dsp:spPr>
        <a:xfrm>
          <a:off x="6348784" y="3964569"/>
          <a:ext cx="1861393" cy="4429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841"/>
              </a:lnTo>
              <a:lnTo>
                <a:pt x="1861393" y="301841"/>
              </a:lnTo>
              <a:lnTo>
                <a:pt x="1861393" y="44292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1E3B08-5267-4B5D-A1A6-5B6A4886A2E8}">
      <dsp:nvSpPr>
        <dsp:cNvPr id="0" name=""/>
        <dsp:cNvSpPr/>
      </dsp:nvSpPr>
      <dsp:spPr>
        <a:xfrm>
          <a:off x="6303064" y="3964569"/>
          <a:ext cx="91440" cy="44292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292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549B40-2EAC-4F7B-89D6-53737875E24A}">
      <dsp:nvSpPr>
        <dsp:cNvPr id="0" name=""/>
        <dsp:cNvSpPr/>
      </dsp:nvSpPr>
      <dsp:spPr>
        <a:xfrm>
          <a:off x="4487391" y="3964569"/>
          <a:ext cx="1861393" cy="442927"/>
        </a:xfrm>
        <a:custGeom>
          <a:avLst/>
          <a:gdLst/>
          <a:ahLst/>
          <a:cxnLst/>
          <a:rect l="0" t="0" r="0" b="0"/>
          <a:pathLst>
            <a:path>
              <a:moveTo>
                <a:pt x="1861393" y="0"/>
              </a:moveTo>
              <a:lnTo>
                <a:pt x="1861393" y="301841"/>
              </a:lnTo>
              <a:lnTo>
                <a:pt x="0" y="301841"/>
              </a:lnTo>
              <a:lnTo>
                <a:pt x="0" y="44292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C1EE3C-7F48-4CA2-9398-EC45DD2A0483}">
      <dsp:nvSpPr>
        <dsp:cNvPr id="0" name=""/>
        <dsp:cNvSpPr/>
      </dsp:nvSpPr>
      <dsp:spPr>
        <a:xfrm>
          <a:off x="4022042" y="2554563"/>
          <a:ext cx="2326741" cy="4429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841"/>
              </a:lnTo>
              <a:lnTo>
                <a:pt x="2326741" y="301841"/>
              </a:lnTo>
              <a:lnTo>
                <a:pt x="2326741" y="44292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B275A8-1F52-4F01-B074-64DBB6F08C3A}">
      <dsp:nvSpPr>
        <dsp:cNvPr id="0" name=""/>
        <dsp:cNvSpPr/>
      </dsp:nvSpPr>
      <dsp:spPr>
        <a:xfrm>
          <a:off x="1695301" y="3964569"/>
          <a:ext cx="930696" cy="4429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841"/>
              </a:lnTo>
              <a:lnTo>
                <a:pt x="930696" y="301841"/>
              </a:lnTo>
              <a:lnTo>
                <a:pt x="930696" y="44292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708C46-1481-4479-8920-FADD0BF52038}">
      <dsp:nvSpPr>
        <dsp:cNvPr id="0" name=""/>
        <dsp:cNvSpPr/>
      </dsp:nvSpPr>
      <dsp:spPr>
        <a:xfrm>
          <a:off x="764604" y="3964569"/>
          <a:ext cx="930696" cy="442927"/>
        </a:xfrm>
        <a:custGeom>
          <a:avLst/>
          <a:gdLst/>
          <a:ahLst/>
          <a:cxnLst/>
          <a:rect l="0" t="0" r="0" b="0"/>
          <a:pathLst>
            <a:path>
              <a:moveTo>
                <a:pt x="930696" y="0"/>
              </a:moveTo>
              <a:lnTo>
                <a:pt x="930696" y="301841"/>
              </a:lnTo>
              <a:lnTo>
                <a:pt x="0" y="301841"/>
              </a:lnTo>
              <a:lnTo>
                <a:pt x="0" y="44292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0242B4-149C-40F4-83F6-50CE1AA6978F}">
      <dsp:nvSpPr>
        <dsp:cNvPr id="0" name=""/>
        <dsp:cNvSpPr/>
      </dsp:nvSpPr>
      <dsp:spPr>
        <a:xfrm>
          <a:off x="1695301" y="2554563"/>
          <a:ext cx="2326741" cy="442927"/>
        </a:xfrm>
        <a:custGeom>
          <a:avLst/>
          <a:gdLst/>
          <a:ahLst/>
          <a:cxnLst/>
          <a:rect l="0" t="0" r="0" b="0"/>
          <a:pathLst>
            <a:path>
              <a:moveTo>
                <a:pt x="2326741" y="0"/>
              </a:moveTo>
              <a:lnTo>
                <a:pt x="2326741" y="301841"/>
              </a:lnTo>
              <a:lnTo>
                <a:pt x="0" y="301841"/>
              </a:lnTo>
              <a:lnTo>
                <a:pt x="0" y="44292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B8D94A-3AFE-469B-8673-54BD0B8D8E39}">
      <dsp:nvSpPr>
        <dsp:cNvPr id="0" name=""/>
        <dsp:cNvSpPr/>
      </dsp:nvSpPr>
      <dsp:spPr>
        <a:xfrm rot="10800000" flipV="1">
          <a:off x="3260563" y="1449444"/>
          <a:ext cx="1522958" cy="11051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AA386-EEFF-4C35-B99A-C4B83E2E3BD6}">
      <dsp:nvSpPr>
        <dsp:cNvPr id="0" name=""/>
        <dsp:cNvSpPr/>
      </dsp:nvSpPr>
      <dsp:spPr>
        <a:xfrm rot="10800000" flipV="1">
          <a:off x="3429781" y="1610201"/>
          <a:ext cx="1522958" cy="11051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словари</a:t>
          </a:r>
        </a:p>
      </dsp:txBody>
      <dsp:txXfrm rot="-10800000">
        <a:off x="3462149" y="1642569"/>
        <a:ext cx="1458222" cy="1040383"/>
      </dsp:txXfrm>
    </dsp:sp>
    <dsp:sp modelId="{E2D62DEB-B702-424C-BB6B-1898B3CAA080}">
      <dsp:nvSpPr>
        <dsp:cNvPr id="0" name=""/>
        <dsp:cNvSpPr/>
      </dsp:nvSpPr>
      <dsp:spPr>
        <a:xfrm>
          <a:off x="933822" y="2997490"/>
          <a:ext cx="1522958" cy="967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13BEC6-5D6C-4D9B-BAA2-7730948152DD}">
      <dsp:nvSpPr>
        <dsp:cNvPr id="0" name=""/>
        <dsp:cNvSpPr/>
      </dsp:nvSpPr>
      <dsp:spPr>
        <a:xfrm>
          <a:off x="1103039" y="3158247"/>
          <a:ext cx="1522958" cy="96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толковые</a:t>
          </a:r>
        </a:p>
      </dsp:txBody>
      <dsp:txXfrm>
        <a:off x="1131364" y="3186572"/>
        <a:ext cx="1466308" cy="910428"/>
      </dsp:txXfrm>
    </dsp:sp>
    <dsp:sp modelId="{08530BFF-59EC-4BB4-9E4D-7F37BFCBF9FC}">
      <dsp:nvSpPr>
        <dsp:cNvPr id="0" name=""/>
        <dsp:cNvSpPr/>
      </dsp:nvSpPr>
      <dsp:spPr>
        <a:xfrm>
          <a:off x="3125" y="4407496"/>
          <a:ext cx="1522958" cy="967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642E11-B9A1-49E9-B79A-FEC38F40C94C}">
      <dsp:nvSpPr>
        <dsp:cNvPr id="0" name=""/>
        <dsp:cNvSpPr/>
      </dsp:nvSpPr>
      <dsp:spPr>
        <a:xfrm>
          <a:off x="172342" y="4568252"/>
          <a:ext cx="1522958" cy="96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Толковый словарь живого великорусскаго языка Владимира Даля</a:t>
          </a:r>
        </a:p>
      </dsp:txBody>
      <dsp:txXfrm>
        <a:off x="200667" y="4596577"/>
        <a:ext cx="1466308" cy="910428"/>
      </dsp:txXfrm>
    </dsp:sp>
    <dsp:sp modelId="{41B4AD31-1C20-4FCF-9408-A8CE15418495}">
      <dsp:nvSpPr>
        <dsp:cNvPr id="0" name=""/>
        <dsp:cNvSpPr/>
      </dsp:nvSpPr>
      <dsp:spPr>
        <a:xfrm>
          <a:off x="1864518" y="4407496"/>
          <a:ext cx="1522958" cy="967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D29BF-9F2C-49FF-8736-A90C63542715}">
      <dsp:nvSpPr>
        <dsp:cNvPr id="0" name=""/>
        <dsp:cNvSpPr/>
      </dsp:nvSpPr>
      <dsp:spPr>
        <a:xfrm>
          <a:off x="2033736" y="4568252"/>
          <a:ext cx="1522958" cy="96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Однотомный толковый словарь русского языка С.И. Ожегова и Н.Ю. Шведовой</a:t>
          </a:r>
        </a:p>
      </dsp:txBody>
      <dsp:txXfrm>
        <a:off x="2062061" y="4596577"/>
        <a:ext cx="1466308" cy="910428"/>
      </dsp:txXfrm>
    </dsp:sp>
    <dsp:sp modelId="{4AF78313-E17A-4A5D-BA50-516A1B9535FC}">
      <dsp:nvSpPr>
        <dsp:cNvPr id="0" name=""/>
        <dsp:cNvSpPr/>
      </dsp:nvSpPr>
      <dsp:spPr>
        <a:xfrm>
          <a:off x="5587305" y="2997490"/>
          <a:ext cx="1522958" cy="967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01E7D7-F6A0-4881-A1B5-C1BFCC62807D}">
      <dsp:nvSpPr>
        <dsp:cNvPr id="0" name=""/>
        <dsp:cNvSpPr/>
      </dsp:nvSpPr>
      <dsp:spPr>
        <a:xfrm>
          <a:off x="5756523" y="3158247"/>
          <a:ext cx="1522958" cy="96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фразеологические</a:t>
          </a:r>
        </a:p>
      </dsp:txBody>
      <dsp:txXfrm>
        <a:off x="5784848" y="3186572"/>
        <a:ext cx="1466308" cy="910428"/>
      </dsp:txXfrm>
    </dsp:sp>
    <dsp:sp modelId="{DE0A4CD6-B3C1-4D5F-956D-03332B079E5E}">
      <dsp:nvSpPr>
        <dsp:cNvPr id="0" name=""/>
        <dsp:cNvSpPr/>
      </dsp:nvSpPr>
      <dsp:spPr>
        <a:xfrm>
          <a:off x="3725912" y="4407496"/>
          <a:ext cx="1522958" cy="967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55C617-6343-4A29-8A99-B892CAB5D25C}">
      <dsp:nvSpPr>
        <dsp:cNvPr id="0" name=""/>
        <dsp:cNvSpPr/>
      </dsp:nvSpPr>
      <dsp:spPr>
        <a:xfrm>
          <a:off x="3895129" y="4568252"/>
          <a:ext cx="1522958" cy="96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 «Фразеологизмы в русской речи» A . M . </a:t>
          </a:r>
          <a:r>
            <a:rPr lang="ru-RU" sz="1000" kern="1200" dirty="0" err="1"/>
            <a:t>Мелерович</a:t>
          </a:r>
          <a:r>
            <a:rPr lang="ru-RU" sz="1000" kern="1200" dirty="0"/>
            <a:t>, В.М. Мокиенко</a:t>
          </a:r>
        </a:p>
      </dsp:txBody>
      <dsp:txXfrm>
        <a:off x="3923454" y="4596577"/>
        <a:ext cx="1466308" cy="910428"/>
      </dsp:txXfrm>
    </dsp:sp>
    <dsp:sp modelId="{7EB3B067-050D-44D2-BB2A-036B18E0636D}">
      <dsp:nvSpPr>
        <dsp:cNvPr id="0" name=""/>
        <dsp:cNvSpPr/>
      </dsp:nvSpPr>
      <dsp:spPr>
        <a:xfrm>
          <a:off x="5587305" y="4407496"/>
          <a:ext cx="1522958" cy="967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A0AD05-8FF8-4D92-8807-F09A5BCE2961}">
      <dsp:nvSpPr>
        <dsp:cNvPr id="0" name=""/>
        <dsp:cNvSpPr/>
      </dsp:nvSpPr>
      <dsp:spPr>
        <a:xfrm>
          <a:off x="5756523" y="4568252"/>
          <a:ext cx="1522958" cy="96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«Школьный фразеологический словарь русского язы­ка» В.П. Жукова, А.В. Жукова</a:t>
          </a:r>
        </a:p>
      </dsp:txBody>
      <dsp:txXfrm>
        <a:off x="5784848" y="4596577"/>
        <a:ext cx="1466308" cy="910428"/>
      </dsp:txXfrm>
    </dsp:sp>
    <dsp:sp modelId="{AD1003D0-B32A-412B-A527-B7A6C74837D9}">
      <dsp:nvSpPr>
        <dsp:cNvPr id="0" name=""/>
        <dsp:cNvSpPr/>
      </dsp:nvSpPr>
      <dsp:spPr>
        <a:xfrm>
          <a:off x="7448698" y="4407496"/>
          <a:ext cx="1522958" cy="967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ECF8D2-3650-4C4A-9435-D084F1348DDA}">
      <dsp:nvSpPr>
        <dsp:cNvPr id="0" name=""/>
        <dsp:cNvSpPr/>
      </dsp:nvSpPr>
      <dsp:spPr>
        <a:xfrm>
          <a:off x="7617916" y="4568252"/>
          <a:ext cx="1522958" cy="967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/>
            <a:t>«Фразеологический словарь русского языка» под ред. А.И. Молотова</a:t>
          </a:r>
        </a:p>
      </dsp:txBody>
      <dsp:txXfrm>
        <a:off x="7646241" y="4596577"/>
        <a:ext cx="1466308" cy="9104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80C1EF-478F-438E-9E7F-F5CF50FB55CC}">
      <dsp:nvSpPr>
        <dsp:cNvPr id="0" name=""/>
        <dsp:cNvSpPr/>
      </dsp:nvSpPr>
      <dsp:spPr>
        <a:xfrm>
          <a:off x="0" y="472333"/>
          <a:ext cx="4176465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C73A0F-8E0A-4839-A0E2-03A7DD021207}">
      <dsp:nvSpPr>
        <dsp:cNvPr id="0" name=""/>
        <dsp:cNvSpPr/>
      </dsp:nvSpPr>
      <dsp:spPr>
        <a:xfrm>
          <a:off x="208823" y="29533"/>
          <a:ext cx="2923525" cy="88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02" tIns="0" rIns="11050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Признаки фразеологизмов</a:t>
          </a:r>
        </a:p>
      </dsp:txBody>
      <dsp:txXfrm>
        <a:off x="252054" y="72764"/>
        <a:ext cx="2837063" cy="799138"/>
      </dsp:txXfrm>
    </dsp:sp>
    <dsp:sp modelId="{919F17B3-1883-4AC9-933A-C0C29C5B76A6}">
      <dsp:nvSpPr>
        <dsp:cNvPr id="0" name=""/>
        <dsp:cNvSpPr/>
      </dsp:nvSpPr>
      <dsp:spPr>
        <a:xfrm>
          <a:off x="0" y="2247469"/>
          <a:ext cx="4176465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472F22-D133-44F4-808B-B143693AF7BC}">
      <dsp:nvSpPr>
        <dsp:cNvPr id="0" name=""/>
        <dsp:cNvSpPr/>
      </dsp:nvSpPr>
      <dsp:spPr>
        <a:xfrm>
          <a:off x="208823" y="1390333"/>
          <a:ext cx="2923525" cy="12999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02" tIns="0" rIns="11050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их составе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 нельзя заменить 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своему желанию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БЕЛЫЙ ТАНЕЦ</a:t>
          </a:r>
        </a:p>
      </dsp:txBody>
      <dsp:txXfrm>
        <a:off x="272281" y="1453791"/>
        <a:ext cx="2796609" cy="1173020"/>
      </dsp:txXfrm>
    </dsp:sp>
    <dsp:sp modelId="{6C2B2DCB-E3EB-476A-84D6-BD7E8E72668A}">
      <dsp:nvSpPr>
        <dsp:cNvPr id="0" name=""/>
        <dsp:cNvSpPr/>
      </dsp:nvSpPr>
      <dsp:spPr>
        <a:xfrm>
          <a:off x="0" y="4649779"/>
          <a:ext cx="4176465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7F851A-990F-471B-825D-B8C6EF66C700}">
      <dsp:nvSpPr>
        <dsp:cNvPr id="0" name=""/>
        <dsp:cNvSpPr/>
      </dsp:nvSpPr>
      <dsp:spPr>
        <a:xfrm>
          <a:off x="28152" y="3169171"/>
          <a:ext cx="3984994" cy="19271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02" tIns="0" rIns="11050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теряют прямое значение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приобретая в совокупности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переносное значение 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ДАМЫ ПРИГЛАШАЮТ КАВАЛЕРОВ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 создаются в речи,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используются готовыми</a:t>
          </a:r>
        </a:p>
      </dsp:txBody>
      <dsp:txXfrm>
        <a:off x="122226" y="3263245"/>
        <a:ext cx="3796846" cy="17389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F1C26-8FC2-4EFE-A41F-A7D11EFA3163}">
      <dsp:nvSpPr>
        <dsp:cNvPr id="0" name=""/>
        <dsp:cNvSpPr/>
      </dsp:nvSpPr>
      <dsp:spPr>
        <a:xfrm>
          <a:off x="0" y="468184"/>
          <a:ext cx="3780927" cy="6935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05FFAF-D09B-467B-AA23-7915C4A6913D}">
      <dsp:nvSpPr>
        <dsp:cNvPr id="0" name=""/>
        <dsp:cNvSpPr/>
      </dsp:nvSpPr>
      <dsp:spPr>
        <a:xfrm>
          <a:off x="167570" y="0"/>
          <a:ext cx="2646648" cy="10505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37" tIns="0" rIns="10003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Признаки свободных словосочетаний</a:t>
          </a:r>
        </a:p>
      </dsp:txBody>
      <dsp:txXfrm>
        <a:off x="218852" y="51282"/>
        <a:ext cx="2544084" cy="947952"/>
      </dsp:txXfrm>
    </dsp:sp>
    <dsp:sp modelId="{A807C68B-A403-4019-9ADE-8A523016B6E3}">
      <dsp:nvSpPr>
        <dsp:cNvPr id="0" name=""/>
        <dsp:cNvSpPr/>
      </dsp:nvSpPr>
      <dsp:spPr>
        <a:xfrm>
          <a:off x="0" y="2368107"/>
          <a:ext cx="3780927" cy="8259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AEE695-2CA3-4652-8E82-9976EE16EF8F}">
      <dsp:nvSpPr>
        <dsp:cNvPr id="0" name=""/>
        <dsp:cNvSpPr/>
      </dsp:nvSpPr>
      <dsp:spPr>
        <a:xfrm>
          <a:off x="129595" y="1255763"/>
          <a:ext cx="2881486" cy="18434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37" tIns="0" rIns="10003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Любое из слов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можно заменить 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другими словами  Белый цветок (</a:t>
          </a:r>
          <a:r>
            <a:rPr lang="ru-RU" sz="1800" kern="12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синий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красный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sp:txBody>
      <dsp:txXfrm>
        <a:off x="219587" y="1345755"/>
        <a:ext cx="2701502" cy="1663509"/>
      </dsp:txXfrm>
    </dsp:sp>
    <dsp:sp modelId="{CC98E93F-A35C-44D4-A3AC-83C55AD7ED86}">
      <dsp:nvSpPr>
        <dsp:cNvPr id="0" name=""/>
        <dsp:cNvSpPr/>
      </dsp:nvSpPr>
      <dsp:spPr>
        <a:xfrm>
          <a:off x="0" y="4408002"/>
          <a:ext cx="3780927" cy="675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26A4B8-4288-41A2-802F-0A4538E8007E}">
      <dsp:nvSpPr>
        <dsp:cNvPr id="0" name=""/>
        <dsp:cNvSpPr/>
      </dsp:nvSpPr>
      <dsp:spPr>
        <a:xfrm>
          <a:off x="159834" y="3308208"/>
          <a:ext cx="3600000" cy="16770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37" tIns="0" rIns="10003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сохраняют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свое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прямое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значение =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цвет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Создаются</a:t>
          </a:r>
          <a:r>
            <a:rPr lang="ru-RU" sz="1800" kern="12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процессе речи  </a:t>
          </a:r>
        </a:p>
      </dsp:txBody>
      <dsp:txXfrm>
        <a:off x="241702" y="3390076"/>
        <a:ext cx="3436264" cy="15133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AEC44B55-5C86-4946-A38E-6A6332242D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1E3CE36-B042-4B0F-9D10-76A9A2F2CA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2D3A7-6860-4906-A1CC-D6B22AEDAFDC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30F6B67-9051-40A6-84BE-7633E6DAE91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8A0723D-4690-4645-AF29-DCA379E8A8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896FD-8465-44D3-94E6-84B236B98F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7974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135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5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58805CC-008E-4A41-8939-F6382AF78B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4693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2F3711-9FF7-4CD3-8D1A-B83743E51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087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89DA6-9DEF-477C-9173-1CAA357379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210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4297D-9113-4FA7-9B95-2221FCBF68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554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48587-60B6-4B73-A777-BE68AA5F31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756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AAA91-005E-43BA-BB57-4B22BAA876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724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4641C-9F2C-4254-A2B5-1A45DFA661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486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8D988-59F3-406A-B520-5F71E8B841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686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2EFC4-89D6-4146-A3A8-575802D4F0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30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069CF-E497-4121-A6CC-AA9ADB4987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048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C0388-201F-4140-B4C1-94F82A6750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284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F46DD-412A-4555-88AC-EE4B8F31D1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709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7696200" cy="1752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5800" y="3733800"/>
            <a:ext cx="7696200" cy="1752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954F9-32AA-4BBC-8415-8E0AC12FE4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765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91A81F8-77C9-4810-8902-7724232EE9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0056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0057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30059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0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1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2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3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4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5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6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67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30070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71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72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130073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0074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0075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30077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78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79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80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81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82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83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84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30086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087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30090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30092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93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1" y="329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94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1" y="179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95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96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0" y="894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97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3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98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30099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0" y="139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130100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9a094646b1ab15a73b7d6c591b653a11-l&amp;n=13">
            <a:extLst>
              <a:ext uri="{FF2B5EF4-FFF2-40B4-BE49-F238E27FC236}">
                <a16:creationId xmlns:a16="http://schemas.microsoft.com/office/drawing/2014/main" id="{55D8D393-93AA-4DD8-B8BA-0D2BF3431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51520" y="2132856"/>
            <a:ext cx="8064895" cy="352839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6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седьмое октября.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6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Классная работа.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5C2192C-A85E-4AF4-BEC9-0CDB5B60B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3123" name="Rectangle 3"/>
          <p:cNvSpPr>
            <a:spLocks noGrp="1" noChangeArrowheads="1"/>
          </p:cNvSpPr>
          <p:nvPr>
            <p:ph idx="1"/>
          </p:nvPr>
        </p:nvSpPr>
        <p:spPr>
          <a:xfrm>
            <a:off x="723900" y="188640"/>
            <a:ext cx="7696200" cy="6228928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человек болтлив, то говорят, что у него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язык без ушей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Если же болтун в придачу любит рассказывать чужие секреты, то у него слишком 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короткий язык.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Такому человеку можно посоветовать, чтобы он не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распускал руки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почаще держал их за зубами, а то и вовсе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прикусил их.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Любители болтать чешут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руки попусту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Однако бегло, свободно говорить очень часто бывает просто необходимо. Про человека, обладающего этим умением, скажут, что у него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нос хорошо подвешен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Бывает, что человека никак не удается втянуть в беседу. Сидит себе, молчит – как будто 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 проглотил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Отчаиваться в таких случаях не стоит. Может быть, он у него еще развяжется? </a:t>
            </a: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2800" i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84169-18CE-49F2-AACF-8B50DCA3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9F6C56-C2A5-4303-B297-FF0CCA030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D53EDA4-80E0-4587-A0F4-204BB5618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56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ED15B1-FAD7-44B5-B4CB-1BF7B5FAF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BAFBFC-0F98-4FEE-8682-D3B46B43E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16" y="2492896"/>
            <a:ext cx="9145016" cy="1600200"/>
          </a:xfrm>
        </p:spPr>
        <p:txBody>
          <a:bodyPr/>
          <a:lstStyle/>
          <a:p>
            <a:r>
              <a:rPr lang="ru-RU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« Национально-культурная специфика русской фразеологии»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06387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35BE02-EDBB-45F2-9E9D-D378E4BADE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342899"/>
            <a:ext cx="6870700" cy="1600200"/>
          </a:xfrm>
        </p:spPr>
        <p:txBody>
          <a:bodyPr/>
          <a:lstStyle/>
          <a:p>
            <a:pPr eaLnBrk="1" hangingPunct="1"/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Определите отношение к человеку во фразеологизмах</a:t>
            </a:r>
            <a:endParaRPr lang="ru-RU" sz="3600" b="1" i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E2EC834A-503D-4FE3-8C76-8EEA2B2A3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257301"/>
            <a:ext cx="7696200" cy="4229099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мастер на все руки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(одобрение трудолюбивого и умелого человека)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работать спустя рукава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(осуждение недобросовестного отношения к труду)</a:t>
            </a:r>
          </a:p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 каша в голове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(о том, кто путанно мыслит)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41CF88-DE0E-4184-A82F-0D9CDBCA5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342900" lvl="0" indent="-342900" algn="l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</a:pPr>
            <a:r>
              <a:rPr lang="ru-RU" sz="32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b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b="1" i="1" u="sng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3EEAB4-AE63-4C59-AB30-DE293B01FE1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Знать о фразеологизмах – устойчивых сочетаниях слов, их роли в обогащении речи.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0A222AA-F8ED-4493-B894-CB0D4703AF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047466"/>
            <a:ext cx="6870700" cy="700088"/>
          </a:xfrm>
        </p:spPr>
        <p:txBody>
          <a:bodyPr/>
          <a:lstStyle/>
          <a:p>
            <a:pPr marL="342900" lvl="0" indent="-342900" algn="l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</a:pPr>
            <a:r>
              <a:rPr lang="ru-RU" sz="32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i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41319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1447800" y="4076700"/>
            <a:ext cx="76962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ru-RU" sz="2400" dirty="0">
              <a:latin typeface="Times New Roman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755D3C1-ECD8-44E8-95EE-6F550FFA324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уметь находить фразеологизмы в речи, давать им лексическое толкование;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усвоить структуру фразеологизмов. Уметь их отличать от свободных сочетаний слов;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знать, как образуются фразеологизмы;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уметь употреблять их в речи с целью её обогащения;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понимать их национально-культурное значение.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/>
      <p:bldP spid="1413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FAC9A6B-08DD-44E1-BB52-61180833B8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6870700" cy="771525"/>
          </a:xfrm>
        </p:spPr>
        <p:txBody>
          <a:bodyPr/>
          <a:lstStyle/>
          <a:p>
            <a:pPr eaLnBrk="1" hangingPunct="1"/>
            <a:endParaRPr lang="ru-RU" i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45415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971550" y="3429000"/>
            <a:ext cx="7696200" cy="20161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ru-RU" sz="2400" dirty="0">
              <a:latin typeface="Times New Roman" pitchFamily="18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501DF36F-1B69-4308-B235-714A1C54F9FF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92057006"/>
              </p:ext>
            </p:extLst>
          </p:nvPr>
        </p:nvGraphicFramePr>
        <p:xfrm>
          <a:off x="0" y="-1179512"/>
          <a:ext cx="9144000" cy="698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  <p:bldP spid="145415" grpId="0" build="p"/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AA4E5FA-F61A-4FC2-B09E-AA0C46CDF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98997" y="443803"/>
            <a:ext cx="6870700" cy="700088"/>
          </a:xfrm>
        </p:spPr>
        <p:txBody>
          <a:bodyPr/>
          <a:lstStyle/>
          <a:p>
            <a:pPr eaLnBrk="1" hangingPunct="1"/>
            <a:r>
              <a:rPr lang="ru-RU" sz="4000" b="1" i="1" dirty="0">
                <a:solidFill>
                  <a:srgbClr val="000099"/>
                </a:solidFill>
                <a:latin typeface="Times New Roman" pitchFamily="18" charset="0"/>
              </a:rPr>
              <a:t>Отличия фразеологизмов от свободных слов</a:t>
            </a: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B595C940-BC6D-4736-9E77-924A7F67F5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1441828"/>
              </p:ext>
            </p:extLst>
          </p:nvPr>
        </p:nvGraphicFramePr>
        <p:xfrm>
          <a:off x="4499992" y="1238628"/>
          <a:ext cx="4176465" cy="5435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0FEAC765-A3F4-4BEF-9AD9-56548638E6B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49678990"/>
              </p:ext>
            </p:extLst>
          </p:nvPr>
        </p:nvGraphicFramePr>
        <p:xfrm>
          <a:off x="395536" y="1238629"/>
          <a:ext cx="3780927" cy="5435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  <p:bldGraphic spid="6" grpId="0">
        <p:bldAsOne/>
      </p:bldGraphic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3BFDA59-01FD-4D90-AF0F-A03BB2B31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92E354-6D57-4C86-9388-8E8DFD9AA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7674215-4FB5-4019-A8A8-9093B4FC2F9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ED7BFF2-F6E7-4292-B636-98E21FD545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800A0BE5-162A-4301-83A2-08391F338483}"/>
              </a:ext>
            </a:extLst>
          </p:cNvPr>
          <p:cNvSpPr/>
          <p:nvPr/>
        </p:nvSpPr>
        <p:spPr>
          <a:xfrm>
            <a:off x="140183" y="181237"/>
            <a:ext cx="34563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язык без костей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208CA978-DAAE-401C-B82B-4ABEAAF5FB77}"/>
              </a:ext>
            </a:extLst>
          </p:cNvPr>
          <p:cNvSpPr/>
          <p:nvPr/>
        </p:nvSpPr>
        <p:spPr>
          <a:xfrm>
            <a:off x="4139661" y="190860"/>
            <a:ext cx="4864156" cy="8935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теряют дар речи из-за сильного удивления. </a:t>
            </a:r>
            <a:endParaRPr lang="ru-RU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CDDAC957-0C59-4D87-9525-D75E0BF63341}"/>
              </a:ext>
            </a:extLst>
          </p:cNvPr>
          <p:cNvSpPr/>
          <p:nvPr/>
        </p:nvSpPr>
        <p:spPr>
          <a:xfrm>
            <a:off x="140183" y="918727"/>
            <a:ext cx="3456384" cy="4049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длинный язык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D259D53-F01E-41C2-898B-9E704333E8CA}"/>
              </a:ext>
            </a:extLst>
          </p:cNvPr>
          <p:cNvSpPr/>
          <p:nvPr/>
        </p:nvSpPr>
        <p:spPr>
          <a:xfrm>
            <a:off x="142706" y="1427369"/>
            <a:ext cx="345638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держать язык за зубами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D649244-EF94-4124-BC17-8E0E0D79142D}"/>
              </a:ext>
            </a:extLst>
          </p:cNvPr>
          <p:cNvSpPr/>
          <p:nvPr/>
        </p:nvSpPr>
        <p:spPr>
          <a:xfrm>
            <a:off x="152016" y="2422593"/>
            <a:ext cx="3456384" cy="7188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чешут языком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99054162-A41E-45CE-86F3-08C1C2044675}"/>
              </a:ext>
            </a:extLst>
          </p:cNvPr>
          <p:cNvSpPr/>
          <p:nvPr/>
        </p:nvSpPr>
        <p:spPr>
          <a:xfrm>
            <a:off x="152016" y="3245560"/>
            <a:ext cx="3456383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язык хорошо подвешен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69ADDA4D-4ED2-4419-B543-166BB42C4DB3}"/>
              </a:ext>
            </a:extLst>
          </p:cNvPr>
          <p:cNvSpPr/>
          <p:nvPr/>
        </p:nvSpPr>
        <p:spPr>
          <a:xfrm>
            <a:off x="175816" y="4285388"/>
            <a:ext cx="344455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язык проглотил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AD97A086-1259-44C8-A6BD-522D759355BB}"/>
              </a:ext>
            </a:extLst>
          </p:cNvPr>
          <p:cNvSpPr/>
          <p:nvPr/>
        </p:nvSpPr>
        <p:spPr>
          <a:xfrm>
            <a:off x="152016" y="5294176"/>
            <a:ext cx="343481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язык развяжется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6C1F1BB4-6E4E-4FF8-941F-475995812E1A}"/>
              </a:ext>
            </a:extLst>
          </p:cNvPr>
          <p:cNvSpPr/>
          <p:nvPr/>
        </p:nvSpPr>
        <p:spPr>
          <a:xfrm>
            <a:off x="4144707" y="1196053"/>
            <a:ext cx="4856587" cy="439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резко замолчать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CFC6FBC8-6F9E-44A6-B757-B5F4AB6ED12C}"/>
              </a:ext>
            </a:extLst>
          </p:cNvPr>
          <p:cNvSpPr/>
          <p:nvPr/>
        </p:nvSpPr>
        <p:spPr>
          <a:xfrm>
            <a:off x="4160796" y="1758394"/>
            <a:ext cx="4856587" cy="7562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болтун, слишком много говорит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A8FE75D0-EFDF-4BD5-B476-AB187AC1EC44}"/>
              </a:ext>
            </a:extLst>
          </p:cNvPr>
          <p:cNvSpPr/>
          <p:nvPr/>
        </p:nvSpPr>
        <p:spPr>
          <a:xfrm>
            <a:off x="4160796" y="2602480"/>
            <a:ext cx="4840498" cy="44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молчать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C7BB537C-2AA6-4269-ABBE-2EC9715EAACF}"/>
              </a:ext>
            </a:extLst>
          </p:cNvPr>
          <p:cNvSpPr/>
          <p:nvPr/>
        </p:nvSpPr>
        <p:spPr>
          <a:xfrm>
            <a:off x="4171899" y="4214777"/>
            <a:ext cx="4856586" cy="589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болтливость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A7DC23B2-C4EB-4F56-B012-79E9AADDB179}"/>
              </a:ext>
            </a:extLst>
          </p:cNvPr>
          <p:cNvSpPr/>
          <p:nvPr/>
        </p:nvSpPr>
        <p:spPr>
          <a:xfrm>
            <a:off x="4171898" y="4874840"/>
            <a:ext cx="4820085" cy="7965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говорить много — некстати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7090995D-213E-4261-A6BD-E7374B8049CF}"/>
              </a:ext>
            </a:extLst>
          </p:cNvPr>
          <p:cNvSpPr/>
          <p:nvPr/>
        </p:nvSpPr>
        <p:spPr>
          <a:xfrm>
            <a:off x="4160797" y="5831976"/>
            <a:ext cx="482008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Кто-либо умеет свободно, гладко говорить, писать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A34C4052-56D8-4DA5-8BFE-6D2AB255216B}"/>
              </a:ext>
            </a:extLst>
          </p:cNvPr>
          <p:cNvSpPr/>
          <p:nvPr/>
        </p:nvSpPr>
        <p:spPr>
          <a:xfrm>
            <a:off x="4171898" y="3140639"/>
            <a:ext cx="4856587" cy="9948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давать возможность кому-либо говорить свободно, без стеснения</a:t>
            </a:r>
            <a:endParaRPr lang="ru-RU" sz="2600" dirty="0">
              <a:solidFill>
                <a:schemeClr val="tx1"/>
              </a:solidFill>
            </a:endParaRPr>
          </a:p>
        </p:txBody>
      </p: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A5E002FE-4D39-4913-A89F-7FA6CAB10F57}"/>
              </a:ext>
            </a:extLst>
          </p:cNvPr>
          <p:cNvCxnSpPr>
            <a:stCxn id="6" idx="3"/>
          </p:cNvCxnSpPr>
          <p:nvPr/>
        </p:nvCxnSpPr>
        <p:spPr>
          <a:xfrm>
            <a:off x="3596567" y="469269"/>
            <a:ext cx="687401" cy="151389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FF7864C1-A03D-463F-910F-C033ED905073}"/>
              </a:ext>
            </a:extLst>
          </p:cNvPr>
          <p:cNvCxnSpPr>
            <a:cxnSpLocks/>
          </p:cNvCxnSpPr>
          <p:nvPr/>
        </p:nvCxnSpPr>
        <p:spPr>
          <a:xfrm>
            <a:off x="3620366" y="1196053"/>
            <a:ext cx="835114" cy="3313067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id="{3FDAD229-7A66-40CD-9FE8-2C5056CD7508}"/>
              </a:ext>
            </a:extLst>
          </p:cNvPr>
          <p:cNvCxnSpPr/>
          <p:nvPr/>
        </p:nvCxnSpPr>
        <p:spPr>
          <a:xfrm>
            <a:off x="3608399" y="1983160"/>
            <a:ext cx="914400" cy="914400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 стрелкой 33">
            <a:extLst>
              <a:ext uri="{FF2B5EF4-FFF2-40B4-BE49-F238E27FC236}">
                <a16:creationId xmlns:a16="http://schemas.microsoft.com/office/drawing/2014/main" id="{6BCD99E9-B82A-49D8-885D-AA83A97E46C1}"/>
              </a:ext>
            </a:extLst>
          </p:cNvPr>
          <p:cNvCxnSpPr>
            <a:cxnSpLocks/>
          </p:cNvCxnSpPr>
          <p:nvPr/>
        </p:nvCxnSpPr>
        <p:spPr>
          <a:xfrm>
            <a:off x="3637206" y="2780928"/>
            <a:ext cx="656993" cy="2513248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id="{C4969C3D-36DA-4AE1-AD6C-C020BB537B8C}"/>
              </a:ext>
            </a:extLst>
          </p:cNvPr>
          <p:cNvCxnSpPr>
            <a:cxnSpLocks/>
          </p:cNvCxnSpPr>
          <p:nvPr/>
        </p:nvCxnSpPr>
        <p:spPr>
          <a:xfrm>
            <a:off x="3620366" y="3716601"/>
            <a:ext cx="835114" cy="24919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 стрелкой 39">
            <a:extLst>
              <a:ext uri="{FF2B5EF4-FFF2-40B4-BE49-F238E27FC236}">
                <a16:creationId xmlns:a16="http://schemas.microsoft.com/office/drawing/2014/main" id="{1F006C6C-C9BD-48AF-939C-353466508074}"/>
              </a:ext>
            </a:extLst>
          </p:cNvPr>
          <p:cNvCxnSpPr>
            <a:cxnSpLocks/>
          </p:cNvCxnSpPr>
          <p:nvPr/>
        </p:nvCxnSpPr>
        <p:spPr>
          <a:xfrm flipV="1">
            <a:off x="3620366" y="546630"/>
            <a:ext cx="1068156" cy="42578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715C2A3E-3EC2-4EAF-83F9-E8EAAEBE825B}"/>
              </a:ext>
            </a:extLst>
          </p:cNvPr>
          <p:cNvCxnSpPr>
            <a:cxnSpLocks/>
          </p:cNvCxnSpPr>
          <p:nvPr/>
        </p:nvCxnSpPr>
        <p:spPr>
          <a:xfrm flipV="1">
            <a:off x="3600939" y="3657600"/>
            <a:ext cx="854541" cy="23639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70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0303E65-8612-46B4-A681-ACBD203EE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6870700" cy="771525"/>
          </a:xfrm>
        </p:spPr>
        <p:txBody>
          <a:bodyPr/>
          <a:lstStyle/>
          <a:p>
            <a:pPr eaLnBrk="1" hangingPunct="1"/>
            <a:endParaRPr lang="ru-RU" sz="4800" b="1" i="1" u="sng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5053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32656"/>
            <a:ext cx="7696200" cy="5544616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человек болтлив, то говорят, что у него язык без костей. Если же болтун в придачу любит рассказывать чужие секреты, то у него слишком длинный язык. Такому человеку можно посоветовать, чтобы он не длинный язык, почаще держал его за зубами, а то и вовсе прикусил его. Любители болтать чешут языком попусту. Однако бегло, свободно говорить очень часто бывает просто необходимо. Про человека, обладающего этим умением, скажут, что у него язык хорошо подвешен. Бывает, что человека никак не удается втянуть в беседу. Сидит себе, молчит – как будто язык проглотил. Отчаиваться в таких случаях не стоит. Может быть, язык у него еще развяжется?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0" grpId="0"/>
      <p:bldP spid="1505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E4AD94-2AF0-4B9B-B09E-F00E269D7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F85E58-8A7E-47B7-8B73-F084F133C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325E1A-167F-4600-9D56-AE6D698B8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Мы узнали, что фразеологизмы – это устойчивые сочетания слов, близкие по своему лексическому значению одному слову.</a:t>
            </a:r>
          </a:p>
          <a:p>
            <a:r>
              <a:rPr lang="ru-RU" dirty="0"/>
              <a:t>Их нельзя создать в речи,  используют только готовыми.</a:t>
            </a:r>
          </a:p>
          <a:p>
            <a:pPr marL="0" indent="0" algn="ctr">
              <a:buNone/>
            </a:pPr>
            <a:r>
              <a:rPr lang="ru-RU" dirty="0"/>
              <a:t>(На краю земли – далеко)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56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04F7742-0D44-4144-9ED2-F469B8EB8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21458" y="48298"/>
            <a:ext cx="6870700" cy="915988"/>
          </a:xfrm>
        </p:spPr>
        <p:txBody>
          <a:bodyPr/>
          <a:lstStyle/>
          <a:p>
            <a:pPr eaLnBrk="1" hangingPunct="1"/>
            <a:r>
              <a:rPr lang="ru-RU" sz="3600" i="1" dirty="0">
                <a:solidFill>
                  <a:srgbClr val="000099"/>
                </a:solidFill>
                <a:latin typeface="Times New Roman" pitchFamily="18" charset="0"/>
              </a:rPr>
              <a:t>Рассказ Незнайки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idx="1"/>
          </p:nvPr>
        </p:nvSpPr>
        <p:spPr>
          <a:xfrm>
            <a:off x="583354" y="1119962"/>
            <a:ext cx="8206680" cy="3657600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 проснулся   ни свет ни заря. На душе   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кошки скребли . Пошёл  к Винтику, долго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бил баклуши, тянул кота за хвост . Вернулся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ни жив ни мёртв . Съел с горем пополам суп. 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Тут как снег на голову свалился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Пилюлькин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Он метал гром и молнии  . Велел зарубить на носу, что надо мыть руки перед едой. А мне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хоть кол на голове теши 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C715DCA-9C7F-4781-95DE-E75CFCCDDFA7}"/>
              </a:ext>
            </a:extLst>
          </p:cNvPr>
          <p:cNvSpPr/>
          <p:nvPr/>
        </p:nvSpPr>
        <p:spPr>
          <a:xfrm>
            <a:off x="2965246" y="1306044"/>
            <a:ext cx="2232248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РАНО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6DB0218-1DBD-47E9-B1BA-0231B76CED97}"/>
              </a:ext>
            </a:extLst>
          </p:cNvPr>
          <p:cNvSpPr/>
          <p:nvPr/>
        </p:nvSpPr>
        <p:spPr>
          <a:xfrm>
            <a:off x="656906" y="2011053"/>
            <a:ext cx="2304182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скверно</a:t>
            </a:r>
            <a:endParaRPr lang="ru-RU" sz="2400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8E488A9-9C10-446B-BC82-3CCD0C719556}"/>
              </a:ext>
            </a:extLst>
          </p:cNvPr>
          <p:cNvSpPr/>
          <p:nvPr/>
        </p:nvSpPr>
        <p:spPr>
          <a:xfrm>
            <a:off x="665492" y="2710852"/>
            <a:ext cx="2304182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бездельничал</a:t>
            </a:r>
            <a:endParaRPr lang="ru-RU" sz="2400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4ECDE021-F862-4615-8890-3A9E81D06C29}"/>
              </a:ext>
            </a:extLst>
          </p:cNvPr>
          <p:cNvSpPr/>
          <p:nvPr/>
        </p:nvSpPr>
        <p:spPr>
          <a:xfrm>
            <a:off x="3096914" y="2759912"/>
            <a:ext cx="2950172" cy="2455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еле-еле</a:t>
            </a:r>
            <a:endParaRPr lang="ru-RU" sz="2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CE5106C-347A-43C5-B1AA-CCE4D59B7A26}"/>
              </a:ext>
            </a:extLst>
          </p:cNvPr>
          <p:cNvSpPr/>
          <p:nvPr/>
        </p:nvSpPr>
        <p:spPr>
          <a:xfrm>
            <a:off x="821458" y="3426778"/>
            <a:ext cx="2520280" cy="4125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усталый</a:t>
            </a:r>
            <a:endParaRPr lang="ru-RU" sz="2400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44E50134-C4A3-4907-8942-301C980F5DFC}"/>
              </a:ext>
            </a:extLst>
          </p:cNvPr>
          <p:cNvSpPr/>
          <p:nvPr/>
        </p:nvSpPr>
        <p:spPr>
          <a:xfrm>
            <a:off x="4533459" y="3365585"/>
            <a:ext cx="2520280" cy="4125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кое-как</a:t>
            </a:r>
            <a:endParaRPr lang="ru-RU" sz="2400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77649F3D-6555-426A-8339-72E7CCE0200A}"/>
              </a:ext>
            </a:extLst>
          </p:cNvPr>
          <p:cNvSpPr/>
          <p:nvPr/>
        </p:nvSpPr>
        <p:spPr>
          <a:xfrm>
            <a:off x="1505957" y="4076232"/>
            <a:ext cx="4287642" cy="4125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неожиданно пришёл</a:t>
            </a:r>
            <a:endParaRPr lang="ru-RU" sz="2400" dirty="0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C23D9B07-FD14-4911-BB4F-A6C7B87B5338}"/>
              </a:ext>
            </a:extLst>
          </p:cNvPr>
          <p:cNvSpPr/>
          <p:nvPr/>
        </p:nvSpPr>
        <p:spPr>
          <a:xfrm>
            <a:off x="583354" y="4516209"/>
            <a:ext cx="3382144" cy="4057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сильно сердился</a:t>
            </a:r>
            <a:endParaRPr lang="ru-RU" sz="2400" dirty="0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CACA582E-7F45-44D7-8A7F-3D6270ACD60A}"/>
              </a:ext>
            </a:extLst>
          </p:cNvPr>
          <p:cNvSpPr/>
          <p:nvPr/>
        </p:nvSpPr>
        <p:spPr>
          <a:xfrm>
            <a:off x="5232585" y="4495847"/>
            <a:ext cx="2520280" cy="518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запомнить</a:t>
            </a:r>
            <a:endParaRPr lang="ru-RU" sz="2400" dirty="0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98E27F89-D853-4780-866F-619501BCE951}"/>
              </a:ext>
            </a:extLst>
          </p:cNvPr>
          <p:cNvSpPr/>
          <p:nvPr/>
        </p:nvSpPr>
        <p:spPr>
          <a:xfrm>
            <a:off x="821457" y="5609660"/>
            <a:ext cx="3712001" cy="629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хоть бы что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15BCF4-E7B6-4B5F-B40E-5EA4274EA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33375"/>
            <a:ext cx="6870700" cy="628650"/>
          </a:xfrm>
        </p:spPr>
        <p:txBody>
          <a:bodyPr/>
          <a:lstStyle/>
          <a:p>
            <a:pPr eaLnBrk="1" hangingPunct="1"/>
            <a:endParaRPr lang="ru-RU" sz="4000" i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5258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187450" y="3644900"/>
            <a:ext cx="7696200" cy="23764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ru-RU" sz="2400" dirty="0">
              <a:latin typeface="Times New Roman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C65305-1BC3-4CD5-80D0-218836DFFC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Фразеологизмы придают речи образность, выразительность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/>
      <p:bldP spid="15258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E4FF8E7-1B30-448A-9D75-AF76E76AB7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333375"/>
            <a:ext cx="6870700" cy="700088"/>
          </a:xfrm>
        </p:spPr>
        <p:txBody>
          <a:bodyPr/>
          <a:lstStyle/>
          <a:p>
            <a:pPr eaLnBrk="1" hangingPunct="1"/>
            <a:endParaRPr lang="ru-RU" i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5462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900113" y="3933825"/>
            <a:ext cx="7696200" cy="17526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endParaRPr lang="ru-RU" sz="2400" dirty="0">
              <a:latin typeface="Times New Roman" pitchFamily="18" charset="0"/>
            </a:endParaRPr>
          </a:p>
        </p:txBody>
      </p:sp>
      <p:pic>
        <p:nvPicPr>
          <p:cNvPr id="5" name="Фразеологизмы.wmv">
            <a:hlinkClick r:id="" action="ppaction://media"/>
            <a:extLst>
              <a:ext uri="{FF2B5EF4-FFF2-40B4-BE49-F238E27FC236}">
                <a16:creationId xmlns:a16="http://schemas.microsoft.com/office/drawing/2014/main" id="{F8C22BD6-9374-4F45-A651-DEA3897E0ED5}"/>
              </a:ext>
            </a:extLst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1"/>
            <a:ext cx="9144000" cy="63212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693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31818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54626" grpId="0"/>
      <p:bldP spid="15462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37905B-30EA-4C42-AC3C-EC01C9826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76250"/>
            <a:ext cx="6870700" cy="915988"/>
          </a:xfrm>
        </p:spPr>
        <p:txBody>
          <a:bodyPr/>
          <a:lstStyle/>
          <a:p>
            <a:pPr eaLnBrk="1" hangingPunct="1"/>
            <a:endParaRPr lang="ru-RU" sz="3600" i="1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z="36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330E7B8-43C8-47DB-9DFD-2DF62BCF1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333375"/>
            <a:ext cx="6870700" cy="627063"/>
          </a:xfrm>
        </p:spPr>
        <p:txBody>
          <a:bodyPr/>
          <a:lstStyle/>
          <a:p>
            <a:pPr eaLnBrk="1" hangingPunct="1"/>
            <a:r>
              <a:rPr lang="ru-RU" i="1" dirty="0">
                <a:solidFill>
                  <a:srgbClr val="000099"/>
                </a:solidFill>
                <a:latin typeface="Times New Roman" pitchFamily="18" charset="0"/>
              </a:rPr>
              <a:t>Домашнее задание</a:t>
            </a:r>
          </a:p>
        </p:txBody>
      </p:sp>
      <p:sp>
        <p:nvSpPr>
          <p:cNvPr id="15770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447800" y="3716338"/>
            <a:ext cx="7696200" cy="175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ru-RU" sz="2400" dirty="0">
              <a:latin typeface="Times New Roman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5B74479-4F15-4E69-B1C1-7DB41F2D001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Определить источники фразеологизмов, дать их толкование, нарисовать рисунок: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кричать на всю Ивановскую;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бить баклуши..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8" grpId="0"/>
      <p:bldP spid="157701" grpId="0" build="p"/>
    </p:bldLst>
  </p:timing>
</p:sld>
</file>

<file path=ppt/theme/theme1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634</TotalTime>
  <Words>723</Words>
  <Application>Microsoft Office PowerPoint</Application>
  <PresentationFormat>Экран (4:3)</PresentationFormat>
  <Paragraphs>80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Comic Sans MS</vt:lpstr>
      <vt:lpstr>Times New Roman</vt:lpstr>
      <vt:lpstr>Пастель</vt:lpstr>
      <vt:lpstr>Презентация PowerPoint</vt:lpstr>
      <vt:lpstr>Презентация PowerPoint</vt:lpstr>
      <vt:lpstr>Презентация PowerPoint</vt:lpstr>
      <vt:lpstr>« Национально-культурная специфика русской фразеологии»</vt:lpstr>
      <vt:lpstr>Определите отношение к человеку во фразеологизмах</vt:lpstr>
      <vt:lpstr>Цели: </vt:lpstr>
      <vt:lpstr>Задачи: </vt:lpstr>
      <vt:lpstr>Презентация PowerPoint</vt:lpstr>
      <vt:lpstr>Отличия фразеологизмов от свободных слов</vt:lpstr>
      <vt:lpstr>Презентация PowerPoint</vt:lpstr>
      <vt:lpstr>Презентация PowerPoint</vt:lpstr>
      <vt:lpstr>Презентация PowerPoint</vt:lpstr>
      <vt:lpstr>Рассказ Незнайки</vt:lpstr>
      <vt:lpstr>Презентация PowerPoint</vt:lpstr>
      <vt:lpstr>Презентация PowerPoint</vt:lpstr>
      <vt:lpstr>Презентация PowerPoint</vt:lpstr>
      <vt:lpstr>Домашнее задание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Ольга</cp:lastModifiedBy>
  <cp:revision>45</cp:revision>
  <dcterms:created xsi:type="dcterms:W3CDTF">2012-01-11T16:57:53Z</dcterms:created>
  <dcterms:modified xsi:type="dcterms:W3CDTF">2020-10-15T16:22:17Z</dcterms:modified>
</cp:coreProperties>
</file>