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57" r:id="rId6"/>
    <p:sldId id="259" r:id="rId7"/>
    <p:sldId id="267" r:id="rId8"/>
    <p:sldId id="263" r:id="rId9"/>
    <p:sldId id="262" r:id="rId10"/>
    <p:sldId id="270" r:id="rId11"/>
    <p:sldId id="264" r:id="rId12"/>
    <p:sldId id="266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AE5EA1-909C-4F90-87F5-816249E012A7}" type="doc">
      <dgm:prSet loTypeId="urn:microsoft.com/office/officeart/2005/8/layout/chevron1" loCatId="process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FB5A766A-7CD0-4A68-9150-1FB24E277FC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Родина</a:t>
          </a:r>
          <a:endParaRPr lang="ru-RU" sz="2000" b="1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42D5C54-C774-4160-8690-4058B4D173E3}" type="parTrans" cxnId="{758B43B2-C22B-40D5-9130-61F63573D469}">
      <dgm:prSet/>
      <dgm:spPr/>
      <dgm:t>
        <a:bodyPr/>
        <a:lstStyle/>
        <a:p>
          <a:endParaRPr lang="ru-RU"/>
        </a:p>
      </dgm:t>
    </dgm:pt>
    <dgm:pt modelId="{F8A79256-52A8-47FC-A375-1DAC9E825F13}" type="sibTrans" cxnId="{758B43B2-C22B-40D5-9130-61F63573D469}">
      <dgm:prSet/>
      <dgm:spPr/>
      <dgm:t>
        <a:bodyPr/>
        <a:lstStyle/>
        <a:p>
          <a:endParaRPr lang="ru-RU"/>
        </a:p>
      </dgm:t>
    </dgm:pt>
    <dgm:pt modelId="{A2CCAE66-34A8-4DAF-8103-B873A1149BD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B83E8DF-1E71-41B4-A051-D2953111D847}" type="parTrans" cxnId="{A215A15A-5BDA-49A2-BE12-5BF29872E5E0}">
      <dgm:prSet/>
      <dgm:spPr/>
      <dgm:t>
        <a:bodyPr/>
        <a:lstStyle/>
        <a:p>
          <a:endParaRPr lang="ru-RU"/>
        </a:p>
      </dgm:t>
    </dgm:pt>
    <dgm:pt modelId="{89C0D945-B274-436C-9DE7-99B62D85596B}" type="sibTrans" cxnId="{A215A15A-5BDA-49A2-BE12-5BF29872E5E0}">
      <dgm:prSet/>
      <dgm:spPr/>
      <dgm:t>
        <a:bodyPr/>
        <a:lstStyle/>
        <a:p>
          <a:endParaRPr lang="ru-RU"/>
        </a:p>
      </dgm:t>
    </dgm:pt>
    <dgm:pt modelId="{E957885E-4F87-4030-BFB5-200F4118022E}">
      <dgm:prSet phldrT="[Текст]" custT="1"/>
      <dgm:spPr/>
      <dgm:t>
        <a:bodyPr/>
        <a:lstStyle/>
        <a:p>
          <a:r>
            <a:rPr lang="ru-RU" sz="1200" b="1" u="sng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«род», </a:t>
          </a:r>
          <a:r>
            <a:rPr lang="ru-RU" sz="12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начало жизни, которую, человек продолжает, которая вызывает чувство единства с родными местами</a:t>
          </a:r>
        </a:p>
        <a:p>
          <a:endParaRPr lang="ru-RU" sz="1100" dirty="0"/>
        </a:p>
      </dgm:t>
    </dgm:pt>
    <dgm:pt modelId="{876B5345-6640-4973-BE5C-8A4B105B7FBB}" type="parTrans" cxnId="{EC3748F3-7368-4902-9318-DC28770EB45C}">
      <dgm:prSet/>
      <dgm:spPr/>
      <dgm:t>
        <a:bodyPr/>
        <a:lstStyle/>
        <a:p>
          <a:endParaRPr lang="ru-RU"/>
        </a:p>
      </dgm:t>
    </dgm:pt>
    <dgm:pt modelId="{54E5DC90-775F-4E80-ABFB-D5A43FEA2D73}" type="sibTrans" cxnId="{EC3748F3-7368-4902-9318-DC28770EB45C}">
      <dgm:prSet/>
      <dgm:spPr/>
      <dgm:t>
        <a:bodyPr/>
        <a:lstStyle/>
        <a:p>
          <a:endParaRPr lang="ru-RU"/>
        </a:p>
      </dgm:t>
    </dgm:pt>
    <dgm:pt modelId="{5194A0F0-D41A-42CF-B678-99886FD03A6A}" type="pres">
      <dgm:prSet presAssocID="{D6AE5EA1-909C-4F90-87F5-816249E012A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1B30E6-E90F-40DE-80CD-B8F5AB39AA05}" type="pres">
      <dgm:prSet presAssocID="{FB5A766A-7CD0-4A68-9150-1FB24E277FCB}" presName="parTxOnly" presStyleLbl="node1" presStyleIdx="0" presStyleCnt="3" custScaleX="114650" custScaleY="1565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9C168-28CF-4493-9E27-298B164CF147}" type="pres">
      <dgm:prSet presAssocID="{F8A79256-52A8-47FC-A375-1DAC9E825F13}" presName="parTxOnlySpace" presStyleCnt="0"/>
      <dgm:spPr/>
    </dgm:pt>
    <dgm:pt modelId="{9937984D-4314-4444-AA7F-84BA5EC49BEA}" type="pres">
      <dgm:prSet presAssocID="{A2CCAE66-34A8-4DAF-8103-B873A1149BDC}" presName="parTxOnly" presStyleLbl="node1" presStyleIdx="1" presStyleCnt="3" custScaleX="122754" custScaleY="1565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AB7A20-7A49-4C71-BEDE-F3CB5D9F4752}" type="pres">
      <dgm:prSet presAssocID="{89C0D945-B274-436C-9DE7-99B62D85596B}" presName="parTxOnlySpace" presStyleCnt="0"/>
      <dgm:spPr/>
    </dgm:pt>
    <dgm:pt modelId="{76591502-9156-4709-8532-F76C541377DF}" type="pres">
      <dgm:prSet presAssocID="{E957885E-4F87-4030-BFB5-200F4118022E}" presName="parTxOnly" presStyleLbl="node1" presStyleIdx="2" presStyleCnt="3" custScaleX="191633" custScaleY="3055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C54F40-0E86-4197-A156-FF5B60200809}" type="presOf" srcId="{A2CCAE66-34A8-4DAF-8103-B873A1149BDC}" destId="{9937984D-4314-4444-AA7F-84BA5EC49BEA}" srcOrd="0" destOrd="0" presId="urn:microsoft.com/office/officeart/2005/8/layout/chevron1"/>
    <dgm:cxn modelId="{758B43B2-C22B-40D5-9130-61F63573D469}" srcId="{D6AE5EA1-909C-4F90-87F5-816249E012A7}" destId="{FB5A766A-7CD0-4A68-9150-1FB24E277FCB}" srcOrd="0" destOrd="0" parTransId="{F42D5C54-C774-4160-8690-4058B4D173E3}" sibTransId="{F8A79256-52A8-47FC-A375-1DAC9E825F13}"/>
    <dgm:cxn modelId="{A215A15A-5BDA-49A2-BE12-5BF29872E5E0}" srcId="{D6AE5EA1-909C-4F90-87F5-816249E012A7}" destId="{A2CCAE66-34A8-4DAF-8103-B873A1149BDC}" srcOrd="1" destOrd="0" parTransId="{6B83E8DF-1E71-41B4-A051-D2953111D847}" sibTransId="{89C0D945-B274-436C-9DE7-99B62D85596B}"/>
    <dgm:cxn modelId="{D5015C42-B0E3-4DDF-BE4E-2813031FDBFB}" type="presOf" srcId="{D6AE5EA1-909C-4F90-87F5-816249E012A7}" destId="{5194A0F0-D41A-42CF-B678-99886FD03A6A}" srcOrd="0" destOrd="0" presId="urn:microsoft.com/office/officeart/2005/8/layout/chevron1"/>
    <dgm:cxn modelId="{C6378433-03B6-4AE9-8649-F7899CBC706D}" type="presOf" srcId="{FB5A766A-7CD0-4A68-9150-1FB24E277FCB}" destId="{611B30E6-E90F-40DE-80CD-B8F5AB39AA05}" srcOrd="0" destOrd="0" presId="urn:microsoft.com/office/officeart/2005/8/layout/chevron1"/>
    <dgm:cxn modelId="{EC3748F3-7368-4902-9318-DC28770EB45C}" srcId="{D6AE5EA1-909C-4F90-87F5-816249E012A7}" destId="{E957885E-4F87-4030-BFB5-200F4118022E}" srcOrd="2" destOrd="0" parTransId="{876B5345-6640-4973-BE5C-8A4B105B7FBB}" sibTransId="{54E5DC90-775F-4E80-ABFB-D5A43FEA2D73}"/>
    <dgm:cxn modelId="{72A86E41-6497-473F-89F4-A89974EACAB6}" type="presOf" srcId="{E957885E-4F87-4030-BFB5-200F4118022E}" destId="{76591502-9156-4709-8532-F76C541377DF}" srcOrd="0" destOrd="0" presId="urn:microsoft.com/office/officeart/2005/8/layout/chevron1"/>
    <dgm:cxn modelId="{FA06C008-05D1-4771-9BE7-8C6C5C3B7AA7}" type="presParOf" srcId="{5194A0F0-D41A-42CF-B678-99886FD03A6A}" destId="{611B30E6-E90F-40DE-80CD-B8F5AB39AA05}" srcOrd="0" destOrd="0" presId="urn:microsoft.com/office/officeart/2005/8/layout/chevron1"/>
    <dgm:cxn modelId="{C3F6D9B1-BB4D-4DE2-A6B8-9CDAF84DAE00}" type="presParOf" srcId="{5194A0F0-D41A-42CF-B678-99886FD03A6A}" destId="{C399C168-28CF-4493-9E27-298B164CF147}" srcOrd="1" destOrd="0" presId="urn:microsoft.com/office/officeart/2005/8/layout/chevron1"/>
    <dgm:cxn modelId="{FE9D07AA-0C3C-48F4-9AE5-A2CDF70B5F40}" type="presParOf" srcId="{5194A0F0-D41A-42CF-B678-99886FD03A6A}" destId="{9937984D-4314-4444-AA7F-84BA5EC49BEA}" srcOrd="2" destOrd="0" presId="urn:microsoft.com/office/officeart/2005/8/layout/chevron1"/>
    <dgm:cxn modelId="{3B84254D-F9B2-45AB-9BFC-A7EA79DB66A7}" type="presParOf" srcId="{5194A0F0-D41A-42CF-B678-99886FD03A6A}" destId="{C8AB7A20-7A49-4C71-BEDE-F3CB5D9F4752}" srcOrd="3" destOrd="0" presId="urn:microsoft.com/office/officeart/2005/8/layout/chevron1"/>
    <dgm:cxn modelId="{DC644451-CB14-4309-9C8D-F02E9386705F}" type="presParOf" srcId="{5194A0F0-D41A-42CF-B678-99886FD03A6A}" destId="{76591502-9156-4709-8532-F76C541377D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A15245-BE80-4139-BCCF-06E997D66CA1}" type="doc">
      <dgm:prSet loTypeId="urn:microsoft.com/office/officeart/2005/8/layout/pyramid4" loCatId="pyramid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72579A9B-2934-45F1-B610-ED9BB133B5F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Отечество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36A67E76-315F-4FA9-8038-C3F8173E4340}" type="parTrans" cxnId="{80103F9E-24F4-42D2-952E-0BB58FF28463}">
      <dgm:prSet/>
      <dgm:spPr/>
      <dgm:t>
        <a:bodyPr/>
        <a:lstStyle/>
        <a:p>
          <a:endParaRPr lang="ru-RU"/>
        </a:p>
      </dgm:t>
    </dgm:pt>
    <dgm:pt modelId="{F2E2D04A-2F20-45F8-969A-874F09F57C8E}" type="sibTrans" cxnId="{80103F9E-24F4-42D2-952E-0BB58FF28463}">
      <dgm:prSet/>
      <dgm:spPr/>
      <dgm:t>
        <a:bodyPr/>
        <a:lstStyle/>
        <a:p>
          <a:endParaRPr lang="ru-RU"/>
        </a:p>
      </dgm:t>
    </dgm:pt>
    <dgm:pt modelId="{5AD1AD51-DC3E-4837-94F2-5C732D7BA1F3}">
      <dgm:prSet phldrT="[Текст]"/>
      <dgm:spPr/>
      <dgm:t>
        <a:bodyPr/>
        <a:lstStyle/>
        <a:p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Отчизна</a:t>
          </a:r>
          <a:endParaRPr lang="ru-RU" b="1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631A779-F214-43C1-815A-5406DB4BD206}" type="parTrans" cxnId="{05FEDE63-2413-4F54-B6F2-38A7219B30B0}">
      <dgm:prSet/>
      <dgm:spPr/>
      <dgm:t>
        <a:bodyPr/>
        <a:lstStyle/>
        <a:p>
          <a:endParaRPr lang="ru-RU"/>
        </a:p>
      </dgm:t>
    </dgm:pt>
    <dgm:pt modelId="{518E24B9-A71B-4F09-A212-DBB2AEDF219A}" type="sibTrans" cxnId="{05FEDE63-2413-4F54-B6F2-38A7219B30B0}">
      <dgm:prSet/>
      <dgm:spPr/>
      <dgm:t>
        <a:bodyPr/>
        <a:lstStyle/>
        <a:p>
          <a:endParaRPr lang="ru-RU"/>
        </a:p>
      </dgm:t>
    </dgm:pt>
    <dgm:pt modelId="{3746D180-6A20-4E1F-8D22-2B46FE1D52A0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Россия</a:t>
          </a:r>
          <a:endParaRPr lang="ru-RU" sz="24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E444A5D-0549-47E8-921A-5E693A51113B}" type="parTrans" cxnId="{C8BC5BB5-9C28-40DB-A744-0A4C6D97322F}">
      <dgm:prSet/>
      <dgm:spPr/>
      <dgm:t>
        <a:bodyPr/>
        <a:lstStyle/>
        <a:p>
          <a:endParaRPr lang="ru-RU"/>
        </a:p>
      </dgm:t>
    </dgm:pt>
    <dgm:pt modelId="{05D071A8-2CE5-452E-BB2A-9B559AF850B9}" type="sibTrans" cxnId="{C8BC5BB5-9C28-40DB-A744-0A4C6D97322F}">
      <dgm:prSet/>
      <dgm:spPr/>
      <dgm:t>
        <a:bodyPr/>
        <a:lstStyle/>
        <a:p>
          <a:endParaRPr lang="ru-RU"/>
        </a:p>
      </dgm:t>
    </dgm:pt>
    <dgm:pt modelId="{712BB079-BA20-469E-B473-170A50AA3C96}">
      <dgm:prSet phldrT="[Текст]"/>
      <dgm:spPr/>
      <dgm:t>
        <a:bodyPr/>
        <a:lstStyle/>
        <a:p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 сторона</a:t>
          </a:r>
          <a:endParaRPr lang="ru-RU" b="1" dirty="0" smtClean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  <a:p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Родной край</a:t>
          </a:r>
        </a:p>
        <a:p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 земля</a:t>
          </a:r>
          <a:endParaRPr lang="ru-RU" b="1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7F542C2-6542-44A5-8588-35C85F6EB4CC}" type="parTrans" cxnId="{2D833FA4-75F4-4EC2-A4CC-3EDBE69BA0DC}">
      <dgm:prSet/>
      <dgm:spPr/>
      <dgm:t>
        <a:bodyPr/>
        <a:lstStyle/>
        <a:p>
          <a:endParaRPr lang="ru-RU"/>
        </a:p>
      </dgm:t>
    </dgm:pt>
    <dgm:pt modelId="{FF49728F-7CE3-4431-8F00-86D66506A02D}" type="sibTrans" cxnId="{2D833FA4-75F4-4EC2-A4CC-3EDBE69BA0DC}">
      <dgm:prSet/>
      <dgm:spPr/>
      <dgm:t>
        <a:bodyPr/>
        <a:lstStyle/>
        <a:p>
          <a:endParaRPr lang="ru-RU"/>
        </a:p>
      </dgm:t>
    </dgm:pt>
    <dgm:pt modelId="{8C9A2DEF-9B9D-47C9-B3BD-ED2F1AC40260}" type="pres">
      <dgm:prSet presAssocID="{B5A15245-BE80-4139-BCCF-06E997D66CA1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F88B4D-00FC-4BFC-80D9-DF5D5A1B21FE}" type="pres">
      <dgm:prSet presAssocID="{B5A15245-BE80-4139-BCCF-06E997D66CA1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06B11-5CAD-4C2E-9893-3F84A03C156A}" type="pres">
      <dgm:prSet presAssocID="{B5A15245-BE80-4139-BCCF-06E997D66CA1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F86BB-CE28-461A-8AC7-4E9AF144390A}" type="pres">
      <dgm:prSet presAssocID="{B5A15245-BE80-4139-BCCF-06E997D66CA1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D8802-0B40-4F38-ADBA-E1F41C558F8F}" type="pres">
      <dgm:prSet presAssocID="{B5A15245-BE80-4139-BCCF-06E997D66CA1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B4256F-CEA0-46CF-B203-18A9E36784F3}" type="presOf" srcId="{B5A15245-BE80-4139-BCCF-06E997D66CA1}" destId="{8C9A2DEF-9B9D-47C9-B3BD-ED2F1AC40260}" srcOrd="0" destOrd="0" presId="urn:microsoft.com/office/officeart/2005/8/layout/pyramid4"/>
    <dgm:cxn modelId="{C8BC5BB5-9C28-40DB-A744-0A4C6D97322F}" srcId="{B5A15245-BE80-4139-BCCF-06E997D66CA1}" destId="{3746D180-6A20-4E1F-8D22-2B46FE1D52A0}" srcOrd="2" destOrd="0" parTransId="{FE444A5D-0549-47E8-921A-5E693A51113B}" sibTransId="{05D071A8-2CE5-452E-BB2A-9B559AF850B9}"/>
    <dgm:cxn modelId="{1E34739A-117B-4723-B7C2-77D261DDCEBD}" type="presOf" srcId="{712BB079-BA20-469E-B473-170A50AA3C96}" destId="{134D8802-0B40-4F38-ADBA-E1F41C558F8F}" srcOrd="0" destOrd="0" presId="urn:microsoft.com/office/officeart/2005/8/layout/pyramid4"/>
    <dgm:cxn modelId="{2D833FA4-75F4-4EC2-A4CC-3EDBE69BA0DC}" srcId="{B5A15245-BE80-4139-BCCF-06E997D66CA1}" destId="{712BB079-BA20-469E-B473-170A50AA3C96}" srcOrd="3" destOrd="0" parTransId="{57F542C2-6542-44A5-8588-35C85F6EB4CC}" sibTransId="{FF49728F-7CE3-4431-8F00-86D66506A02D}"/>
    <dgm:cxn modelId="{05FEDE63-2413-4F54-B6F2-38A7219B30B0}" srcId="{B5A15245-BE80-4139-BCCF-06E997D66CA1}" destId="{5AD1AD51-DC3E-4837-94F2-5C732D7BA1F3}" srcOrd="1" destOrd="0" parTransId="{1631A779-F214-43C1-815A-5406DB4BD206}" sibTransId="{518E24B9-A71B-4F09-A212-DBB2AEDF219A}"/>
    <dgm:cxn modelId="{17F1B0BF-CFAA-47EA-91C8-0BA0429127A6}" type="presOf" srcId="{72579A9B-2934-45F1-B610-ED9BB133B5FE}" destId="{7BF88B4D-00FC-4BFC-80D9-DF5D5A1B21FE}" srcOrd="0" destOrd="0" presId="urn:microsoft.com/office/officeart/2005/8/layout/pyramid4"/>
    <dgm:cxn modelId="{80103F9E-24F4-42D2-952E-0BB58FF28463}" srcId="{B5A15245-BE80-4139-BCCF-06E997D66CA1}" destId="{72579A9B-2934-45F1-B610-ED9BB133B5FE}" srcOrd="0" destOrd="0" parTransId="{36A67E76-315F-4FA9-8038-C3F8173E4340}" sibTransId="{F2E2D04A-2F20-45F8-969A-874F09F57C8E}"/>
    <dgm:cxn modelId="{AD423C76-1788-4596-819E-EC9B45D39583}" type="presOf" srcId="{3746D180-6A20-4E1F-8D22-2B46FE1D52A0}" destId="{4ECF86BB-CE28-461A-8AC7-4E9AF144390A}" srcOrd="0" destOrd="0" presId="urn:microsoft.com/office/officeart/2005/8/layout/pyramid4"/>
    <dgm:cxn modelId="{67B5F2DD-F1EC-4F40-BFEE-16B2A356E56A}" type="presOf" srcId="{5AD1AD51-DC3E-4837-94F2-5C732D7BA1F3}" destId="{C6806B11-5CAD-4C2E-9893-3F84A03C156A}" srcOrd="0" destOrd="0" presId="urn:microsoft.com/office/officeart/2005/8/layout/pyramid4"/>
    <dgm:cxn modelId="{A16B8EFB-06CA-4EB8-98D9-3A35BE5A8BEC}" type="presParOf" srcId="{8C9A2DEF-9B9D-47C9-B3BD-ED2F1AC40260}" destId="{7BF88B4D-00FC-4BFC-80D9-DF5D5A1B21FE}" srcOrd="0" destOrd="0" presId="urn:microsoft.com/office/officeart/2005/8/layout/pyramid4"/>
    <dgm:cxn modelId="{02B176FC-F029-45F0-A310-BB94E9AA099F}" type="presParOf" srcId="{8C9A2DEF-9B9D-47C9-B3BD-ED2F1AC40260}" destId="{C6806B11-5CAD-4C2E-9893-3F84A03C156A}" srcOrd="1" destOrd="0" presId="urn:microsoft.com/office/officeart/2005/8/layout/pyramid4"/>
    <dgm:cxn modelId="{7723042A-1265-4098-91D9-D057CEE95B7C}" type="presParOf" srcId="{8C9A2DEF-9B9D-47C9-B3BD-ED2F1AC40260}" destId="{4ECF86BB-CE28-461A-8AC7-4E9AF144390A}" srcOrd="2" destOrd="0" presId="urn:microsoft.com/office/officeart/2005/8/layout/pyramid4"/>
    <dgm:cxn modelId="{E9F24A1C-3624-4508-8C82-9AF927A5D7E9}" type="presParOf" srcId="{8C9A2DEF-9B9D-47C9-B3BD-ED2F1AC40260}" destId="{134D8802-0B40-4F38-ADBA-E1F41C558F8F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1B30E6-E90F-40DE-80CD-B8F5AB39AA05}">
      <dsp:nvSpPr>
        <dsp:cNvPr id="0" name=""/>
        <dsp:cNvSpPr/>
      </dsp:nvSpPr>
      <dsp:spPr>
        <a:xfrm>
          <a:off x="1598" y="1401301"/>
          <a:ext cx="2383632" cy="13018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Родина</a:t>
          </a:r>
          <a:endParaRPr lang="ru-RU" sz="2000" b="1" kern="1200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1598" y="1401301"/>
        <a:ext cx="2383632" cy="1301852"/>
      </dsp:txXfrm>
    </dsp:sp>
    <dsp:sp modelId="{9937984D-4314-4444-AA7F-84BA5EC49BEA}">
      <dsp:nvSpPr>
        <dsp:cNvPr id="0" name=""/>
        <dsp:cNvSpPr/>
      </dsp:nvSpPr>
      <dsp:spPr>
        <a:xfrm>
          <a:off x="2177326" y="1401301"/>
          <a:ext cx="2552118" cy="1301852"/>
        </a:xfrm>
        <a:prstGeom prst="chevron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</a:t>
          </a:r>
          <a:endParaRPr lang="ru-RU" sz="1800" b="1" kern="1200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2177326" y="1401301"/>
        <a:ext cx="2552118" cy="1301852"/>
      </dsp:txXfrm>
    </dsp:sp>
    <dsp:sp modelId="{76591502-9156-4709-8532-F76C541377DF}">
      <dsp:nvSpPr>
        <dsp:cNvPr id="0" name=""/>
        <dsp:cNvSpPr/>
      </dsp:nvSpPr>
      <dsp:spPr>
        <a:xfrm>
          <a:off x="4521540" y="781619"/>
          <a:ext cx="3984148" cy="2541216"/>
        </a:xfrm>
        <a:prstGeom prst="chevron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u="sng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«род», </a:t>
          </a:r>
          <a:r>
            <a:rPr lang="ru-RU" sz="12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начало жизни, которую, человек продолжает, которая вызывает чувство единства с родными местами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4521540" y="781619"/>
        <a:ext cx="3984148" cy="254121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F88B4D-00FC-4BFC-80D9-DF5D5A1B21FE}">
      <dsp:nvSpPr>
        <dsp:cNvPr id="0" name=""/>
        <dsp:cNvSpPr/>
      </dsp:nvSpPr>
      <dsp:spPr>
        <a:xfrm>
          <a:off x="2800654" y="0"/>
          <a:ext cx="2628291" cy="2628291"/>
        </a:xfrm>
        <a:prstGeom prst="triangl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Отечество</a:t>
          </a:r>
          <a:endParaRPr lang="ru-RU" sz="1600" b="1" kern="1200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2800654" y="0"/>
        <a:ext cx="2628291" cy="2628291"/>
      </dsp:txXfrm>
    </dsp:sp>
    <dsp:sp modelId="{C6806B11-5CAD-4C2E-9893-3F84A03C156A}">
      <dsp:nvSpPr>
        <dsp:cNvPr id="0" name=""/>
        <dsp:cNvSpPr/>
      </dsp:nvSpPr>
      <dsp:spPr>
        <a:xfrm>
          <a:off x="1486508" y="2628291"/>
          <a:ext cx="2628291" cy="2628291"/>
        </a:xfrm>
        <a:prstGeom prst="triangle">
          <a:avLst/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Отчизна</a:t>
          </a:r>
          <a:endParaRPr lang="ru-RU" sz="1500" b="1" kern="1200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1486508" y="2628291"/>
        <a:ext cx="2628291" cy="2628291"/>
      </dsp:txXfrm>
    </dsp:sp>
    <dsp:sp modelId="{4ECF86BB-CE28-461A-8AC7-4E9AF144390A}">
      <dsp:nvSpPr>
        <dsp:cNvPr id="0" name=""/>
        <dsp:cNvSpPr/>
      </dsp:nvSpPr>
      <dsp:spPr>
        <a:xfrm rot="10800000">
          <a:off x="2800654" y="2628291"/>
          <a:ext cx="2628291" cy="2628291"/>
        </a:xfrm>
        <a:prstGeom prst="triangle">
          <a:avLst/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Россия</a:t>
          </a:r>
          <a:endParaRPr lang="ru-RU" sz="2400" b="1" kern="1200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 rot="10800000">
        <a:off x="2800654" y="2628291"/>
        <a:ext cx="2628291" cy="2628291"/>
      </dsp:txXfrm>
    </dsp:sp>
    <dsp:sp modelId="{134D8802-0B40-4F38-ADBA-E1F41C558F8F}">
      <dsp:nvSpPr>
        <dsp:cNvPr id="0" name=""/>
        <dsp:cNvSpPr/>
      </dsp:nvSpPr>
      <dsp:spPr>
        <a:xfrm>
          <a:off x="4114800" y="2628291"/>
          <a:ext cx="2628291" cy="2628291"/>
        </a:xfrm>
        <a:prstGeom prst="triangl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 сторона</a:t>
          </a:r>
          <a:endParaRPr lang="ru-RU" sz="1500" b="1" kern="1200" dirty="0" smtClean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Родной край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Родная земля</a:t>
          </a:r>
          <a:endParaRPr lang="ru-RU" sz="1500" b="1" kern="1200" dirty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4114800" y="2628291"/>
        <a:ext cx="2628291" cy="26282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3E9DC-3659-4842-A12A-BDE86F04AEBB}" type="datetimeFigureOut">
              <a:rPr lang="ru-RU" smtClean="0"/>
              <a:pPr/>
              <a:t>16.11.2025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0ADF4-3E21-4286-85CD-8B0028FFE67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aklass.ru/p/okruzhayushchij-mir/1-klass/rossiia-nasha-rodina-638762/znakomimsia-s-narodami-rossii-5967971/re-255ba535-2e88-4a0e-b9bb-f9f5b364e38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nauka.club/literatura/stikhi/stikhi-pro-narody-rossii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apovednoe-podlemorye.ru/press/news/3724/" TargetMode="External"/><Relationship Id="rId5" Type="http://schemas.openxmlformats.org/officeDocument/2006/relationships/hyperlink" Target="https://ru.wikipedia.org/wiki/%D0%95%D0%B4%D0%B8%D0%BD%D1%81%D1%82%D0%B2%D0%BE" TargetMode="External"/><Relationship Id="rId4" Type="http://schemas.openxmlformats.org/officeDocument/2006/relationships/hyperlink" Target="https://yandex.ru/images/search?from=tabbar&amp;img_url=https://fkniga.ru/media/product/20250723/59,510,00.png&amp;lr=194&amp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Единство народов – сила страны!</a:t>
            </a:r>
            <a:endParaRPr lang="ru-RU" i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437112"/>
            <a:ext cx="4640560" cy="18002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Давыдова Галия Дявлятшевна</a:t>
            </a:r>
          </a:p>
          <a:p>
            <a:pPr algn="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учитель начальных классов</a:t>
            </a:r>
          </a:p>
          <a:p>
            <a:pPr algn="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(классный час предназначен для учеников начальной школы</a:t>
            </a:r>
          </a:p>
          <a:p>
            <a:pPr algn="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2-4 классы)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332657"/>
          <a:ext cx="8507288" cy="4104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1331640" y="3933056"/>
            <a:ext cx="6408712" cy="230425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ЕДИНСТВО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- это сплочённость, когда что-то неразрывно связано и действует как единое целое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Родина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196752"/>
          <a:ext cx="82296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:\Users\Галина\Documents\92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3" y="4653136"/>
            <a:ext cx="1765206" cy="975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9427" t="21315" r="31215" b="7090"/>
          <a:stretch>
            <a:fillRect/>
          </a:stretch>
        </p:blipFill>
        <p:spPr bwMode="auto">
          <a:xfrm>
            <a:off x="1763688" y="260648"/>
            <a:ext cx="5632626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6012160" y="332656"/>
            <a:ext cx="0" cy="31683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907704" y="5085184"/>
            <a:ext cx="32403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355976" y="1988840"/>
            <a:ext cx="0" cy="22322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436096" y="2564904"/>
            <a:ext cx="0" cy="21602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771800" y="1412776"/>
            <a:ext cx="0" cy="2808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483768" y="5661248"/>
            <a:ext cx="37444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779912" y="1412776"/>
            <a:ext cx="0" cy="22322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Users\Галина\Documents\79054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60648"/>
            <a:ext cx="6480720" cy="1918293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73216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b="1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Живут в России разные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Народы с давних пор.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Одним тайга по нраву,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Другим — степной простор.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 каждого народа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Язык свой и наряд.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Один черкеску носит,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Другой надел халат.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Один — рыбак с рожденья,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Другой — оленевод,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Один кумыс готовит,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Другой готовит мед.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Одним милее осень,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Другим милей весна.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 Родина Россия, 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 нас у всех одна.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/>
          </a:bodyPr>
          <a:lstStyle/>
          <a:p>
            <a:r>
              <a:rPr lang="ru-RU" sz="2200" b="1" dirty="0">
                <a:latin typeface="Arial" pitchFamily="34" charset="0"/>
                <a:cs typeface="Arial" pitchFamily="34" charset="0"/>
              </a:rPr>
              <a:t>Россия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 — многонациональное государство, в котором проживает около 200 народов. Некоторые из них: русские, татары, башкиры, коми, марийцы, карелы, удмурты, буряты, аварцы, осетины, чеченцы, евреи, чукчи, якуты, ненцы и многие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другие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>
                <a:hlinkClick r:id="rId3"/>
              </a:rPr>
              <a:t/>
            </a:r>
            <a:br>
              <a:rPr lang="ru-RU" dirty="0">
                <a:hlinkClick r:id="rId3"/>
              </a:rPr>
            </a:br>
            <a:endParaRPr lang="ru-RU" dirty="0"/>
          </a:p>
        </p:txBody>
      </p:sp>
      <p:pic>
        <p:nvPicPr>
          <p:cNvPr id="6" name="Picture 2" descr="C:\Users\Галина\Documents\9af02fec-d37b-58db-bb85-c23c3623e9e7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132856"/>
            <a:ext cx="7172224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27638" t="34043" r="23165" b="16636"/>
          <a:stretch>
            <a:fillRect/>
          </a:stretch>
        </p:blipFill>
        <p:spPr bwMode="auto">
          <a:xfrm>
            <a:off x="908883" y="1412776"/>
            <a:ext cx="715434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6583" t="21315" r="7958" b="13454"/>
          <a:stretch>
            <a:fillRect/>
          </a:stretch>
        </p:blipFill>
        <p:spPr bwMode="auto">
          <a:xfrm>
            <a:off x="1187624" y="836712"/>
            <a:ext cx="6912768" cy="4571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403648" y="5229200"/>
            <a:ext cx="2088232" cy="14401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516216" y="5157192"/>
            <a:ext cx="1584176" cy="21602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Воззвание Минина к нижегородцам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4954" t="19724" r="26743" b="15045"/>
          <a:stretch>
            <a:fillRect/>
          </a:stretch>
        </p:blipFill>
        <p:spPr bwMode="auto">
          <a:xfrm>
            <a:off x="1500245" y="1556792"/>
            <a:ext cx="606974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Минин и Пожарский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9587" t="19724" r="23165" b="15045"/>
          <a:stretch>
            <a:fillRect/>
          </a:stretch>
        </p:blipFill>
        <p:spPr bwMode="auto">
          <a:xfrm>
            <a:off x="1331640" y="1700808"/>
            <a:ext cx="640695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Памятник Минину и Пожарскому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5849" t="26088" r="27637" b="26488"/>
          <a:stretch>
            <a:fillRect/>
          </a:stretch>
        </p:blipFill>
        <p:spPr bwMode="auto">
          <a:xfrm>
            <a:off x="1459397" y="1700808"/>
            <a:ext cx="628095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60648"/>
            <a:ext cx="3744416" cy="5976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ЕСЛИ ДРУЖБА ВЕЛИКА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ЧЕЛОВЕК БЕЗ РОДИНЫ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РОДНОЙ КРАЙ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ЕДИНСТВЕ НАРОДА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260648"/>
            <a:ext cx="3744416" cy="5976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ЕГО СВОБОДА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СЕРДЦУ РАЙ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 СОЛОВЕЙ БЕЗ ПЕСНИ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 РОДИНА СИЛЬНА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347864" y="1916832"/>
            <a:ext cx="1944216" cy="2664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131840" y="3068960"/>
            <a:ext cx="2160240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3563888" y="2708920"/>
            <a:ext cx="2232248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4139952" y="2060848"/>
            <a:ext cx="1512168" cy="2664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ocuments\Народный орнамент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679" y="0"/>
            <a:ext cx="918067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hlinkClick r:id="rId3"/>
              </a:rPr>
              <a:t>https://nauka.club/literatura/stikhi/stikhi-pro-narody-rossii.html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https://yandex.ru/images/search?from=tabbar&amp;img_url=https%3A%2F%2Ffkniga.ru%2Fmedia%2Fproduct%2F20250723%2F59%252C510%252C00.png&amp;lr=194&amp;</a:t>
            </a:r>
            <a:endParaRPr lang="ru-RU" dirty="0" smtClean="0"/>
          </a:p>
          <a:p>
            <a:r>
              <a:rPr lang="en-US" dirty="0" smtClean="0">
                <a:hlinkClick r:id="rId5"/>
              </a:rPr>
              <a:t>https://ru.wikipedia.org/wiki/%D0%95%D0%B4%D0%B8%D0%BD%D1%81%D1%82%D0%B2%D0%BE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en-US" dirty="0" smtClean="0">
                <a:hlinkClick r:id="rId6"/>
              </a:rPr>
              <a:t>https://zapovednoe-podlemorye.ru/press/news/3724/</a:t>
            </a:r>
            <a:r>
              <a:rPr lang="en-US" dirty="0" smtClean="0"/>
              <a:t> https://rgdb.ru/home/news/13410-4-noyabrya-den-narodnogo-edinstva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</TotalTime>
  <Words>182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Единство народов – сила страны!</vt:lpstr>
      <vt:lpstr>Слайд 2</vt:lpstr>
      <vt:lpstr>Родина</vt:lpstr>
      <vt:lpstr>Слайд 4</vt:lpstr>
      <vt:lpstr>Слайд 5</vt:lpstr>
      <vt:lpstr>Россия — многонациональное государство, в котором проживает около 200 народов. Некоторые из них: русские, татары, башкиры, коми, марийцы, карелы, удмурты, буряты, аварцы, осетины, чеченцы, евреи, чукчи, якуты, ненцы и многие другие  </vt:lpstr>
      <vt:lpstr>Слайд 7</vt:lpstr>
      <vt:lpstr>Слайд 8</vt:lpstr>
      <vt:lpstr>Воззвание Минина к нижегородцам</vt:lpstr>
      <vt:lpstr>Минин и Пожарский</vt:lpstr>
      <vt:lpstr>Памятник Минину и Пожарскому</vt:lpstr>
      <vt:lpstr>Слайд 12</vt:lpstr>
      <vt:lpstr>Слайд 13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</dc:creator>
  <cp:lastModifiedBy>Галина</cp:lastModifiedBy>
  <cp:revision>61</cp:revision>
  <dcterms:created xsi:type="dcterms:W3CDTF">2025-10-27T08:31:02Z</dcterms:created>
  <dcterms:modified xsi:type="dcterms:W3CDTF">2025-11-16T14:23:54Z</dcterms:modified>
</cp:coreProperties>
</file>