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57" r:id="rId4"/>
    <p:sldId id="275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73" r:id="rId13"/>
    <p:sldId id="272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DEC86A-3AD0-4FF3-9034-2E42EADB47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278297"/>
            <a:ext cx="7766936" cy="821633"/>
          </a:xfrm>
        </p:spPr>
        <p:txBody>
          <a:bodyPr/>
          <a:lstStyle/>
          <a:p>
            <a:pPr algn="l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 Детский сад №1 «Белоснежка»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E536A05-F842-48D5-8EC1-5C9817096E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1577009"/>
            <a:ext cx="7766936" cy="4704521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Марафон предприимчивости</a:t>
            </a:r>
          </a:p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№ 5 «Семицветик»</a:t>
            </a:r>
          </a:p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</a:p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университет: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профессии СУЭК»</a:t>
            </a:r>
          </a:p>
          <a:p>
            <a:pPr algn="ctr"/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Грубая О.</a:t>
            </a:r>
            <a:r>
              <a:rPr lang="ru-RU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392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303C54-C950-4299-9EDF-1B394ADA6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32522"/>
            <a:ext cx="8596668" cy="684116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90DEA8-6237-4361-86AA-51B4F99D42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816639"/>
            <a:ext cx="8596668" cy="52247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патриотическое воспитание дошкольников посредством ранней профориентации в изучении профессий Сибирской Угольной Энергетической компании  (СУЭК) г Шарыпово</a:t>
            </a:r>
          </a:p>
          <a:p>
            <a:pPr marL="0" indent="0">
              <a:buNone/>
            </a:pP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D7A4761-2BA9-4384-9BB2-F9418850DF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056" y="2411895"/>
            <a:ext cx="3695883" cy="268734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8D27240-46C8-4DCB-9E61-9EBD7D04DF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7618" y="2373503"/>
            <a:ext cx="3801482" cy="2764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034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F2F85D-379C-4C40-954A-E620A5C80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7707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2345EA-2A88-4D37-9DAD-F44324F2CF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914400"/>
            <a:ext cx="8596668" cy="5126963"/>
          </a:xfrm>
        </p:spPr>
        <p:txBody>
          <a:bodyPr/>
          <a:lstStyle/>
          <a:p>
            <a:pPr marL="0" lvl="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Повысить  уровень знаний  родителей и дошкольников  о профессиях СУЭК, воспитание патриотических чувств к своей малой Родине.</a:t>
            </a:r>
          </a:p>
          <a:p>
            <a:pPr marL="0" lv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Сформировать представления об угольной промышленности.</a:t>
            </a:r>
          </a:p>
          <a:p>
            <a:pPr marL="0" lv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Оформить в детском саду  совместно с детьми и родителями   мини- музей «Профессии СУЭК»;</a:t>
            </a:r>
          </a:p>
          <a:p>
            <a:pPr marL="0" lvl="0" indent="0">
              <a:buNone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48795E1-BD74-4967-A73A-6A7560632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246" y="3046939"/>
            <a:ext cx="5330952" cy="257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94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0BEE28-9DA0-4A13-9C38-6A8175DF3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Открытие  детского университета СУЭК. Встреча с представителями компании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A42286E-525C-4023-9E14-7012BF1393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9201" y="1603513"/>
            <a:ext cx="8229600" cy="4929809"/>
          </a:xfrm>
        </p:spPr>
      </p:pic>
    </p:spTree>
    <p:extLst>
      <p:ext uri="{BB962C8B-B14F-4D97-AF65-F5344CB8AC3E}">
        <p14:creationId xmlns:p14="http://schemas.microsoft.com/office/powerpoint/2010/main" val="1948581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A4E0ED-940C-4CED-8563-E7F56EBF5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344557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первый  </a:t>
            </a:r>
            <a:b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Посвящение в марафон 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«Рисуем углем» 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EE8B9CB-953B-4511-9935-71211C197C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616" y="1593159"/>
            <a:ext cx="3140972" cy="4187963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37B237D-C07B-4A82-8040-41D2D0D46E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0011" y="1593158"/>
            <a:ext cx="3140973" cy="418796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4416DA-7107-4D09-B766-811E86008C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6463" y="1705939"/>
            <a:ext cx="3044068" cy="4058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040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9A880D45-0ED1-4994-AE68-AD061D5C76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3578" y="609600"/>
            <a:ext cx="4515988" cy="3386991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0A5A41E-63D2-4909-9A00-C86D8D78B1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1112" y="2955235"/>
            <a:ext cx="4982818" cy="369735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DC392D4-58B0-468F-A17E-0AA61899C6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6278" y="3996591"/>
            <a:ext cx="1961322" cy="280704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33C4D53-4B7F-4102-8A53-7A90B75D78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0983" y="609600"/>
            <a:ext cx="1911626" cy="191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425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D52E17-D468-4712-B602-8EBE4BBF7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32523"/>
            <a:ext cx="8596668" cy="914399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второй. </a:t>
            </a:r>
            <a:b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о профессии </a:t>
            </a:r>
            <a:b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«Машинист роторного экскаватора»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1C81291-C0B1-41DE-87A4-5C2D2BE832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87173" y="132523"/>
            <a:ext cx="3152544" cy="1773306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CDDD9ED-3AB9-4948-A56B-B800BAE332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362" y="1623391"/>
            <a:ext cx="3799841" cy="318714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2D4F53F-07CF-4EB2-8AAF-04B084C07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1501" y="2266122"/>
            <a:ext cx="5068567" cy="369735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7E6CEB6-4689-47F3-898D-F3FAE092AA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7747" y="4810538"/>
            <a:ext cx="1448369" cy="207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214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3D762A-BD97-44CE-8652-9C24C91D20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9026"/>
            <a:ext cx="8596668" cy="1470991"/>
          </a:xfrm>
        </p:spPr>
        <p:txBody>
          <a:bodyPr>
            <a:normAutofit/>
          </a:bodyPr>
          <a:lstStyle/>
          <a:p>
            <a:r>
              <a:rPr lang="ru-RU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третий </a:t>
            </a:r>
            <a:b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«Творческая гостиная- Азбука СУЭК», создание мини музея в группе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A843F67-F77F-47D7-8ABB-A4974767BE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1821864"/>
            <a:ext cx="2872582" cy="3823562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EC31A67-E5DF-4AC4-B1FB-02FF1DA607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2157" y="1821864"/>
            <a:ext cx="3048000" cy="257785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9D37636-660C-4C1E-B2FF-BB3A62B3BC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2398" y="1821864"/>
            <a:ext cx="2370472" cy="429370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A3E4B76-9BB0-4F6D-8744-3A1FCD48D9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8839" y="4591569"/>
            <a:ext cx="1911626" cy="191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9262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ADF14F-8A4A-4C23-BAA8-36069EC3A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27652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четвертый</a:t>
            </a:r>
            <a:b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Профессия «Машинист конвейера»</a:t>
            </a:r>
            <a:b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спортивная игра «Перевези уголь»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C043010-E542-44C4-9175-4B1F758E72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863" y="2060166"/>
            <a:ext cx="4573643" cy="2101017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1D74DF9-6603-4F7C-88F1-83229EC1E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5426" y="1896254"/>
            <a:ext cx="1999267" cy="435214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1EB9EA2-14D1-436D-B52F-71943F63D6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896481" y="1896255"/>
            <a:ext cx="1783701" cy="435214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6956597-7AC6-4360-8FD0-A3AC4FB404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3521" y="4293704"/>
            <a:ext cx="1448369" cy="207290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67FF705-C97E-4396-874C-5CCA0ECDCD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3678" y="4515501"/>
            <a:ext cx="1629309" cy="162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643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52EE0A-6B69-4D4D-8CE5-97620CD61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26773"/>
            <a:ext cx="8596668" cy="1522137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пятый </a:t>
            </a:r>
            <a:b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Рисуем профессию «Водитель внедорожных транспортных средств»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408D5F3-900C-4D71-BD63-680106C7A9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5137" y="1648910"/>
            <a:ext cx="1940718" cy="3881437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441F09-9755-467A-9FF3-43C0A6FF59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1068" y="1526711"/>
            <a:ext cx="4724400" cy="264049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B4719C8-83A4-4B89-8C47-2E2B0647A8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6984" y="4378089"/>
            <a:ext cx="3118484" cy="190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6485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343B76-D31F-41A3-A1B2-3DA768BB8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2226194"/>
          </a:xfrm>
        </p:spPr>
        <p:txBody>
          <a:bodyPr>
            <a:normAutofit/>
          </a:bodyPr>
          <a:lstStyle/>
          <a:p>
            <a:r>
              <a:rPr lang="ru-RU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шестой  </a:t>
            </a:r>
            <a:br>
              <a:rPr lang="ru-RU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Программирование готовой модели на определенные действия по образцу используя конструктор.</a:t>
            </a:r>
            <a:r>
              <a:rPr lang="ru-RU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«Электромеханик по средствам автоматики и приборам технологического контроля»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579B73BE-9D74-4DDD-ACE4-62874F181A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4746" y="2968314"/>
            <a:ext cx="2140002" cy="3656012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EC9E6BF-BF84-407A-A7DD-00FA8562CB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489" y="2968314"/>
            <a:ext cx="4874683" cy="3656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4694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2D2C68-86F3-4AEA-B11D-0849DE0CC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525090"/>
            <a:ext cx="8596668" cy="1171188"/>
          </a:xfrm>
        </p:spPr>
        <p:txBody>
          <a:bodyPr>
            <a:normAutofit/>
          </a:bodyPr>
          <a:lstStyle/>
          <a:p>
            <a:r>
              <a:rPr lang="ru-RU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седьмой</a:t>
            </a:r>
            <a:b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мини музея сада «СУЭК 20 лет»</a:t>
            </a:r>
          </a:p>
        </p:txBody>
      </p:sp>
      <p:pic>
        <p:nvPicPr>
          <p:cNvPr id="10" name="Объект 4">
            <a:extLst>
              <a:ext uri="{FF2B5EF4-FFF2-40B4-BE49-F238E27FC236}">
                <a16:creationId xmlns:a16="http://schemas.microsoft.com/office/drawing/2014/main" id="{ACDF909B-B005-4AE4-85C4-1309706461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4997" y="1696278"/>
            <a:ext cx="4724400" cy="2362200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183D95F-E786-4F9D-BF31-B239EFB82F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9419" y="1807057"/>
            <a:ext cx="4724400" cy="23622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950D48B-AF3D-4C00-A47E-BAD6A04CA2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997" y="4303852"/>
            <a:ext cx="4724400" cy="23622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D922A49-E74A-472F-BF9E-832E12FD44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2356" y="4396617"/>
            <a:ext cx="4724400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9899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A06EFA-3C44-41CD-A40B-127A43C07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60174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одиннадцатый 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Закрыли «Детский университет СУЭК»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780D4CC-933C-42DA-BAFD-F156E20CC3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1576388"/>
            <a:ext cx="7930099" cy="4465637"/>
          </a:xfrm>
        </p:spPr>
      </p:pic>
    </p:spTree>
    <p:extLst>
      <p:ext uri="{BB962C8B-B14F-4D97-AF65-F5344CB8AC3E}">
        <p14:creationId xmlns:p14="http://schemas.microsoft.com/office/powerpoint/2010/main" val="247529558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221</TotalTime>
  <Words>129</Words>
  <Application>Microsoft Office PowerPoint</Application>
  <PresentationFormat>Широкоэкранный</PresentationFormat>
  <Paragraphs>24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Times New Roman</vt:lpstr>
      <vt:lpstr>Trebuchet MS</vt:lpstr>
      <vt:lpstr>Wingdings 3</vt:lpstr>
      <vt:lpstr>Аспект</vt:lpstr>
      <vt:lpstr>Муниципальное дошкольное образовательное учреждение Детский сад №1 «Белоснежка»</vt:lpstr>
      <vt:lpstr>Цель </vt:lpstr>
      <vt:lpstr>Задачи </vt:lpstr>
      <vt:lpstr>Открытие  детского университета СУЭК. Встреча с представителями компании</vt:lpstr>
      <vt:lpstr>День первый   Посвящение в марафон  «Рисуем углем» </vt:lpstr>
      <vt:lpstr>Презентация PowerPoint</vt:lpstr>
      <vt:lpstr>День второй.  Беседа о профессии  «Машинист роторного экскаватора»</vt:lpstr>
      <vt:lpstr>День третий  «Творческая гостиная- Азбука СУЭК», создание мини музея в группе</vt:lpstr>
      <vt:lpstr>День четвертый Профессия «Машинист конвейера» спортивная игра «Перевези уголь»</vt:lpstr>
      <vt:lpstr>День пятый  Рисуем профессию «Водитель внедорожных транспортных средств»</vt:lpstr>
      <vt:lpstr>День шестой   Программирование готовой модели на определенные действия по образцу используя конструктор. «Электромеханик по средствам автоматики и приборам технологического контроля»</vt:lpstr>
      <vt:lpstr>День седьмой Оформление мини музея сада «СУЭК 20 лет»</vt:lpstr>
      <vt:lpstr>День одиннадцатый  Закрыли «Детский университет СУЭК»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образовательное учреждение Детский сад №1 «Белоснежка»</dc:title>
  <dc:creator>Оксана Грубая</dc:creator>
  <cp:lastModifiedBy>Оксана Грубая</cp:lastModifiedBy>
  <cp:revision>23</cp:revision>
  <dcterms:created xsi:type="dcterms:W3CDTF">2022-05-05T06:40:16Z</dcterms:created>
  <dcterms:modified xsi:type="dcterms:W3CDTF">2024-10-18T03:13:26Z</dcterms:modified>
</cp:coreProperties>
</file>