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9" r:id="rId3"/>
    <p:sldId id="260" r:id="rId4"/>
    <p:sldId id="261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  <p:sldId id="310" r:id="rId53"/>
    <p:sldId id="311" r:id="rId54"/>
    <p:sldId id="312" r:id="rId55"/>
    <p:sldId id="313" r:id="rId56"/>
    <p:sldId id="314" r:id="rId57"/>
    <p:sldId id="315" r:id="rId58"/>
    <p:sldId id="316" r:id="rId59"/>
    <p:sldId id="317" r:id="rId60"/>
    <p:sldId id="318" r:id="rId61"/>
    <p:sldId id="319" r:id="rId62"/>
    <p:sldId id="320" r:id="rId63"/>
    <p:sldId id="321" r:id="rId64"/>
    <p:sldId id="322" r:id="rId65"/>
    <p:sldId id="323" r:id="rId66"/>
    <p:sldId id="324" r:id="rId67"/>
    <p:sldId id="325" r:id="rId68"/>
  </p:sldIdLst>
  <p:sldSz cx="12192000" cy="6858000"/>
  <p:notesSz cx="12192000" cy="6858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56" y="-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 Black" panose="020B0A04020102020204"/>
                <a:cs typeface="Arial Black" panose="020B0A040201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 Black" panose="020B0A04020102020204"/>
                <a:cs typeface="Arial Black" panose="020B0A04020102020204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6350" y="0"/>
            <a:ext cx="12185650" cy="6858000"/>
          </a:xfrm>
          <a:custGeom>
            <a:avLst/>
            <a:gdLst/>
            <a:ahLst/>
            <a:cxnLst/>
            <a:rect l="l" t="t" r="r" b="b"/>
            <a:pathLst>
              <a:path w="12185650" h="6858000">
                <a:moveTo>
                  <a:pt x="12185650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12185650" y="0"/>
                </a:lnTo>
                <a:lnTo>
                  <a:pt x="12185650" y="685800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9422892" y="1562100"/>
            <a:ext cx="532130" cy="27940"/>
          </a:xfrm>
          <a:custGeom>
            <a:avLst/>
            <a:gdLst/>
            <a:ahLst/>
            <a:cxnLst/>
            <a:rect l="l" t="t" r="r" b="b"/>
            <a:pathLst>
              <a:path w="532129" h="27940">
                <a:moveTo>
                  <a:pt x="0" y="27939"/>
                </a:moveTo>
                <a:lnTo>
                  <a:pt x="532002" y="27939"/>
                </a:lnTo>
                <a:lnTo>
                  <a:pt x="532002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00120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04120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06406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110407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12693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16693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11897994" y="1562100"/>
            <a:ext cx="12065" cy="27940"/>
          </a:xfrm>
          <a:custGeom>
            <a:avLst/>
            <a:gdLst/>
            <a:ahLst/>
            <a:cxnLst/>
            <a:rect l="l" t="t" r="r" b="b"/>
            <a:pathLst>
              <a:path w="12065" h="27940">
                <a:moveTo>
                  <a:pt x="0" y="27939"/>
                </a:moveTo>
                <a:lnTo>
                  <a:pt x="12065" y="27939"/>
                </a:lnTo>
                <a:lnTo>
                  <a:pt x="12065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9422892" y="6430009"/>
            <a:ext cx="81280" cy="29209"/>
          </a:xfrm>
          <a:custGeom>
            <a:avLst/>
            <a:gdLst/>
            <a:ahLst/>
            <a:cxnLst/>
            <a:rect l="l" t="t" r="r" b="b"/>
            <a:pathLst>
              <a:path w="81279" h="29210">
                <a:moveTo>
                  <a:pt x="0" y="28701"/>
                </a:moveTo>
                <a:lnTo>
                  <a:pt x="81152" y="28701"/>
                </a:lnTo>
                <a:lnTo>
                  <a:pt x="81152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97326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99612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103612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bg object 29"/>
          <p:cNvSpPr/>
          <p:nvPr/>
        </p:nvSpPr>
        <p:spPr>
          <a:xfrm>
            <a:off x="105898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bg object 30"/>
          <p:cNvSpPr/>
          <p:nvPr/>
        </p:nvSpPr>
        <p:spPr>
          <a:xfrm>
            <a:off x="109899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bg object 31"/>
          <p:cNvSpPr/>
          <p:nvPr/>
        </p:nvSpPr>
        <p:spPr>
          <a:xfrm>
            <a:off x="112185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bg object 32"/>
          <p:cNvSpPr/>
          <p:nvPr/>
        </p:nvSpPr>
        <p:spPr>
          <a:xfrm>
            <a:off x="9422892" y="1590039"/>
            <a:ext cx="2487295" cy="4869180"/>
          </a:xfrm>
          <a:custGeom>
            <a:avLst/>
            <a:gdLst/>
            <a:ahLst/>
            <a:cxnLst/>
            <a:rect l="l" t="t" r="r" b="b"/>
            <a:pathLst>
              <a:path w="2487295" h="4869180">
                <a:moveTo>
                  <a:pt x="2487168" y="0"/>
                </a:moveTo>
                <a:lnTo>
                  <a:pt x="0" y="0"/>
                </a:lnTo>
                <a:lnTo>
                  <a:pt x="0" y="4839982"/>
                </a:lnTo>
                <a:lnTo>
                  <a:pt x="2195703" y="4839982"/>
                </a:lnTo>
                <a:lnTo>
                  <a:pt x="2195703" y="4868684"/>
                </a:lnTo>
                <a:lnTo>
                  <a:pt x="2487168" y="4868684"/>
                </a:lnTo>
                <a:lnTo>
                  <a:pt x="2487168" y="4839982"/>
                </a:lnTo>
                <a:lnTo>
                  <a:pt x="2487168" y="0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bg object 33"/>
          <p:cNvSpPr/>
          <p:nvPr/>
        </p:nvSpPr>
        <p:spPr>
          <a:xfrm>
            <a:off x="9394190" y="1532889"/>
            <a:ext cx="2544445" cy="4954270"/>
          </a:xfrm>
          <a:custGeom>
            <a:avLst/>
            <a:gdLst/>
            <a:ahLst/>
            <a:cxnLst/>
            <a:rect l="l" t="t" r="r" b="b"/>
            <a:pathLst>
              <a:path w="2544445" h="4954270">
                <a:moveTo>
                  <a:pt x="57150" y="4697095"/>
                </a:moveTo>
                <a:lnTo>
                  <a:pt x="0" y="4697095"/>
                </a:lnTo>
                <a:lnTo>
                  <a:pt x="0" y="4925695"/>
                </a:lnTo>
                <a:lnTo>
                  <a:pt x="57150" y="4925695"/>
                </a:lnTo>
                <a:lnTo>
                  <a:pt x="57150" y="4697095"/>
                </a:lnTo>
                <a:close/>
              </a:path>
              <a:path w="2544445" h="4954270">
                <a:moveTo>
                  <a:pt x="57150" y="4468495"/>
                </a:moveTo>
                <a:lnTo>
                  <a:pt x="0" y="4468495"/>
                </a:lnTo>
                <a:lnTo>
                  <a:pt x="0" y="4525645"/>
                </a:lnTo>
                <a:lnTo>
                  <a:pt x="57150" y="4525645"/>
                </a:lnTo>
                <a:lnTo>
                  <a:pt x="57150" y="4468495"/>
                </a:lnTo>
                <a:close/>
              </a:path>
              <a:path w="2544445" h="4954270">
                <a:moveTo>
                  <a:pt x="57150" y="4068445"/>
                </a:moveTo>
                <a:lnTo>
                  <a:pt x="0" y="4068445"/>
                </a:lnTo>
                <a:lnTo>
                  <a:pt x="0" y="4297045"/>
                </a:lnTo>
                <a:lnTo>
                  <a:pt x="57150" y="4297045"/>
                </a:lnTo>
                <a:lnTo>
                  <a:pt x="57150" y="4068445"/>
                </a:lnTo>
                <a:close/>
              </a:path>
              <a:path w="2544445" h="4954270">
                <a:moveTo>
                  <a:pt x="57150" y="3839845"/>
                </a:moveTo>
                <a:lnTo>
                  <a:pt x="0" y="3839845"/>
                </a:lnTo>
                <a:lnTo>
                  <a:pt x="0" y="3896995"/>
                </a:lnTo>
                <a:lnTo>
                  <a:pt x="57150" y="3896995"/>
                </a:lnTo>
                <a:lnTo>
                  <a:pt x="57150" y="3839845"/>
                </a:lnTo>
                <a:close/>
              </a:path>
              <a:path w="2544445" h="4954270">
                <a:moveTo>
                  <a:pt x="57150" y="3439795"/>
                </a:moveTo>
                <a:lnTo>
                  <a:pt x="0" y="3439795"/>
                </a:lnTo>
                <a:lnTo>
                  <a:pt x="0" y="3668395"/>
                </a:lnTo>
                <a:lnTo>
                  <a:pt x="57150" y="3668395"/>
                </a:lnTo>
                <a:lnTo>
                  <a:pt x="57150" y="3439795"/>
                </a:lnTo>
                <a:close/>
              </a:path>
              <a:path w="2544445" h="4954270">
                <a:moveTo>
                  <a:pt x="57150" y="3211195"/>
                </a:moveTo>
                <a:lnTo>
                  <a:pt x="0" y="3211195"/>
                </a:lnTo>
                <a:lnTo>
                  <a:pt x="0" y="3268345"/>
                </a:lnTo>
                <a:lnTo>
                  <a:pt x="57150" y="3268345"/>
                </a:lnTo>
                <a:lnTo>
                  <a:pt x="57150" y="3211195"/>
                </a:lnTo>
                <a:close/>
              </a:path>
              <a:path w="2544445" h="4954270">
                <a:moveTo>
                  <a:pt x="57150" y="2811145"/>
                </a:moveTo>
                <a:lnTo>
                  <a:pt x="0" y="2811145"/>
                </a:lnTo>
                <a:lnTo>
                  <a:pt x="0" y="3039745"/>
                </a:lnTo>
                <a:lnTo>
                  <a:pt x="57150" y="3039745"/>
                </a:lnTo>
                <a:lnTo>
                  <a:pt x="57150" y="2811145"/>
                </a:lnTo>
                <a:close/>
              </a:path>
              <a:path w="2544445" h="4954270">
                <a:moveTo>
                  <a:pt x="57150" y="2582545"/>
                </a:moveTo>
                <a:lnTo>
                  <a:pt x="0" y="2582545"/>
                </a:lnTo>
                <a:lnTo>
                  <a:pt x="0" y="2639695"/>
                </a:lnTo>
                <a:lnTo>
                  <a:pt x="57150" y="2639695"/>
                </a:lnTo>
                <a:lnTo>
                  <a:pt x="57150" y="2582545"/>
                </a:lnTo>
                <a:close/>
              </a:path>
              <a:path w="2544445" h="4954270">
                <a:moveTo>
                  <a:pt x="57150" y="2182495"/>
                </a:moveTo>
                <a:lnTo>
                  <a:pt x="0" y="2182495"/>
                </a:lnTo>
                <a:lnTo>
                  <a:pt x="0" y="2411095"/>
                </a:lnTo>
                <a:lnTo>
                  <a:pt x="57150" y="2411095"/>
                </a:lnTo>
                <a:lnTo>
                  <a:pt x="57150" y="2182495"/>
                </a:lnTo>
                <a:close/>
              </a:path>
              <a:path w="2544445" h="4954270">
                <a:moveTo>
                  <a:pt x="57150" y="1953895"/>
                </a:moveTo>
                <a:lnTo>
                  <a:pt x="0" y="1953895"/>
                </a:lnTo>
                <a:lnTo>
                  <a:pt x="0" y="2011045"/>
                </a:lnTo>
                <a:lnTo>
                  <a:pt x="57150" y="2011045"/>
                </a:lnTo>
                <a:lnTo>
                  <a:pt x="57150" y="1953895"/>
                </a:lnTo>
                <a:close/>
              </a:path>
              <a:path w="2544445" h="4954270">
                <a:moveTo>
                  <a:pt x="57150" y="1553845"/>
                </a:moveTo>
                <a:lnTo>
                  <a:pt x="0" y="1553845"/>
                </a:lnTo>
                <a:lnTo>
                  <a:pt x="0" y="1782445"/>
                </a:lnTo>
                <a:lnTo>
                  <a:pt x="57150" y="1782445"/>
                </a:lnTo>
                <a:lnTo>
                  <a:pt x="57150" y="1553845"/>
                </a:lnTo>
                <a:close/>
              </a:path>
              <a:path w="2544445" h="4954270">
                <a:moveTo>
                  <a:pt x="57150" y="1325245"/>
                </a:moveTo>
                <a:lnTo>
                  <a:pt x="0" y="1325245"/>
                </a:lnTo>
                <a:lnTo>
                  <a:pt x="0" y="1382395"/>
                </a:lnTo>
                <a:lnTo>
                  <a:pt x="57150" y="1382395"/>
                </a:lnTo>
                <a:lnTo>
                  <a:pt x="57150" y="1325245"/>
                </a:lnTo>
                <a:close/>
              </a:path>
              <a:path w="2544445" h="4954270">
                <a:moveTo>
                  <a:pt x="57150" y="925195"/>
                </a:moveTo>
                <a:lnTo>
                  <a:pt x="0" y="925195"/>
                </a:lnTo>
                <a:lnTo>
                  <a:pt x="0" y="1153795"/>
                </a:lnTo>
                <a:lnTo>
                  <a:pt x="57150" y="1153795"/>
                </a:lnTo>
                <a:lnTo>
                  <a:pt x="57150" y="925195"/>
                </a:lnTo>
                <a:close/>
              </a:path>
              <a:path w="2544445" h="4954270">
                <a:moveTo>
                  <a:pt x="57150" y="696595"/>
                </a:moveTo>
                <a:lnTo>
                  <a:pt x="0" y="696595"/>
                </a:lnTo>
                <a:lnTo>
                  <a:pt x="0" y="753745"/>
                </a:lnTo>
                <a:lnTo>
                  <a:pt x="57150" y="753745"/>
                </a:lnTo>
                <a:lnTo>
                  <a:pt x="57150" y="696595"/>
                </a:lnTo>
                <a:close/>
              </a:path>
              <a:path w="2544445" h="4954270">
                <a:moveTo>
                  <a:pt x="57150" y="296545"/>
                </a:moveTo>
                <a:lnTo>
                  <a:pt x="0" y="296545"/>
                </a:lnTo>
                <a:lnTo>
                  <a:pt x="0" y="525145"/>
                </a:lnTo>
                <a:lnTo>
                  <a:pt x="57150" y="525145"/>
                </a:lnTo>
                <a:lnTo>
                  <a:pt x="57150" y="296545"/>
                </a:lnTo>
                <a:close/>
              </a:path>
              <a:path w="2544445" h="4954270">
                <a:moveTo>
                  <a:pt x="57150" y="67945"/>
                </a:moveTo>
                <a:lnTo>
                  <a:pt x="0" y="67945"/>
                </a:lnTo>
                <a:lnTo>
                  <a:pt x="0" y="125095"/>
                </a:lnTo>
                <a:lnTo>
                  <a:pt x="57150" y="125095"/>
                </a:lnTo>
                <a:lnTo>
                  <a:pt x="57150" y="67945"/>
                </a:lnTo>
                <a:close/>
              </a:path>
              <a:path w="2544445" h="4954270">
                <a:moveTo>
                  <a:pt x="338455" y="4897120"/>
                </a:moveTo>
                <a:lnTo>
                  <a:pt x="109855" y="4897120"/>
                </a:lnTo>
                <a:lnTo>
                  <a:pt x="109855" y="4954270"/>
                </a:lnTo>
                <a:lnTo>
                  <a:pt x="338455" y="4954270"/>
                </a:lnTo>
                <a:lnTo>
                  <a:pt x="338455" y="4897120"/>
                </a:lnTo>
                <a:close/>
              </a:path>
              <a:path w="2544445" h="4954270">
                <a:moveTo>
                  <a:pt x="389255" y="0"/>
                </a:moveTo>
                <a:lnTo>
                  <a:pt x="160655" y="0"/>
                </a:lnTo>
                <a:lnTo>
                  <a:pt x="160655" y="57150"/>
                </a:lnTo>
                <a:lnTo>
                  <a:pt x="389255" y="57150"/>
                </a:lnTo>
                <a:lnTo>
                  <a:pt x="389255" y="0"/>
                </a:lnTo>
                <a:close/>
              </a:path>
              <a:path w="2544445" h="4954270">
                <a:moveTo>
                  <a:pt x="567055" y="4897120"/>
                </a:moveTo>
                <a:lnTo>
                  <a:pt x="509905" y="4897120"/>
                </a:lnTo>
                <a:lnTo>
                  <a:pt x="509905" y="4954270"/>
                </a:lnTo>
                <a:lnTo>
                  <a:pt x="567055" y="4954270"/>
                </a:lnTo>
                <a:lnTo>
                  <a:pt x="567055" y="4897120"/>
                </a:lnTo>
                <a:close/>
              </a:path>
              <a:path w="2544445" h="4954270">
                <a:moveTo>
                  <a:pt x="617855" y="0"/>
                </a:moveTo>
                <a:lnTo>
                  <a:pt x="560705" y="0"/>
                </a:lnTo>
                <a:lnTo>
                  <a:pt x="560705" y="57150"/>
                </a:lnTo>
                <a:lnTo>
                  <a:pt x="617855" y="57150"/>
                </a:lnTo>
                <a:lnTo>
                  <a:pt x="617855" y="0"/>
                </a:lnTo>
                <a:close/>
              </a:path>
              <a:path w="2544445" h="4954270">
                <a:moveTo>
                  <a:pt x="967105" y="4897120"/>
                </a:moveTo>
                <a:lnTo>
                  <a:pt x="738505" y="4897120"/>
                </a:lnTo>
                <a:lnTo>
                  <a:pt x="738505" y="4954270"/>
                </a:lnTo>
                <a:lnTo>
                  <a:pt x="967105" y="4954270"/>
                </a:lnTo>
                <a:lnTo>
                  <a:pt x="967105" y="4897120"/>
                </a:lnTo>
                <a:close/>
              </a:path>
              <a:path w="2544445" h="4954270">
                <a:moveTo>
                  <a:pt x="1017905" y="0"/>
                </a:moveTo>
                <a:lnTo>
                  <a:pt x="789305" y="0"/>
                </a:lnTo>
                <a:lnTo>
                  <a:pt x="789305" y="57150"/>
                </a:lnTo>
                <a:lnTo>
                  <a:pt x="1017905" y="57150"/>
                </a:lnTo>
                <a:lnTo>
                  <a:pt x="1017905" y="0"/>
                </a:lnTo>
                <a:close/>
              </a:path>
              <a:path w="2544445" h="4954270">
                <a:moveTo>
                  <a:pt x="1195705" y="4897120"/>
                </a:moveTo>
                <a:lnTo>
                  <a:pt x="1138555" y="4897120"/>
                </a:lnTo>
                <a:lnTo>
                  <a:pt x="1138555" y="4954270"/>
                </a:lnTo>
                <a:lnTo>
                  <a:pt x="1195705" y="4954270"/>
                </a:lnTo>
                <a:lnTo>
                  <a:pt x="1195705" y="4897120"/>
                </a:lnTo>
                <a:close/>
              </a:path>
              <a:path w="2544445" h="4954270">
                <a:moveTo>
                  <a:pt x="1246505" y="0"/>
                </a:moveTo>
                <a:lnTo>
                  <a:pt x="1189355" y="0"/>
                </a:lnTo>
                <a:lnTo>
                  <a:pt x="1189355" y="57150"/>
                </a:lnTo>
                <a:lnTo>
                  <a:pt x="1246505" y="57150"/>
                </a:lnTo>
                <a:lnTo>
                  <a:pt x="1246505" y="0"/>
                </a:lnTo>
                <a:close/>
              </a:path>
              <a:path w="2544445" h="4954270">
                <a:moveTo>
                  <a:pt x="1595755" y="4897120"/>
                </a:moveTo>
                <a:lnTo>
                  <a:pt x="1367155" y="4897120"/>
                </a:lnTo>
                <a:lnTo>
                  <a:pt x="1367155" y="4954270"/>
                </a:lnTo>
                <a:lnTo>
                  <a:pt x="1595755" y="4954270"/>
                </a:lnTo>
                <a:lnTo>
                  <a:pt x="1595755" y="4897120"/>
                </a:lnTo>
                <a:close/>
              </a:path>
              <a:path w="2544445" h="4954270">
                <a:moveTo>
                  <a:pt x="1646555" y="0"/>
                </a:moveTo>
                <a:lnTo>
                  <a:pt x="1417955" y="0"/>
                </a:lnTo>
                <a:lnTo>
                  <a:pt x="1417955" y="57150"/>
                </a:lnTo>
                <a:lnTo>
                  <a:pt x="1646555" y="57150"/>
                </a:lnTo>
                <a:lnTo>
                  <a:pt x="1646555" y="0"/>
                </a:lnTo>
                <a:close/>
              </a:path>
              <a:path w="2544445" h="4954270">
                <a:moveTo>
                  <a:pt x="1824355" y="4897120"/>
                </a:moveTo>
                <a:lnTo>
                  <a:pt x="1767205" y="4897120"/>
                </a:lnTo>
                <a:lnTo>
                  <a:pt x="1767205" y="4954270"/>
                </a:lnTo>
                <a:lnTo>
                  <a:pt x="1824355" y="4954270"/>
                </a:lnTo>
                <a:lnTo>
                  <a:pt x="1824355" y="4897120"/>
                </a:lnTo>
                <a:close/>
              </a:path>
              <a:path w="2544445" h="4954270">
                <a:moveTo>
                  <a:pt x="1875155" y="0"/>
                </a:moveTo>
                <a:lnTo>
                  <a:pt x="1818005" y="0"/>
                </a:lnTo>
                <a:lnTo>
                  <a:pt x="1818005" y="57150"/>
                </a:lnTo>
                <a:lnTo>
                  <a:pt x="1875155" y="57150"/>
                </a:lnTo>
                <a:lnTo>
                  <a:pt x="1875155" y="0"/>
                </a:lnTo>
                <a:close/>
              </a:path>
              <a:path w="2544445" h="4954270">
                <a:moveTo>
                  <a:pt x="2224405" y="4897120"/>
                </a:moveTo>
                <a:lnTo>
                  <a:pt x="1995805" y="4897120"/>
                </a:lnTo>
                <a:lnTo>
                  <a:pt x="1995805" y="4954270"/>
                </a:lnTo>
                <a:lnTo>
                  <a:pt x="2224405" y="4954270"/>
                </a:lnTo>
                <a:lnTo>
                  <a:pt x="2224405" y="4897120"/>
                </a:lnTo>
                <a:close/>
              </a:path>
              <a:path w="2544445" h="4954270">
                <a:moveTo>
                  <a:pt x="2275205" y="0"/>
                </a:moveTo>
                <a:lnTo>
                  <a:pt x="2046605" y="0"/>
                </a:lnTo>
                <a:lnTo>
                  <a:pt x="2046605" y="57150"/>
                </a:lnTo>
                <a:lnTo>
                  <a:pt x="2275205" y="57150"/>
                </a:lnTo>
                <a:lnTo>
                  <a:pt x="2275205" y="0"/>
                </a:lnTo>
                <a:close/>
              </a:path>
              <a:path w="2544445" h="4954270">
                <a:moveTo>
                  <a:pt x="2453005" y="4897120"/>
                </a:moveTo>
                <a:lnTo>
                  <a:pt x="2395855" y="4897120"/>
                </a:lnTo>
                <a:lnTo>
                  <a:pt x="2395855" y="4954270"/>
                </a:lnTo>
                <a:lnTo>
                  <a:pt x="2453005" y="4954270"/>
                </a:lnTo>
                <a:lnTo>
                  <a:pt x="2453005" y="4897120"/>
                </a:lnTo>
                <a:close/>
              </a:path>
              <a:path w="2544445" h="4954270">
                <a:moveTo>
                  <a:pt x="2503805" y="0"/>
                </a:moveTo>
                <a:lnTo>
                  <a:pt x="2446655" y="0"/>
                </a:lnTo>
                <a:lnTo>
                  <a:pt x="2446655" y="57150"/>
                </a:lnTo>
                <a:lnTo>
                  <a:pt x="2503805" y="57150"/>
                </a:lnTo>
                <a:lnTo>
                  <a:pt x="2503805" y="0"/>
                </a:lnTo>
                <a:close/>
              </a:path>
              <a:path w="2544445" h="4954270">
                <a:moveTo>
                  <a:pt x="2544445" y="4588510"/>
                </a:moveTo>
                <a:lnTo>
                  <a:pt x="2487295" y="4588510"/>
                </a:lnTo>
                <a:lnTo>
                  <a:pt x="2487295" y="4817110"/>
                </a:lnTo>
                <a:lnTo>
                  <a:pt x="2544445" y="4817110"/>
                </a:lnTo>
                <a:lnTo>
                  <a:pt x="2544445" y="4588510"/>
                </a:lnTo>
                <a:close/>
              </a:path>
              <a:path w="2544445" h="4954270">
                <a:moveTo>
                  <a:pt x="2544445" y="4359910"/>
                </a:moveTo>
                <a:lnTo>
                  <a:pt x="2487295" y="4359910"/>
                </a:lnTo>
                <a:lnTo>
                  <a:pt x="2487295" y="4417060"/>
                </a:lnTo>
                <a:lnTo>
                  <a:pt x="2544445" y="4417060"/>
                </a:lnTo>
                <a:lnTo>
                  <a:pt x="2544445" y="4359910"/>
                </a:lnTo>
                <a:close/>
              </a:path>
              <a:path w="2544445" h="4954270">
                <a:moveTo>
                  <a:pt x="2544445" y="3959860"/>
                </a:moveTo>
                <a:lnTo>
                  <a:pt x="2487295" y="3959860"/>
                </a:lnTo>
                <a:lnTo>
                  <a:pt x="2487295" y="4188460"/>
                </a:lnTo>
                <a:lnTo>
                  <a:pt x="2544445" y="4188460"/>
                </a:lnTo>
                <a:lnTo>
                  <a:pt x="2544445" y="3959860"/>
                </a:lnTo>
                <a:close/>
              </a:path>
              <a:path w="2544445" h="4954270">
                <a:moveTo>
                  <a:pt x="2544445" y="3731260"/>
                </a:moveTo>
                <a:lnTo>
                  <a:pt x="2487295" y="3731260"/>
                </a:lnTo>
                <a:lnTo>
                  <a:pt x="2487295" y="3788410"/>
                </a:lnTo>
                <a:lnTo>
                  <a:pt x="2544445" y="3788410"/>
                </a:lnTo>
                <a:lnTo>
                  <a:pt x="2544445" y="3731260"/>
                </a:lnTo>
                <a:close/>
              </a:path>
              <a:path w="2544445" h="4954270">
                <a:moveTo>
                  <a:pt x="2544445" y="3331210"/>
                </a:moveTo>
                <a:lnTo>
                  <a:pt x="2487295" y="3331210"/>
                </a:lnTo>
                <a:lnTo>
                  <a:pt x="2487295" y="3559810"/>
                </a:lnTo>
                <a:lnTo>
                  <a:pt x="2544445" y="3559810"/>
                </a:lnTo>
                <a:lnTo>
                  <a:pt x="2544445" y="3331210"/>
                </a:lnTo>
                <a:close/>
              </a:path>
              <a:path w="2544445" h="4954270">
                <a:moveTo>
                  <a:pt x="2544445" y="3102610"/>
                </a:moveTo>
                <a:lnTo>
                  <a:pt x="2487295" y="3102610"/>
                </a:lnTo>
                <a:lnTo>
                  <a:pt x="2487295" y="3159760"/>
                </a:lnTo>
                <a:lnTo>
                  <a:pt x="2544445" y="3159760"/>
                </a:lnTo>
                <a:lnTo>
                  <a:pt x="2544445" y="3102610"/>
                </a:lnTo>
                <a:close/>
              </a:path>
              <a:path w="2544445" h="4954270">
                <a:moveTo>
                  <a:pt x="2544445" y="2702560"/>
                </a:moveTo>
                <a:lnTo>
                  <a:pt x="2487295" y="2702560"/>
                </a:lnTo>
                <a:lnTo>
                  <a:pt x="2487295" y="2931160"/>
                </a:lnTo>
                <a:lnTo>
                  <a:pt x="2544445" y="2931160"/>
                </a:lnTo>
                <a:lnTo>
                  <a:pt x="2544445" y="2702560"/>
                </a:lnTo>
                <a:close/>
              </a:path>
              <a:path w="2544445" h="4954270">
                <a:moveTo>
                  <a:pt x="2544445" y="2473960"/>
                </a:moveTo>
                <a:lnTo>
                  <a:pt x="2487295" y="2473960"/>
                </a:lnTo>
                <a:lnTo>
                  <a:pt x="2487295" y="2531110"/>
                </a:lnTo>
                <a:lnTo>
                  <a:pt x="2544445" y="2531110"/>
                </a:lnTo>
                <a:lnTo>
                  <a:pt x="2544445" y="2473960"/>
                </a:lnTo>
                <a:close/>
              </a:path>
              <a:path w="2544445" h="4954270">
                <a:moveTo>
                  <a:pt x="2544445" y="2073910"/>
                </a:moveTo>
                <a:lnTo>
                  <a:pt x="2487295" y="2073910"/>
                </a:lnTo>
                <a:lnTo>
                  <a:pt x="2487295" y="2302510"/>
                </a:lnTo>
                <a:lnTo>
                  <a:pt x="2544445" y="2302510"/>
                </a:lnTo>
                <a:lnTo>
                  <a:pt x="2544445" y="2073910"/>
                </a:lnTo>
                <a:close/>
              </a:path>
              <a:path w="2544445" h="4954270">
                <a:moveTo>
                  <a:pt x="2544445" y="1845310"/>
                </a:moveTo>
                <a:lnTo>
                  <a:pt x="2487295" y="1845310"/>
                </a:lnTo>
                <a:lnTo>
                  <a:pt x="2487295" y="1902460"/>
                </a:lnTo>
                <a:lnTo>
                  <a:pt x="2544445" y="1902460"/>
                </a:lnTo>
                <a:lnTo>
                  <a:pt x="2544445" y="1845310"/>
                </a:lnTo>
                <a:close/>
              </a:path>
              <a:path w="2544445" h="4954270">
                <a:moveTo>
                  <a:pt x="2544445" y="1445260"/>
                </a:moveTo>
                <a:lnTo>
                  <a:pt x="2487295" y="1445260"/>
                </a:lnTo>
                <a:lnTo>
                  <a:pt x="2487295" y="1673860"/>
                </a:lnTo>
                <a:lnTo>
                  <a:pt x="2544445" y="1673860"/>
                </a:lnTo>
                <a:lnTo>
                  <a:pt x="2544445" y="1445260"/>
                </a:lnTo>
                <a:close/>
              </a:path>
              <a:path w="2544445" h="4954270">
                <a:moveTo>
                  <a:pt x="2544445" y="1216660"/>
                </a:moveTo>
                <a:lnTo>
                  <a:pt x="2487295" y="1216660"/>
                </a:lnTo>
                <a:lnTo>
                  <a:pt x="2487295" y="1273810"/>
                </a:lnTo>
                <a:lnTo>
                  <a:pt x="2544445" y="1273810"/>
                </a:lnTo>
                <a:lnTo>
                  <a:pt x="2544445" y="1216660"/>
                </a:lnTo>
                <a:close/>
              </a:path>
              <a:path w="2544445" h="4954270">
                <a:moveTo>
                  <a:pt x="2544445" y="816610"/>
                </a:moveTo>
                <a:lnTo>
                  <a:pt x="2487295" y="816610"/>
                </a:lnTo>
                <a:lnTo>
                  <a:pt x="2487295" y="1045210"/>
                </a:lnTo>
                <a:lnTo>
                  <a:pt x="2544445" y="1045210"/>
                </a:lnTo>
                <a:lnTo>
                  <a:pt x="2544445" y="816610"/>
                </a:lnTo>
                <a:close/>
              </a:path>
              <a:path w="2544445" h="4954270">
                <a:moveTo>
                  <a:pt x="2544445" y="588010"/>
                </a:moveTo>
                <a:lnTo>
                  <a:pt x="2487295" y="588010"/>
                </a:lnTo>
                <a:lnTo>
                  <a:pt x="2487295" y="645160"/>
                </a:lnTo>
                <a:lnTo>
                  <a:pt x="2544445" y="645160"/>
                </a:lnTo>
                <a:lnTo>
                  <a:pt x="2544445" y="588010"/>
                </a:lnTo>
                <a:close/>
              </a:path>
              <a:path w="2544445" h="4954270">
                <a:moveTo>
                  <a:pt x="2544445" y="187960"/>
                </a:moveTo>
                <a:lnTo>
                  <a:pt x="2487295" y="187960"/>
                </a:lnTo>
                <a:lnTo>
                  <a:pt x="2487295" y="416560"/>
                </a:lnTo>
                <a:lnTo>
                  <a:pt x="2544445" y="416560"/>
                </a:lnTo>
                <a:lnTo>
                  <a:pt x="2544445" y="18796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bg object 34"/>
          <p:cNvSpPr/>
          <p:nvPr/>
        </p:nvSpPr>
        <p:spPr>
          <a:xfrm>
            <a:off x="6309359" y="1531619"/>
            <a:ext cx="2746375" cy="4897120"/>
          </a:xfrm>
          <a:custGeom>
            <a:avLst/>
            <a:gdLst/>
            <a:ahLst/>
            <a:cxnLst/>
            <a:rect l="l" t="t" r="r" b="b"/>
            <a:pathLst>
              <a:path w="2746375" h="4897120">
                <a:moveTo>
                  <a:pt x="2746247" y="4896611"/>
                </a:moveTo>
                <a:lnTo>
                  <a:pt x="0" y="4896611"/>
                </a:lnTo>
                <a:lnTo>
                  <a:pt x="0" y="0"/>
                </a:lnTo>
                <a:lnTo>
                  <a:pt x="2746247" y="0"/>
                </a:lnTo>
                <a:lnTo>
                  <a:pt x="2746247" y="489661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bg object 35"/>
          <p:cNvSpPr/>
          <p:nvPr/>
        </p:nvSpPr>
        <p:spPr>
          <a:xfrm>
            <a:off x="6280150" y="1503044"/>
            <a:ext cx="2804160" cy="4954270"/>
          </a:xfrm>
          <a:custGeom>
            <a:avLst/>
            <a:gdLst/>
            <a:ahLst/>
            <a:cxnLst/>
            <a:rect l="l" t="t" r="r" b="b"/>
            <a:pathLst>
              <a:path w="2804159" h="4954270">
                <a:moveTo>
                  <a:pt x="28575" y="4925695"/>
                </a:moveTo>
                <a:lnTo>
                  <a:pt x="0" y="4925695"/>
                </a:lnTo>
                <a:lnTo>
                  <a:pt x="0" y="4697095"/>
                </a:lnTo>
                <a:lnTo>
                  <a:pt x="57150" y="4697095"/>
                </a:lnTo>
                <a:lnTo>
                  <a:pt x="57150" y="4897120"/>
                </a:lnTo>
                <a:lnTo>
                  <a:pt x="28575" y="4897120"/>
                </a:lnTo>
                <a:lnTo>
                  <a:pt x="28575" y="4925695"/>
                </a:lnTo>
                <a:close/>
              </a:path>
              <a:path w="2804159" h="4954270">
                <a:moveTo>
                  <a:pt x="229234" y="4954270"/>
                </a:moveTo>
                <a:lnTo>
                  <a:pt x="28575" y="4954270"/>
                </a:lnTo>
                <a:lnTo>
                  <a:pt x="28575" y="4897120"/>
                </a:lnTo>
                <a:lnTo>
                  <a:pt x="57150" y="4897120"/>
                </a:lnTo>
                <a:lnTo>
                  <a:pt x="57150" y="4925695"/>
                </a:lnTo>
                <a:lnTo>
                  <a:pt x="229234" y="4925695"/>
                </a:lnTo>
                <a:lnTo>
                  <a:pt x="229234" y="4954270"/>
                </a:lnTo>
                <a:close/>
              </a:path>
              <a:path w="2804159" h="4954270">
                <a:moveTo>
                  <a:pt x="229234" y="4925695"/>
                </a:moveTo>
                <a:lnTo>
                  <a:pt x="57150" y="4925695"/>
                </a:lnTo>
                <a:lnTo>
                  <a:pt x="57150" y="4897120"/>
                </a:lnTo>
                <a:lnTo>
                  <a:pt x="229234" y="4897120"/>
                </a:lnTo>
                <a:lnTo>
                  <a:pt x="229234" y="4925695"/>
                </a:lnTo>
                <a:close/>
              </a:path>
              <a:path w="2804159" h="4954270">
                <a:moveTo>
                  <a:pt x="57150" y="4525645"/>
                </a:moveTo>
                <a:lnTo>
                  <a:pt x="0" y="4525645"/>
                </a:lnTo>
                <a:lnTo>
                  <a:pt x="0" y="4468495"/>
                </a:lnTo>
                <a:lnTo>
                  <a:pt x="57150" y="4468495"/>
                </a:lnTo>
                <a:lnTo>
                  <a:pt x="57150" y="4525645"/>
                </a:lnTo>
                <a:close/>
              </a:path>
              <a:path w="2804159" h="4954270">
                <a:moveTo>
                  <a:pt x="57150" y="4297045"/>
                </a:moveTo>
                <a:lnTo>
                  <a:pt x="0" y="4297045"/>
                </a:lnTo>
                <a:lnTo>
                  <a:pt x="0" y="4068444"/>
                </a:lnTo>
                <a:lnTo>
                  <a:pt x="57150" y="4068444"/>
                </a:lnTo>
                <a:lnTo>
                  <a:pt x="57150" y="4297045"/>
                </a:lnTo>
                <a:close/>
              </a:path>
              <a:path w="2804159" h="4954270">
                <a:moveTo>
                  <a:pt x="57150" y="3896994"/>
                </a:moveTo>
                <a:lnTo>
                  <a:pt x="0" y="3896994"/>
                </a:lnTo>
                <a:lnTo>
                  <a:pt x="0" y="3839844"/>
                </a:lnTo>
                <a:lnTo>
                  <a:pt x="57150" y="3839844"/>
                </a:lnTo>
                <a:lnTo>
                  <a:pt x="57150" y="3896994"/>
                </a:lnTo>
                <a:close/>
              </a:path>
              <a:path w="2804159" h="4954270">
                <a:moveTo>
                  <a:pt x="57150" y="3668394"/>
                </a:moveTo>
                <a:lnTo>
                  <a:pt x="0" y="3668394"/>
                </a:lnTo>
                <a:lnTo>
                  <a:pt x="0" y="3439794"/>
                </a:lnTo>
                <a:lnTo>
                  <a:pt x="57150" y="3439794"/>
                </a:lnTo>
                <a:lnTo>
                  <a:pt x="57150" y="3668394"/>
                </a:lnTo>
                <a:close/>
              </a:path>
              <a:path w="2804159" h="4954270">
                <a:moveTo>
                  <a:pt x="57150" y="3268344"/>
                </a:moveTo>
                <a:lnTo>
                  <a:pt x="0" y="3268344"/>
                </a:lnTo>
                <a:lnTo>
                  <a:pt x="0" y="3211194"/>
                </a:lnTo>
                <a:lnTo>
                  <a:pt x="57150" y="3211194"/>
                </a:lnTo>
                <a:lnTo>
                  <a:pt x="57150" y="3268344"/>
                </a:lnTo>
                <a:close/>
              </a:path>
              <a:path w="2804159" h="4954270">
                <a:moveTo>
                  <a:pt x="57150" y="3039744"/>
                </a:moveTo>
                <a:lnTo>
                  <a:pt x="0" y="3039744"/>
                </a:lnTo>
                <a:lnTo>
                  <a:pt x="0" y="2811144"/>
                </a:lnTo>
                <a:lnTo>
                  <a:pt x="57150" y="2811144"/>
                </a:lnTo>
                <a:lnTo>
                  <a:pt x="57150" y="3039744"/>
                </a:lnTo>
                <a:close/>
              </a:path>
              <a:path w="2804159" h="4954270">
                <a:moveTo>
                  <a:pt x="57150" y="2639694"/>
                </a:moveTo>
                <a:lnTo>
                  <a:pt x="0" y="2639694"/>
                </a:lnTo>
                <a:lnTo>
                  <a:pt x="0" y="2582544"/>
                </a:lnTo>
                <a:lnTo>
                  <a:pt x="57150" y="2582544"/>
                </a:lnTo>
                <a:lnTo>
                  <a:pt x="57150" y="2639694"/>
                </a:lnTo>
                <a:close/>
              </a:path>
              <a:path w="2804159" h="4954270">
                <a:moveTo>
                  <a:pt x="57150" y="2411094"/>
                </a:moveTo>
                <a:lnTo>
                  <a:pt x="0" y="2411094"/>
                </a:lnTo>
                <a:lnTo>
                  <a:pt x="0" y="2182494"/>
                </a:lnTo>
                <a:lnTo>
                  <a:pt x="57150" y="2182494"/>
                </a:lnTo>
                <a:lnTo>
                  <a:pt x="57150" y="2411094"/>
                </a:lnTo>
                <a:close/>
              </a:path>
              <a:path w="2804159" h="4954270">
                <a:moveTo>
                  <a:pt x="57150" y="2011044"/>
                </a:moveTo>
                <a:lnTo>
                  <a:pt x="0" y="2011044"/>
                </a:lnTo>
                <a:lnTo>
                  <a:pt x="0" y="1953894"/>
                </a:lnTo>
                <a:lnTo>
                  <a:pt x="57150" y="1953894"/>
                </a:lnTo>
                <a:lnTo>
                  <a:pt x="57150" y="2011044"/>
                </a:lnTo>
                <a:close/>
              </a:path>
              <a:path w="2804159" h="4954270">
                <a:moveTo>
                  <a:pt x="57150" y="1782444"/>
                </a:moveTo>
                <a:lnTo>
                  <a:pt x="0" y="1782444"/>
                </a:lnTo>
                <a:lnTo>
                  <a:pt x="0" y="1553844"/>
                </a:lnTo>
                <a:lnTo>
                  <a:pt x="57150" y="1553844"/>
                </a:lnTo>
                <a:lnTo>
                  <a:pt x="57150" y="1782444"/>
                </a:lnTo>
                <a:close/>
              </a:path>
              <a:path w="2804159" h="4954270">
                <a:moveTo>
                  <a:pt x="57150" y="1382394"/>
                </a:moveTo>
                <a:lnTo>
                  <a:pt x="0" y="1382394"/>
                </a:lnTo>
                <a:lnTo>
                  <a:pt x="0" y="1325244"/>
                </a:lnTo>
                <a:lnTo>
                  <a:pt x="57150" y="1325244"/>
                </a:lnTo>
                <a:lnTo>
                  <a:pt x="57150" y="1382394"/>
                </a:lnTo>
                <a:close/>
              </a:path>
              <a:path w="2804159" h="4954270">
                <a:moveTo>
                  <a:pt x="57150" y="1153794"/>
                </a:moveTo>
                <a:lnTo>
                  <a:pt x="0" y="1153794"/>
                </a:lnTo>
                <a:lnTo>
                  <a:pt x="0" y="925194"/>
                </a:lnTo>
                <a:lnTo>
                  <a:pt x="57150" y="925194"/>
                </a:lnTo>
                <a:lnTo>
                  <a:pt x="57150" y="1153794"/>
                </a:lnTo>
                <a:close/>
              </a:path>
              <a:path w="2804159" h="4954270">
                <a:moveTo>
                  <a:pt x="57150" y="753744"/>
                </a:moveTo>
                <a:lnTo>
                  <a:pt x="0" y="753744"/>
                </a:lnTo>
                <a:lnTo>
                  <a:pt x="0" y="696594"/>
                </a:lnTo>
                <a:lnTo>
                  <a:pt x="57150" y="696594"/>
                </a:lnTo>
                <a:lnTo>
                  <a:pt x="57150" y="753744"/>
                </a:lnTo>
                <a:close/>
              </a:path>
              <a:path w="2804159" h="4954270">
                <a:moveTo>
                  <a:pt x="57150" y="525144"/>
                </a:moveTo>
                <a:lnTo>
                  <a:pt x="0" y="525144"/>
                </a:lnTo>
                <a:lnTo>
                  <a:pt x="0" y="296544"/>
                </a:lnTo>
                <a:lnTo>
                  <a:pt x="57150" y="296544"/>
                </a:lnTo>
                <a:lnTo>
                  <a:pt x="57150" y="525144"/>
                </a:lnTo>
                <a:close/>
              </a:path>
              <a:path w="2804159" h="4954270">
                <a:moveTo>
                  <a:pt x="57150" y="125094"/>
                </a:moveTo>
                <a:lnTo>
                  <a:pt x="0" y="125094"/>
                </a:lnTo>
                <a:lnTo>
                  <a:pt x="0" y="67944"/>
                </a:lnTo>
                <a:lnTo>
                  <a:pt x="57150" y="67944"/>
                </a:lnTo>
                <a:lnTo>
                  <a:pt x="57150" y="125094"/>
                </a:lnTo>
                <a:close/>
              </a:path>
              <a:path w="2804159" h="4954270">
                <a:moveTo>
                  <a:pt x="389254" y="57149"/>
                </a:moveTo>
                <a:lnTo>
                  <a:pt x="160654" y="57149"/>
                </a:lnTo>
                <a:lnTo>
                  <a:pt x="160654" y="0"/>
                </a:lnTo>
                <a:lnTo>
                  <a:pt x="389254" y="0"/>
                </a:lnTo>
                <a:lnTo>
                  <a:pt x="389254" y="57149"/>
                </a:lnTo>
                <a:close/>
              </a:path>
              <a:path w="2804159" h="4954270">
                <a:moveTo>
                  <a:pt x="617854" y="57149"/>
                </a:moveTo>
                <a:lnTo>
                  <a:pt x="560704" y="57149"/>
                </a:lnTo>
                <a:lnTo>
                  <a:pt x="560704" y="0"/>
                </a:lnTo>
                <a:lnTo>
                  <a:pt x="617854" y="0"/>
                </a:lnTo>
                <a:lnTo>
                  <a:pt x="617854" y="57149"/>
                </a:lnTo>
                <a:close/>
              </a:path>
              <a:path w="2804159" h="4954270">
                <a:moveTo>
                  <a:pt x="1017904" y="57149"/>
                </a:moveTo>
                <a:lnTo>
                  <a:pt x="789304" y="57149"/>
                </a:lnTo>
                <a:lnTo>
                  <a:pt x="789304" y="0"/>
                </a:lnTo>
                <a:lnTo>
                  <a:pt x="1017904" y="0"/>
                </a:lnTo>
                <a:lnTo>
                  <a:pt x="1017904" y="57149"/>
                </a:lnTo>
                <a:close/>
              </a:path>
              <a:path w="2804159" h="4954270">
                <a:moveTo>
                  <a:pt x="1246504" y="57149"/>
                </a:moveTo>
                <a:lnTo>
                  <a:pt x="1189354" y="57149"/>
                </a:lnTo>
                <a:lnTo>
                  <a:pt x="1189354" y="0"/>
                </a:lnTo>
                <a:lnTo>
                  <a:pt x="1246504" y="0"/>
                </a:lnTo>
                <a:lnTo>
                  <a:pt x="1246504" y="57149"/>
                </a:lnTo>
                <a:close/>
              </a:path>
              <a:path w="2804159" h="4954270">
                <a:moveTo>
                  <a:pt x="1646554" y="57149"/>
                </a:moveTo>
                <a:lnTo>
                  <a:pt x="1417954" y="57149"/>
                </a:lnTo>
                <a:lnTo>
                  <a:pt x="1417954" y="0"/>
                </a:lnTo>
                <a:lnTo>
                  <a:pt x="1646554" y="0"/>
                </a:lnTo>
                <a:lnTo>
                  <a:pt x="1646554" y="57149"/>
                </a:lnTo>
                <a:close/>
              </a:path>
              <a:path w="2804159" h="4954270">
                <a:moveTo>
                  <a:pt x="1875154" y="57149"/>
                </a:moveTo>
                <a:lnTo>
                  <a:pt x="1818004" y="57149"/>
                </a:lnTo>
                <a:lnTo>
                  <a:pt x="1818004" y="0"/>
                </a:lnTo>
                <a:lnTo>
                  <a:pt x="1875154" y="0"/>
                </a:lnTo>
                <a:lnTo>
                  <a:pt x="1875154" y="57149"/>
                </a:lnTo>
                <a:close/>
              </a:path>
              <a:path w="2804159" h="4954270">
                <a:moveTo>
                  <a:pt x="2275204" y="57149"/>
                </a:moveTo>
                <a:lnTo>
                  <a:pt x="2046604" y="57149"/>
                </a:lnTo>
                <a:lnTo>
                  <a:pt x="2046604" y="0"/>
                </a:lnTo>
                <a:lnTo>
                  <a:pt x="2275204" y="0"/>
                </a:lnTo>
                <a:lnTo>
                  <a:pt x="2275204" y="57149"/>
                </a:lnTo>
                <a:close/>
              </a:path>
              <a:path w="2804159" h="4954270">
                <a:moveTo>
                  <a:pt x="2503804" y="57149"/>
                </a:moveTo>
                <a:lnTo>
                  <a:pt x="2446654" y="57149"/>
                </a:lnTo>
                <a:lnTo>
                  <a:pt x="2446654" y="0"/>
                </a:lnTo>
                <a:lnTo>
                  <a:pt x="2503804" y="0"/>
                </a:lnTo>
                <a:lnTo>
                  <a:pt x="2503804" y="57149"/>
                </a:lnTo>
                <a:close/>
              </a:path>
              <a:path w="2804159" h="4954270">
                <a:moveTo>
                  <a:pt x="2747009" y="57149"/>
                </a:moveTo>
                <a:lnTo>
                  <a:pt x="2675254" y="57149"/>
                </a:lnTo>
                <a:lnTo>
                  <a:pt x="2675254" y="0"/>
                </a:lnTo>
                <a:lnTo>
                  <a:pt x="2804159" y="0"/>
                </a:lnTo>
                <a:lnTo>
                  <a:pt x="2804159" y="28574"/>
                </a:lnTo>
                <a:lnTo>
                  <a:pt x="2747009" y="28574"/>
                </a:lnTo>
                <a:lnTo>
                  <a:pt x="2747009" y="57149"/>
                </a:lnTo>
                <a:close/>
              </a:path>
              <a:path w="2804159" h="4954270">
                <a:moveTo>
                  <a:pt x="2804159" y="156844"/>
                </a:moveTo>
                <a:lnTo>
                  <a:pt x="2747009" y="156844"/>
                </a:lnTo>
                <a:lnTo>
                  <a:pt x="2747009" y="28574"/>
                </a:lnTo>
                <a:lnTo>
                  <a:pt x="2775584" y="57149"/>
                </a:lnTo>
                <a:lnTo>
                  <a:pt x="2804159" y="57149"/>
                </a:lnTo>
                <a:lnTo>
                  <a:pt x="2804159" y="156844"/>
                </a:lnTo>
                <a:close/>
              </a:path>
              <a:path w="2804159" h="4954270">
                <a:moveTo>
                  <a:pt x="2804159" y="57149"/>
                </a:moveTo>
                <a:lnTo>
                  <a:pt x="2775584" y="57149"/>
                </a:lnTo>
                <a:lnTo>
                  <a:pt x="2747009" y="28574"/>
                </a:lnTo>
                <a:lnTo>
                  <a:pt x="2804159" y="28574"/>
                </a:lnTo>
                <a:lnTo>
                  <a:pt x="2804159" y="57149"/>
                </a:lnTo>
                <a:close/>
              </a:path>
              <a:path w="2804159" h="4954270">
                <a:moveTo>
                  <a:pt x="2804159" y="385444"/>
                </a:moveTo>
                <a:lnTo>
                  <a:pt x="2747009" y="385444"/>
                </a:lnTo>
                <a:lnTo>
                  <a:pt x="2747009" y="328294"/>
                </a:lnTo>
                <a:lnTo>
                  <a:pt x="2804159" y="328294"/>
                </a:lnTo>
                <a:lnTo>
                  <a:pt x="2804159" y="385444"/>
                </a:lnTo>
                <a:close/>
              </a:path>
              <a:path w="2804159" h="4954270">
                <a:moveTo>
                  <a:pt x="2804159" y="785494"/>
                </a:moveTo>
                <a:lnTo>
                  <a:pt x="2747009" y="785494"/>
                </a:lnTo>
                <a:lnTo>
                  <a:pt x="2747009" y="556894"/>
                </a:lnTo>
                <a:lnTo>
                  <a:pt x="2804159" y="556894"/>
                </a:lnTo>
                <a:lnTo>
                  <a:pt x="2804159" y="785494"/>
                </a:lnTo>
                <a:close/>
              </a:path>
              <a:path w="2804159" h="4954270">
                <a:moveTo>
                  <a:pt x="2804159" y="1014094"/>
                </a:moveTo>
                <a:lnTo>
                  <a:pt x="2747009" y="1014094"/>
                </a:lnTo>
                <a:lnTo>
                  <a:pt x="2747009" y="956944"/>
                </a:lnTo>
                <a:lnTo>
                  <a:pt x="2804159" y="956944"/>
                </a:lnTo>
                <a:lnTo>
                  <a:pt x="2804159" y="1014094"/>
                </a:lnTo>
                <a:close/>
              </a:path>
              <a:path w="2804159" h="4954270">
                <a:moveTo>
                  <a:pt x="2804159" y="1414144"/>
                </a:moveTo>
                <a:lnTo>
                  <a:pt x="2747009" y="1414144"/>
                </a:lnTo>
                <a:lnTo>
                  <a:pt x="2747009" y="1185544"/>
                </a:lnTo>
                <a:lnTo>
                  <a:pt x="2804159" y="1185544"/>
                </a:lnTo>
                <a:lnTo>
                  <a:pt x="2804159" y="1414144"/>
                </a:lnTo>
                <a:close/>
              </a:path>
              <a:path w="2804159" h="4954270">
                <a:moveTo>
                  <a:pt x="2804159" y="1642744"/>
                </a:moveTo>
                <a:lnTo>
                  <a:pt x="2747009" y="1642744"/>
                </a:lnTo>
                <a:lnTo>
                  <a:pt x="2747009" y="1585594"/>
                </a:lnTo>
                <a:lnTo>
                  <a:pt x="2804159" y="1585594"/>
                </a:lnTo>
                <a:lnTo>
                  <a:pt x="2804159" y="1642744"/>
                </a:lnTo>
                <a:close/>
              </a:path>
              <a:path w="2804159" h="4954270">
                <a:moveTo>
                  <a:pt x="2804159" y="2042794"/>
                </a:moveTo>
                <a:lnTo>
                  <a:pt x="2747009" y="2042794"/>
                </a:lnTo>
                <a:lnTo>
                  <a:pt x="2747009" y="1814194"/>
                </a:lnTo>
                <a:lnTo>
                  <a:pt x="2804159" y="1814194"/>
                </a:lnTo>
                <a:lnTo>
                  <a:pt x="2804159" y="2042794"/>
                </a:lnTo>
                <a:close/>
              </a:path>
              <a:path w="2804159" h="4954270">
                <a:moveTo>
                  <a:pt x="2804159" y="2271394"/>
                </a:moveTo>
                <a:lnTo>
                  <a:pt x="2747009" y="2271394"/>
                </a:lnTo>
                <a:lnTo>
                  <a:pt x="2747009" y="2214244"/>
                </a:lnTo>
                <a:lnTo>
                  <a:pt x="2804159" y="2214244"/>
                </a:lnTo>
                <a:lnTo>
                  <a:pt x="2804159" y="2271394"/>
                </a:lnTo>
                <a:close/>
              </a:path>
              <a:path w="2804159" h="4954270">
                <a:moveTo>
                  <a:pt x="2804159" y="2671444"/>
                </a:moveTo>
                <a:lnTo>
                  <a:pt x="2747009" y="2671444"/>
                </a:lnTo>
                <a:lnTo>
                  <a:pt x="2747009" y="2442844"/>
                </a:lnTo>
                <a:lnTo>
                  <a:pt x="2804159" y="2442844"/>
                </a:lnTo>
                <a:lnTo>
                  <a:pt x="2804159" y="2671444"/>
                </a:lnTo>
                <a:close/>
              </a:path>
              <a:path w="2804159" h="4954270">
                <a:moveTo>
                  <a:pt x="2804159" y="2900044"/>
                </a:moveTo>
                <a:lnTo>
                  <a:pt x="2747009" y="2900044"/>
                </a:lnTo>
                <a:lnTo>
                  <a:pt x="2747009" y="2842894"/>
                </a:lnTo>
                <a:lnTo>
                  <a:pt x="2804159" y="2842894"/>
                </a:lnTo>
                <a:lnTo>
                  <a:pt x="2804159" y="2900044"/>
                </a:lnTo>
                <a:close/>
              </a:path>
              <a:path w="2804159" h="4954270">
                <a:moveTo>
                  <a:pt x="2804159" y="3300094"/>
                </a:moveTo>
                <a:lnTo>
                  <a:pt x="2747009" y="3300094"/>
                </a:lnTo>
                <a:lnTo>
                  <a:pt x="2747009" y="3071494"/>
                </a:lnTo>
                <a:lnTo>
                  <a:pt x="2804159" y="3071494"/>
                </a:lnTo>
                <a:lnTo>
                  <a:pt x="2804159" y="3300094"/>
                </a:lnTo>
                <a:close/>
              </a:path>
              <a:path w="2804159" h="4954270">
                <a:moveTo>
                  <a:pt x="2804159" y="3528694"/>
                </a:moveTo>
                <a:lnTo>
                  <a:pt x="2747009" y="3528694"/>
                </a:lnTo>
                <a:lnTo>
                  <a:pt x="2747009" y="3471544"/>
                </a:lnTo>
                <a:lnTo>
                  <a:pt x="2804159" y="3471544"/>
                </a:lnTo>
                <a:lnTo>
                  <a:pt x="2804159" y="3528694"/>
                </a:lnTo>
                <a:close/>
              </a:path>
              <a:path w="2804159" h="4954270">
                <a:moveTo>
                  <a:pt x="2804159" y="3928744"/>
                </a:moveTo>
                <a:lnTo>
                  <a:pt x="2747009" y="3928744"/>
                </a:lnTo>
                <a:lnTo>
                  <a:pt x="2747009" y="3700144"/>
                </a:lnTo>
                <a:lnTo>
                  <a:pt x="2804159" y="3700144"/>
                </a:lnTo>
                <a:lnTo>
                  <a:pt x="2804159" y="3928744"/>
                </a:lnTo>
                <a:close/>
              </a:path>
              <a:path w="2804159" h="4954270">
                <a:moveTo>
                  <a:pt x="2804159" y="4157344"/>
                </a:moveTo>
                <a:lnTo>
                  <a:pt x="2747009" y="4157344"/>
                </a:lnTo>
                <a:lnTo>
                  <a:pt x="2747009" y="4100194"/>
                </a:lnTo>
                <a:lnTo>
                  <a:pt x="2804159" y="4100194"/>
                </a:lnTo>
                <a:lnTo>
                  <a:pt x="2804159" y="4157344"/>
                </a:lnTo>
                <a:close/>
              </a:path>
              <a:path w="2804159" h="4954270">
                <a:moveTo>
                  <a:pt x="2804159" y="4557395"/>
                </a:moveTo>
                <a:lnTo>
                  <a:pt x="2747009" y="4557395"/>
                </a:lnTo>
                <a:lnTo>
                  <a:pt x="2747009" y="4328795"/>
                </a:lnTo>
                <a:lnTo>
                  <a:pt x="2804159" y="4328795"/>
                </a:lnTo>
                <a:lnTo>
                  <a:pt x="2804159" y="4557395"/>
                </a:lnTo>
                <a:close/>
              </a:path>
              <a:path w="2804159" h="4954270">
                <a:moveTo>
                  <a:pt x="2804159" y="4785995"/>
                </a:moveTo>
                <a:lnTo>
                  <a:pt x="2747009" y="4785995"/>
                </a:lnTo>
                <a:lnTo>
                  <a:pt x="2747009" y="4728845"/>
                </a:lnTo>
                <a:lnTo>
                  <a:pt x="2804159" y="4728845"/>
                </a:lnTo>
                <a:lnTo>
                  <a:pt x="2804159" y="4785995"/>
                </a:lnTo>
                <a:close/>
              </a:path>
              <a:path w="2804159" h="4954270">
                <a:moveTo>
                  <a:pt x="2743834" y="4954270"/>
                </a:moveTo>
                <a:lnTo>
                  <a:pt x="2515234" y="4954270"/>
                </a:lnTo>
                <a:lnTo>
                  <a:pt x="2515234" y="4897120"/>
                </a:lnTo>
                <a:lnTo>
                  <a:pt x="2743834" y="4897120"/>
                </a:lnTo>
                <a:lnTo>
                  <a:pt x="2743834" y="4954270"/>
                </a:lnTo>
                <a:close/>
              </a:path>
              <a:path w="2804159" h="4954270">
                <a:moveTo>
                  <a:pt x="2343784" y="4954270"/>
                </a:moveTo>
                <a:lnTo>
                  <a:pt x="2286634" y="4954270"/>
                </a:lnTo>
                <a:lnTo>
                  <a:pt x="2286634" y="4897120"/>
                </a:lnTo>
                <a:lnTo>
                  <a:pt x="2343784" y="4897120"/>
                </a:lnTo>
                <a:lnTo>
                  <a:pt x="2343784" y="4954270"/>
                </a:lnTo>
                <a:close/>
              </a:path>
              <a:path w="2804159" h="4954270">
                <a:moveTo>
                  <a:pt x="2115184" y="4954270"/>
                </a:moveTo>
                <a:lnTo>
                  <a:pt x="1886584" y="4954270"/>
                </a:lnTo>
                <a:lnTo>
                  <a:pt x="1886584" y="4897120"/>
                </a:lnTo>
                <a:lnTo>
                  <a:pt x="2115184" y="4897120"/>
                </a:lnTo>
                <a:lnTo>
                  <a:pt x="2115184" y="4954270"/>
                </a:lnTo>
                <a:close/>
              </a:path>
              <a:path w="2804159" h="4954270">
                <a:moveTo>
                  <a:pt x="1715134" y="4954270"/>
                </a:moveTo>
                <a:lnTo>
                  <a:pt x="1657984" y="4954270"/>
                </a:lnTo>
                <a:lnTo>
                  <a:pt x="1657984" y="4897120"/>
                </a:lnTo>
                <a:lnTo>
                  <a:pt x="1715134" y="4897120"/>
                </a:lnTo>
                <a:lnTo>
                  <a:pt x="1715134" y="4954270"/>
                </a:lnTo>
                <a:close/>
              </a:path>
              <a:path w="2804159" h="4954270">
                <a:moveTo>
                  <a:pt x="1486534" y="4954270"/>
                </a:moveTo>
                <a:lnTo>
                  <a:pt x="1257934" y="4954270"/>
                </a:lnTo>
                <a:lnTo>
                  <a:pt x="1257934" y="4897120"/>
                </a:lnTo>
                <a:lnTo>
                  <a:pt x="1486534" y="4897120"/>
                </a:lnTo>
                <a:lnTo>
                  <a:pt x="1486534" y="4954270"/>
                </a:lnTo>
                <a:close/>
              </a:path>
              <a:path w="2804159" h="4954270">
                <a:moveTo>
                  <a:pt x="1086484" y="4954270"/>
                </a:moveTo>
                <a:lnTo>
                  <a:pt x="1029334" y="4954270"/>
                </a:lnTo>
                <a:lnTo>
                  <a:pt x="1029334" y="4897120"/>
                </a:lnTo>
                <a:lnTo>
                  <a:pt x="1086484" y="4897120"/>
                </a:lnTo>
                <a:lnTo>
                  <a:pt x="1086484" y="4954270"/>
                </a:lnTo>
                <a:close/>
              </a:path>
              <a:path w="2804159" h="4954270">
                <a:moveTo>
                  <a:pt x="857884" y="4954270"/>
                </a:moveTo>
                <a:lnTo>
                  <a:pt x="629284" y="4954270"/>
                </a:lnTo>
                <a:lnTo>
                  <a:pt x="629284" y="4897120"/>
                </a:lnTo>
                <a:lnTo>
                  <a:pt x="857884" y="4897120"/>
                </a:lnTo>
                <a:lnTo>
                  <a:pt x="857884" y="4954270"/>
                </a:lnTo>
                <a:close/>
              </a:path>
              <a:path w="2804159" h="4954270">
                <a:moveTo>
                  <a:pt x="457834" y="4954270"/>
                </a:moveTo>
                <a:lnTo>
                  <a:pt x="400684" y="4954270"/>
                </a:lnTo>
                <a:lnTo>
                  <a:pt x="400684" y="4897120"/>
                </a:lnTo>
                <a:lnTo>
                  <a:pt x="457834" y="4897120"/>
                </a:lnTo>
                <a:lnTo>
                  <a:pt x="457834" y="49542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bg object 36"/>
          <p:cNvSpPr/>
          <p:nvPr/>
        </p:nvSpPr>
        <p:spPr>
          <a:xfrm>
            <a:off x="381000" y="1531619"/>
            <a:ext cx="2426335" cy="4897120"/>
          </a:xfrm>
          <a:custGeom>
            <a:avLst/>
            <a:gdLst/>
            <a:ahLst/>
            <a:cxnLst/>
            <a:rect l="l" t="t" r="r" b="b"/>
            <a:pathLst>
              <a:path w="2426335" h="4897120">
                <a:moveTo>
                  <a:pt x="2426208" y="4896611"/>
                </a:moveTo>
                <a:lnTo>
                  <a:pt x="0" y="4896611"/>
                </a:lnTo>
                <a:lnTo>
                  <a:pt x="0" y="0"/>
                </a:lnTo>
                <a:lnTo>
                  <a:pt x="2426208" y="0"/>
                </a:lnTo>
                <a:lnTo>
                  <a:pt x="2426208" y="489661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bg object 37"/>
          <p:cNvSpPr/>
          <p:nvPr/>
        </p:nvSpPr>
        <p:spPr>
          <a:xfrm>
            <a:off x="352425" y="1503044"/>
            <a:ext cx="2482850" cy="4954270"/>
          </a:xfrm>
          <a:custGeom>
            <a:avLst/>
            <a:gdLst/>
            <a:ahLst/>
            <a:cxnLst/>
            <a:rect l="l" t="t" r="r" b="b"/>
            <a:pathLst>
              <a:path w="2482850" h="4954270">
                <a:moveTo>
                  <a:pt x="28575" y="4925695"/>
                </a:moveTo>
                <a:lnTo>
                  <a:pt x="0" y="4925695"/>
                </a:lnTo>
                <a:lnTo>
                  <a:pt x="0" y="4697095"/>
                </a:lnTo>
                <a:lnTo>
                  <a:pt x="57150" y="4697095"/>
                </a:lnTo>
                <a:lnTo>
                  <a:pt x="57150" y="4897120"/>
                </a:lnTo>
                <a:lnTo>
                  <a:pt x="28575" y="4897120"/>
                </a:lnTo>
                <a:lnTo>
                  <a:pt x="28575" y="4925695"/>
                </a:lnTo>
                <a:close/>
              </a:path>
              <a:path w="2482850" h="4954270">
                <a:moveTo>
                  <a:pt x="215265" y="4954270"/>
                </a:moveTo>
                <a:lnTo>
                  <a:pt x="28575" y="4954270"/>
                </a:lnTo>
                <a:lnTo>
                  <a:pt x="28575" y="4897120"/>
                </a:lnTo>
                <a:lnTo>
                  <a:pt x="57150" y="4897120"/>
                </a:lnTo>
                <a:lnTo>
                  <a:pt x="57150" y="4925695"/>
                </a:lnTo>
                <a:lnTo>
                  <a:pt x="215265" y="4925695"/>
                </a:lnTo>
                <a:lnTo>
                  <a:pt x="215265" y="4954270"/>
                </a:lnTo>
                <a:close/>
              </a:path>
              <a:path w="2482850" h="4954270">
                <a:moveTo>
                  <a:pt x="215265" y="4925695"/>
                </a:moveTo>
                <a:lnTo>
                  <a:pt x="57150" y="4925695"/>
                </a:lnTo>
                <a:lnTo>
                  <a:pt x="57150" y="4897120"/>
                </a:lnTo>
                <a:lnTo>
                  <a:pt x="215265" y="4897120"/>
                </a:lnTo>
                <a:lnTo>
                  <a:pt x="215265" y="4925695"/>
                </a:lnTo>
                <a:close/>
              </a:path>
              <a:path w="2482850" h="4954270">
                <a:moveTo>
                  <a:pt x="57150" y="4525645"/>
                </a:moveTo>
                <a:lnTo>
                  <a:pt x="0" y="4525645"/>
                </a:lnTo>
                <a:lnTo>
                  <a:pt x="0" y="4468495"/>
                </a:lnTo>
                <a:lnTo>
                  <a:pt x="57150" y="4468495"/>
                </a:lnTo>
                <a:lnTo>
                  <a:pt x="57150" y="4525645"/>
                </a:lnTo>
                <a:close/>
              </a:path>
              <a:path w="2482850" h="4954270">
                <a:moveTo>
                  <a:pt x="57150" y="4297045"/>
                </a:moveTo>
                <a:lnTo>
                  <a:pt x="0" y="4297045"/>
                </a:lnTo>
                <a:lnTo>
                  <a:pt x="0" y="4068444"/>
                </a:lnTo>
                <a:lnTo>
                  <a:pt x="57150" y="4068444"/>
                </a:lnTo>
                <a:lnTo>
                  <a:pt x="57150" y="4297045"/>
                </a:lnTo>
                <a:close/>
              </a:path>
              <a:path w="2482850" h="4954270">
                <a:moveTo>
                  <a:pt x="57150" y="3896994"/>
                </a:moveTo>
                <a:lnTo>
                  <a:pt x="0" y="3896994"/>
                </a:lnTo>
                <a:lnTo>
                  <a:pt x="0" y="3839844"/>
                </a:lnTo>
                <a:lnTo>
                  <a:pt x="57150" y="3839844"/>
                </a:lnTo>
                <a:lnTo>
                  <a:pt x="57150" y="3896994"/>
                </a:lnTo>
                <a:close/>
              </a:path>
              <a:path w="2482850" h="4954270">
                <a:moveTo>
                  <a:pt x="57150" y="3668394"/>
                </a:moveTo>
                <a:lnTo>
                  <a:pt x="0" y="3668394"/>
                </a:lnTo>
                <a:lnTo>
                  <a:pt x="0" y="3439794"/>
                </a:lnTo>
                <a:lnTo>
                  <a:pt x="57150" y="3439794"/>
                </a:lnTo>
                <a:lnTo>
                  <a:pt x="57150" y="3668394"/>
                </a:lnTo>
                <a:close/>
              </a:path>
              <a:path w="2482850" h="4954270">
                <a:moveTo>
                  <a:pt x="57150" y="3268344"/>
                </a:moveTo>
                <a:lnTo>
                  <a:pt x="0" y="3268344"/>
                </a:lnTo>
                <a:lnTo>
                  <a:pt x="0" y="3211194"/>
                </a:lnTo>
                <a:lnTo>
                  <a:pt x="57150" y="3211194"/>
                </a:lnTo>
                <a:lnTo>
                  <a:pt x="57150" y="3268344"/>
                </a:lnTo>
                <a:close/>
              </a:path>
              <a:path w="2482850" h="4954270">
                <a:moveTo>
                  <a:pt x="57150" y="3039744"/>
                </a:moveTo>
                <a:lnTo>
                  <a:pt x="0" y="3039744"/>
                </a:lnTo>
                <a:lnTo>
                  <a:pt x="0" y="2811144"/>
                </a:lnTo>
                <a:lnTo>
                  <a:pt x="57150" y="2811144"/>
                </a:lnTo>
                <a:lnTo>
                  <a:pt x="57150" y="3039744"/>
                </a:lnTo>
                <a:close/>
              </a:path>
              <a:path w="2482850" h="4954270">
                <a:moveTo>
                  <a:pt x="57150" y="2639694"/>
                </a:moveTo>
                <a:lnTo>
                  <a:pt x="0" y="2639694"/>
                </a:lnTo>
                <a:lnTo>
                  <a:pt x="0" y="2582544"/>
                </a:lnTo>
                <a:lnTo>
                  <a:pt x="57150" y="2582544"/>
                </a:lnTo>
                <a:lnTo>
                  <a:pt x="57150" y="2639694"/>
                </a:lnTo>
                <a:close/>
              </a:path>
              <a:path w="2482850" h="4954270">
                <a:moveTo>
                  <a:pt x="57150" y="2411094"/>
                </a:moveTo>
                <a:lnTo>
                  <a:pt x="0" y="2411094"/>
                </a:lnTo>
                <a:lnTo>
                  <a:pt x="0" y="2182494"/>
                </a:lnTo>
                <a:lnTo>
                  <a:pt x="57150" y="2182494"/>
                </a:lnTo>
                <a:lnTo>
                  <a:pt x="57150" y="2411094"/>
                </a:lnTo>
                <a:close/>
              </a:path>
              <a:path w="2482850" h="4954270">
                <a:moveTo>
                  <a:pt x="57150" y="2011044"/>
                </a:moveTo>
                <a:lnTo>
                  <a:pt x="0" y="2011044"/>
                </a:lnTo>
                <a:lnTo>
                  <a:pt x="0" y="1953894"/>
                </a:lnTo>
                <a:lnTo>
                  <a:pt x="57150" y="1953894"/>
                </a:lnTo>
                <a:lnTo>
                  <a:pt x="57150" y="2011044"/>
                </a:lnTo>
                <a:close/>
              </a:path>
              <a:path w="2482850" h="4954270">
                <a:moveTo>
                  <a:pt x="57150" y="1782444"/>
                </a:moveTo>
                <a:lnTo>
                  <a:pt x="0" y="1782444"/>
                </a:lnTo>
                <a:lnTo>
                  <a:pt x="0" y="1553844"/>
                </a:lnTo>
                <a:lnTo>
                  <a:pt x="57150" y="1553844"/>
                </a:lnTo>
                <a:lnTo>
                  <a:pt x="57150" y="1782444"/>
                </a:lnTo>
                <a:close/>
              </a:path>
              <a:path w="2482850" h="4954270">
                <a:moveTo>
                  <a:pt x="57150" y="1382394"/>
                </a:moveTo>
                <a:lnTo>
                  <a:pt x="0" y="1382394"/>
                </a:lnTo>
                <a:lnTo>
                  <a:pt x="0" y="1325244"/>
                </a:lnTo>
                <a:lnTo>
                  <a:pt x="57150" y="1325244"/>
                </a:lnTo>
                <a:lnTo>
                  <a:pt x="57150" y="1382394"/>
                </a:lnTo>
                <a:close/>
              </a:path>
              <a:path w="2482850" h="4954270">
                <a:moveTo>
                  <a:pt x="57150" y="1153794"/>
                </a:moveTo>
                <a:lnTo>
                  <a:pt x="0" y="1153794"/>
                </a:lnTo>
                <a:lnTo>
                  <a:pt x="0" y="925194"/>
                </a:lnTo>
                <a:lnTo>
                  <a:pt x="57150" y="925194"/>
                </a:lnTo>
                <a:lnTo>
                  <a:pt x="57150" y="1153794"/>
                </a:lnTo>
                <a:close/>
              </a:path>
              <a:path w="2482850" h="4954270">
                <a:moveTo>
                  <a:pt x="57150" y="753744"/>
                </a:moveTo>
                <a:lnTo>
                  <a:pt x="0" y="753744"/>
                </a:lnTo>
                <a:lnTo>
                  <a:pt x="0" y="696594"/>
                </a:lnTo>
                <a:lnTo>
                  <a:pt x="57150" y="696594"/>
                </a:lnTo>
                <a:lnTo>
                  <a:pt x="57150" y="753744"/>
                </a:lnTo>
                <a:close/>
              </a:path>
              <a:path w="2482850" h="4954270">
                <a:moveTo>
                  <a:pt x="57150" y="525144"/>
                </a:moveTo>
                <a:lnTo>
                  <a:pt x="0" y="525144"/>
                </a:lnTo>
                <a:lnTo>
                  <a:pt x="0" y="296544"/>
                </a:lnTo>
                <a:lnTo>
                  <a:pt x="57150" y="296544"/>
                </a:lnTo>
                <a:lnTo>
                  <a:pt x="57150" y="525144"/>
                </a:lnTo>
                <a:close/>
              </a:path>
              <a:path w="2482850" h="4954270">
                <a:moveTo>
                  <a:pt x="57150" y="125094"/>
                </a:moveTo>
                <a:lnTo>
                  <a:pt x="0" y="125094"/>
                </a:lnTo>
                <a:lnTo>
                  <a:pt x="0" y="67944"/>
                </a:lnTo>
                <a:lnTo>
                  <a:pt x="57150" y="67944"/>
                </a:lnTo>
                <a:lnTo>
                  <a:pt x="57150" y="125094"/>
                </a:lnTo>
                <a:close/>
              </a:path>
              <a:path w="2482850" h="4954270">
                <a:moveTo>
                  <a:pt x="389255" y="57149"/>
                </a:moveTo>
                <a:lnTo>
                  <a:pt x="160654" y="57149"/>
                </a:lnTo>
                <a:lnTo>
                  <a:pt x="160654" y="0"/>
                </a:lnTo>
                <a:lnTo>
                  <a:pt x="389255" y="0"/>
                </a:lnTo>
                <a:lnTo>
                  <a:pt x="389255" y="57149"/>
                </a:lnTo>
                <a:close/>
              </a:path>
              <a:path w="2482850" h="4954270">
                <a:moveTo>
                  <a:pt x="617855" y="57149"/>
                </a:moveTo>
                <a:lnTo>
                  <a:pt x="560705" y="57149"/>
                </a:lnTo>
                <a:lnTo>
                  <a:pt x="560705" y="0"/>
                </a:lnTo>
                <a:lnTo>
                  <a:pt x="617855" y="0"/>
                </a:lnTo>
                <a:lnTo>
                  <a:pt x="617855" y="57149"/>
                </a:lnTo>
                <a:close/>
              </a:path>
              <a:path w="2482850" h="4954270">
                <a:moveTo>
                  <a:pt x="1017905" y="57149"/>
                </a:moveTo>
                <a:lnTo>
                  <a:pt x="789305" y="57149"/>
                </a:lnTo>
                <a:lnTo>
                  <a:pt x="789305" y="0"/>
                </a:lnTo>
                <a:lnTo>
                  <a:pt x="1017905" y="0"/>
                </a:lnTo>
                <a:lnTo>
                  <a:pt x="1017905" y="57149"/>
                </a:lnTo>
                <a:close/>
              </a:path>
              <a:path w="2482850" h="4954270">
                <a:moveTo>
                  <a:pt x="1246505" y="57149"/>
                </a:moveTo>
                <a:lnTo>
                  <a:pt x="1189355" y="57149"/>
                </a:lnTo>
                <a:lnTo>
                  <a:pt x="1189355" y="0"/>
                </a:lnTo>
                <a:lnTo>
                  <a:pt x="1246505" y="0"/>
                </a:lnTo>
                <a:lnTo>
                  <a:pt x="1246505" y="57149"/>
                </a:lnTo>
                <a:close/>
              </a:path>
              <a:path w="2482850" h="4954270">
                <a:moveTo>
                  <a:pt x="1646555" y="57149"/>
                </a:moveTo>
                <a:lnTo>
                  <a:pt x="1417955" y="57149"/>
                </a:lnTo>
                <a:lnTo>
                  <a:pt x="1417955" y="0"/>
                </a:lnTo>
                <a:lnTo>
                  <a:pt x="1646555" y="0"/>
                </a:lnTo>
                <a:lnTo>
                  <a:pt x="1646555" y="57149"/>
                </a:lnTo>
                <a:close/>
              </a:path>
              <a:path w="2482850" h="4954270">
                <a:moveTo>
                  <a:pt x="1875155" y="57149"/>
                </a:moveTo>
                <a:lnTo>
                  <a:pt x="1818005" y="57149"/>
                </a:lnTo>
                <a:lnTo>
                  <a:pt x="1818005" y="0"/>
                </a:lnTo>
                <a:lnTo>
                  <a:pt x="1875155" y="0"/>
                </a:lnTo>
                <a:lnTo>
                  <a:pt x="1875155" y="57149"/>
                </a:lnTo>
                <a:close/>
              </a:path>
              <a:path w="2482850" h="4954270">
                <a:moveTo>
                  <a:pt x="2275205" y="57149"/>
                </a:moveTo>
                <a:lnTo>
                  <a:pt x="2046605" y="57149"/>
                </a:lnTo>
                <a:lnTo>
                  <a:pt x="2046605" y="0"/>
                </a:lnTo>
                <a:lnTo>
                  <a:pt x="2275205" y="0"/>
                </a:lnTo>
                <a:lnTo>
                  <a:pt x="2275205" y="57149"/>
                </a:lnTo>
                <a:close/>
              </a:path>
              <a:path w="2482850" h="4954270">
                <a:moveTo>
                  <a:pt x="2482850" y="57149"/>
                </a:moveTo>
                <a:lnTo>
                  <a:pt x="2454275" y="57149"/>
                </a:lnTo>
                <a:lnTo>
                  <a:pt x="2446655" y="49529"/>
                </a:lnTo>
                <a:lnTo>
                  <a:pt x="2446655" y="0"/>
                </a:lnTo>
                <a:lnTo>
                  <a:pt x="2482850" y="0"/>
                </a:lnTo>
                <a:lnTo>
                  <a:pt x="2482850" y="57149"/>
                </a:lnTo>
                <a:close/>
              </a:path>
              <a:path w="2482850" h="4954270">
                <a:moveTo>
                  <a:pt x="2482850" y="78104"/>
                </a:moveTo>
                <a:lnTo>
                  <a:pt x="2425700" y="78104"/>
                </a:lnTo>
                <a:lnTo>
                  <a:pt x="2425700" y="28574"/>
                </a:lnTo>
                <a:lnTo>
                  <a:pt x="2446655" y="49529"/>
                </a:lnTo>
                <a:lnTo>
                  <a:pt x="2446655" y="57149"/>
                </a:lnTo>
                <a:lnTo>
                  <a:pt x="2482850" y="57149"/>
                </a:lnTo>
                <a:lnTo>
                  <a:pt x="2482850" y="78104"/>
                </a:lnTo>
                <a:close/>
              </a:path>
              <a:path w="2482850" h="4954270">
                <a:moveTo>
                  <a:pt x="2454275" y="57149"/>
                </a:moveTo>
                <a:lnTo>
                  <a:pt x="2446655" y="57149"/>
                </a:lnTo>
                <a:lnTo>
                  <a:pt x="2446655" y="49529"/>
                </a:lnTo>
                <a:lnTo>
                  <a:pt x="2454275" y="57149"/>
                </a:lnTo>
                <a:close/>
              </a:path>
              <a:path w="2482850" h="4954270">
                <a:moveTo>
                  <a:pt x="2482850" y="478154"/>
                </a:moveTo>
                <a:lnTo>
                  <a:pt x="2425700" y="478154"/>
                </a:lnTo>
                <a:lnTo>
                  <a:pt x="2425700" y="249554"/>
                </a:lnTo>
                <a:lnTo>
                  <a:pt x="2482850" y="249554"/>
                </a:lnTo>
                <a:lnTo>
                  <a:pt x="2482850" y="478154"/>
                </a:lnTo>
                <a:close/>
              </a:path>
              <a:path w="2482850" h="4954270">
                <a:moveTo>
                  <a:pt x="2482850" y="706754"/>
                </a:moveTo>
                <a:lnTo>
                  <a:pt x="2425700" y="706754"/>
                </a:lnTo>
                <a:lnTo>
                  <a:pt x="2425700" y="649604"/>
                </a:lnTo>
                <a:lnTo>
                  <a:pt x="2482850" y="649604"/>
                </a:lnTo>
                <a:lnTo>
                  <a:pt x="2482850" y="706754"/>
                </a:lnTo>
                <a:close/>
              </a:path>
              <a:path w="2482850" h="4954270">
                <a:moveTo>
                  <a:pt x="2482850" y="1106804"/>
                </a:moveTo>
                <a:lnTo>
                  <a:pt x="2425700" y="1106804"/>
                </a:lnTo>
                <a:lnTo>
                  <a:pt x="2425700" y="878204"/>
                </a:lnTo>
                <a:lnTo>
                  <a:pt x="2482850" y="878204"/>
                </a:lnTo>
                <a:lnTo>
                  <a:pt x="2482850" y="1106804"/>
                </a:lnTo>
                <a:close/>
              </a:path>
              <a:path w="2482850" h="4954270">
                <a:moveTo>
                  <a:pt x="2482850" y="1335404"/>
                </a:moveTo>
                <a:lnTo>
                  <a:pt x="2425700" y="1335404"/>
                </a:lnTo>
                <a:lnTo>
                  <a:pt x="2425700" y="1278254"/>
                </a:lnTo>
                <a:lnTo>
                  <a:pt x="2482850" y="1278254"/>
                </a:lnTo>
                <a:lnTo>
                  <a:pt x="2482850" y="1335404"/>
                </a:lnTo>
                <a:close/>
              </a:path>
              <a:path w="2482850" h="4954270">
                <a:moveTo>
                  <a:pt x="2482850" y="1735454"/>
                </a:moveTo>
                <a:lnTo>
                  <a:pt x="2425700" y="1735454"/>
                </a:lnTo>
                <a:lnTo>
                  <a:pt x="2425700" y="1506854"/>
                </a:lnTo>
                <a:lnTo>
                  <a:pt x="2482850" y="1506854"/>
                </a:lnTo>
                <a:lnTo>
                  <a:pt x="2482850" y="1735454"/>
                </a:lnTo>
                <a:close/>
              </a:path>
              <a:path w="2482850" h="4954270">
                <a:moveTo>
                  <a:pt x="2482850" y="1964054"/>
                </a:moveTo>
                <a:lnTo>
                  <a:pt x="2425700" y="1964054"/>
                </a:lnTo>
                <a:lnTo>
                  <a:pt x="2425700" y="1906904"/>
                </a:lnTo>
                <a:lnTo>
                  <a:pt x="2482850" y="1906904"/>
                </a:lnTo>
                <a:lnTo>
                  <a:pt x="2482850" y="1964054"/>
                </a:lnTo>
                <a:close/>
              </a:path>
              <a:path w="2482850" h="4954270">
                <a:moveTo>
                  <a:pt x="2482850" y="2364104"/>
                </a:moveTo>
                <a:lnTo>
                  <a:pt x="2425700" y="2364104"/>
                </a:lnTo>
                <a:lnTo>
                  <a:pt x="2425700" y="2135504"/>
                </a:lnTo>
                <a:lnTo>
                  <a:pt x="2482850" y="2135504"/>
                </a:lnTo>
                <a:lnTo>
                  <a:pt x="2482850" y="2364104"/>
                </a:lnTo>
                <a:close/>
              </a:path>
              <a:path w="2482850" h="4954270">
                <a:moveTo>
                  <a:pt x="2482850" y="2592704"/>
                </a:moveTo>
                <a:lnTo>
                  <a:pt x="2425700" y="2592704"/>
                </a:lnTo>
                <a:lnTo>
                  <a:pt x="2425700" y="2535554"/>
                </a:lnTo>
                <a:lnTo>
                  <a:pt x="2482850" y="2535554"/>
                </a:lnTo>
                <a:lnTo>
                  <a:pt x="2482850" y="2592704"/>
                </a:lnTo>
                <a:close/>
              </a:path>
              <a:path w="2482850" h="4954270">
                <a:moveTo>
                  <a:pt x="2482850" y="2992754"/>
                </a:moveTo>
                <a:lnTo>
                  <a:pt x="2425700" y="2992754"/>
                </a:lnTo>
                <a:lnTo>
                  <a:pt x="2425700" y="2764154"/>
                </a:lnTo>
                <a:lnTo>
                  <a:pt x="2482850" y="2764154"/>
                </a:lnTo>
                <a:lnTo>
                  <a:pt x="2482850" y="2992754"/>
                </a:lnTo>
                <a:close/>
              </a:path>
              <a:path w="2482850" h="4954270">
                <a:moveTo>
                  <a:pt x="2482850" y="3221354"/>
                </a:moveTo>
                <a:lnTo>
                  <a:pt x="2425700" y="3221354"/>
                </a:lnTo>
                <a:lnTo>
                  <a:pt x="2425700" y="3164204"/>
                </a:lnTo>
                <a:lnTo>
                  <a:pt x="2482850" y="3164204"/>
                </a:lnTo>
                <a:lnTo>
                  <a:pt x="2482850" y="3221354"/>
                </a:lnTo>
                <a:close/>
              </a:path>
              <a:path w="2482850" h="4954270">
                <a:moveTo>
                  <a:pt x="2482850" y="3621404"/>
                </a:moveTo>
                <a:lnTo>
                  <a:pt x="2425700" y="3621404"/>
                </a:lnTo>
                <a:lnTo>
                  <a:pt x="2425700" y="3392804"/>
                </a:lnTo>
                <a:lnTo>
                  <a:pt x="2482850" y="3392804"/>
                </a:lnTo>
                <a:lnTo>
                  <a:pt x="2482850" y="3621404"/>
                </a:lnTo>
                <a:close/>
              </a:path>
              <a:path w="2482850" h="4954270">
                <a:moveTo>
                  <a:pt x="2482850" y="3850004"/>
                </a:moveTo>
                <a:lnTo>
                  <a:pt x="2425700" y="3850004"/>
                </a:lnTo>
                <a:lnTo>
                  <a:pt x="2425700" y="3792854"/>
                </a:lnTo>
                <a:lnTo>
                  <a:pt x="2482850" y="3792854"/>
                </a:lnTo>
                <a:lnTo>
                  <a:pt x="2482850" y="3850004"/>
                </a:lnTo>
                <a:close/>
              </a:path>
              <a:path w="2482850" h="4954270">
                <a:moveTo>
                  <a:pt x="2482850" y="4250055"/>
                </a:moveTo>
                <a:lnTo>
                  <a:pt x="2425700" y="4250055"/>
                </a:lnTo>
                <a:lnTo>
                  <a:pt x="2425700" y="4021454"/>
                </a:lnTo>
                <a:lnTo>
                  <a:pt x="2482850" y="4021454"/>
                </a:lnTo>
                <a:lnTo>
                  <a:pt x="2482850" y="4250055"/>
                </a:lnTo>
                <a:close/>
              </a:path>
              <a:path w="2482850" h="4954270">
                <a:moveTo>
                  <a:pt x="2482850" y="4478655"/>
                </a:moveTo>
                <a:lnTo>
                  <a:pt x="2425700" y="4478655"/>
                </a:lnTo>
                <a:lnTo>
                  <a:pt x="2425700" y="4421505"/>
                </a:lnTo>
                <a:lnTo>
                  <a:pt x="2482850" y="4421505"/>
                </a:lnTo>
                <a:lnTo>
                  <a:pt x="2482850" y="4478655"/>
                </a:lnTo>
                <a:close/>
              </a:path>
              <a:path w="2482850" h="4954270">
                <a:moveTo>
                  <a:pt x="2482850" y="4878705"/>
                </a:moveTo>
                <a:lnTo>
                  <a:pt x="2425700" y="4878705"/>
                </a:lnTo>
                <a:lnTo>
                  <a:pt x="2425700" y="4650105"/>
                </a:lnTo>
                <a:lnTo>
                  <a:pt x="2482850" y="4650105"/>
                </a:lnTo>
                <a:lnTo>
                  <a:pt x="2482850" y="4878705"/>
                </a:lnTo>
                <a:close/>
              </a:path>
              <a:path w="2482850" h="4954270">
                <a:moveTo>
                  <a:pt x="2329815" y="4954270"/>
                </a:moveTo>
                <a:lnTo>
                  <a:pt x="2272665" y="4954270"/>
                </a:lnTo>
                <a:lnTo>
                  <a:pt x="2272665" y="4897120"/>
                </a:lnTo>
                <a:lnTo>
                  <a:pt x="2329815" y="4897120"/>
                </a:lnTo>
                <a:lnTo>
                  <a:pt x="2329815" y="4954270"/>
                </a:lnTo>
                <a:close/>
              </a:path>
              <a:path w="2482850" h="4954270">
                <a:moveTo>
                  <a:pt x="2101215" y="4954270"/>
                </a:moveTo>
                <a:lnTo>
                  <a:pt x="1872614" y="4954270"/>
                </a:lnTo>
                <a:lnTo>
                  <a:pt x="1872614" y="4897120"/>
                </a:lnTo>
                <a:lnTo>
                  <a:pt x="2101215" y="4897120"/>
                </a:lnTo>
                <a:lnTo>
                  <a:pt x="2101215" y="4954270"/>
                </a:lnTo>
                <a:close/>
              </a:path>
              <a:path w="2482850" h="4954270">
                <a:moveTo>
                  <a:pt x="1701164" y="4954270"/>
                </a:moveTo>
                <a:lnTo>
                  <a:pt x="1644014" y="4954270"/>
                </a:lnTo>
                <a:lnTo>
                  <a:pt x="1644014" y="4897120"/>
                </a:lnTo>
                <a:lnTo>
                  <a:pt x="1701164" y="4897120"/>
                </a:lnTo>
                <a:lnTo>
                  <a:pt x="1701164" y="4954270"/>
                </a:lnTo>
                <a:close/>
              </a:path>
              <a:path w="2482850" h="4954270">
                <a:moveTo>
                  <a:pt x="1472564" y="4954270"/>
                </a:moveTo>
                <a:lnTo>
                  <a:pt x="1243965" y="4954270"/>
                </a:lnTo>
                <a:lnTo>
                  <a:pt x="1243965" y="4897120"/>
                </a:lnTo>
                <a:lnTo>
                  <a:pt x="1472564" y="4897120"/>
                </a:lnTo>
                <a:lnTo>
                  <a:pt x="1472564" y="4954270"/>
                </a:lnTo>
                <a:close/>
              </a:path>
              <a:path w="2482850" h="4954270">
                <a:moveTo>
                  <a:pt x="1072515" y="4954270"/>
                </a:moveTo>
                <a:lnTo>
                  <a:pt x="1015365" y="4954270"/>
                </a:lnTo>
                <a:lnTo>
                  <a:pt x="1015365" y="4897120"/>
                </a:lnTo>
                <a:lnTo>
                  <a:pt x="1072515" y="4897120"/>
                </a:lnTo>
                <a:lnTo>
                  <a:pt x="1072515" y="4954270"/>
                </a:lnTo>
                <a:close/>
              </a:path>
              <a:path w="2482850" h="4954270">
                <a:moveTo>
                  <a:pt x="843915" y="4954270"/>
                </a:moveTo>
                <a:lnTo>
                  <a:pt x="615315" y="4954270"/>
                </a:lnTo>
                <a:lnTo>
                  <a:pt x="615315" y="4897120"/>
                </a:lnTo>
                <a:lnTo>
                  <a:pt x="843915" y="4897120"/>
                </a:lnTo>
                <a:lnTo>
                  <a:pt x="843915" y="4954270"/>
                </a:lnTo>
                <a:close/>
              </a:path>
              <a:path w="2482850" h="4954270">
                <a:moveTo>
                  <a:pt x="443865" y="4954270"/>
                </a:moveTo>
                <a:lnTo>
                  <a:pt x="386715" y="4954270"/>
                </a:lnTo>
                <a:lnTo>
                  <a:pt x="386715" y="4897120"/>
                </a:lnTo>
                <a:lnTo>
                  <a:pt x="443865" y="4897120"/>
                </a:lnTo>
                <a:lnTo>
                  <a:pt x="443865" y="495427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 Black" panose="020B0A04020102020204"/>
                <a:cs typeface="Arial Black" panose="020B0A040201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22765" y="1766074"/>
            <a:ext cx="2487295" cy="3982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1" i="0">
                <a:solidFill>
                  <a:schemeClr val="bg1"/>
                </a:solidFill>
                <a:latin typeface="Calibri" panose="020F0502020204030204"/>
                <a:cs typeface="Calibri" panose="020F0502020204030204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2/17/2026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 Black" panose="020B0A04020102020204"/>
                <a:cs typeface="Arial Black" panose="020B0A040201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2/17/2026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2/17/2026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85650" cy="6858000"/>
          </a:xfrm>
          <a:custGeom>
            <a:avLst/>
            <a:gdLst/>
            <a:ahLst/>
            <a:cxnLst/>
            <a:rect l="l" t="t" r="r" b="b"/>
            <a:pathLst>
              <a:path w="12185650" h="6858000">
                <a:moveTo>
                  <a:pt x="12185650" y="6858000"/>
                </a:moveTo>
                <a:lnTo>
                  <a:pt x="0" y="6858000"/>
                </a:lnTo>
                <a:lnTo>
                  <a:pt x="0" y="0"/>
                </a:lnTo>
                <a:lnTo>
                  <a:pt x="12185650" y="0"/>
                </a:lnTo>
                <a:lnTo>
                  <a:pt x="12185650" y="685800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19555" y="1758315"/>
            <a:ext cx="9152889" cy="29591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bg1"/>
                </a:solidFill>
                <a:latin typeface="Arial Black" panose="020B0A04020102020204"/>
                <a:cs typeface="Arial Black" panose="020B0A04020102020204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2494" y="1707515"/>
            <a:ext cx="9989820" cy="3201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bg1"/>
                </a:solidFill>
                <a:latin typeface="Arial Black" panose="020B0A04020102020204"/>
                <a:cs typeface="Arial Black" panose="020B0A04020102020204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2/17/2026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474584" y="0"/>
            <a:ext cx="4717415" cy="5397500"/>
            <a:chOff x="7474584" y="0"/>
            <a:chExt cx="4717415" cy="53975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481315" y="0"/>
              <a:ext cx="4710683" cy="53975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474584" y="0"/>
              <a:ext cx="4717415" cy="5397500"/>
            </a:xfrm>
            <a:custGeom>
              <a:avLst/>
              <a:gdLst/>
              <a:ahLst/>
              <a:cxnLst/>
              <a:rect l="l" t="t" r="r" b="b"/>
              <a:pathLst>
                <a:path w="4717415" h="5397500">
                  <a:moveTo>
                    <a:pt x="1943163" y="5245100"/>
                  </a:moveTo>
                  <a:lnTo>
                    <a:pt x="1873999" y="5245100"/>
                  </a:lnTo>
                  <a:lnTo>
                    <a:pt x="1682826" y="5168900"/>
                  </a:lnTo>
                  <a:lnTo>
                    <a:pt x="1651635" y="5143500"/>
                  </a:lnTo>
                  <a:lnTo>
                    <a:pt x="1498790" y="5080000"/>
                  </a:lnTo>
                  <a:lnTo>
                    <a:pt x="1468856" y="5054600"/>
                  </a:lnTo>
                  <a:lnTo>
                    <a:pt x="1409636" y="5029200"/>
                  </a:lnTo>
                  <a:lnTo>
                    <a:pt x="1380363" y="5003800"/>
                  </a:lnTo>
                  <a:lnTo>
                    <a:pt x="1322501" y="4978400"/>
                  </a:lnTo>
                  <a:lnTo>
                    <a:pt x="1293914" y="4953000"/>
                  </a:lnTo>
                  <a:lnTo>
                    <a:pt x="1265555" y="4940300"/>
                  </a:lnTo>
                  <a:lnTo>
                    <a:pt x="1237437" y="4914900"/>
                  </a:lnTo>
                  <a:lnTo>
                    <a:pt x="1209560" y="4902200"/>
                  </a:lnTo>
                  <a:lnTo>
                    <a:pt x="1181938" y="4876800"/>
                  </a:lnTo>
                  <a:lnTo>
                    <a:pt x="1154544" y="4864100"/>
                  </a:lnTo>
                  <a:lnTo>
                    <a:pt x="1100518" y="4813300"/>
                  </a:lnTo>
                  <a:lnTo>
                    <a:pt x="1073873" y="4800600"/>
                  </a:lnTo>
                  <a:lnTo>
                    <a:pt x="1047496" y="4775200"/>
                  </a:lnTo>
                  <a:lnTo>
                    <a:pt x="1021372" y="4762500"/>
                  </a:lnTo>
                  <a:lnTo>
                    <a:pt x="995514" y="4737100"/>
                  </a:lnTo>
                  <a:lnTo>
                    <a:pt x="944587" y="4686300"/>
                  </a:lnTo>
                  <a:lnTo>
                    <a:pt x="919530" y="4673600"/>
                  </a:lnTo>
                  <a:lnTo>
                    <a:pt x="894753" y="4648200"/>
                  </a:lnTo>
                  <a:lnTo>
                    <a:pt x="846010" y="4597400"/>
                  </a:lnTo>
                  <a:lnTo>
                    <a:pt x="798398" y="4546600"/>
                  </a:lnTo>
                  <a:lnTo>
                    <a:pt x="775017" y="4521200"/>
                  </a:lnTo>
                  <a:lnTo>
                    <a:pt x="751928" y="4508500"/>
                  </a:lnTo>
                  <a:lnTo>
                    <a:pt x="706628" y="4457700"/>
                  </a:lnTo>
                  <a:lnTo>
                    <a:pt x="662520" y="4406900"/>
                  </a:lnTo>
                  <a:lnTo>
                    <a:pt x="619620" y="4356100"/>
                  </a:lnTo>
                  <a:lnTo>
                    <a:pt x="598627" y="4318000"/>
                  </a:lnTo>
                  <a:lnTo>
                    <a:pt x="577951" y="4292600"/>
                  </a:lnTo>
                  <a:lnTo>
                    <a:pt x="537552" y="4241800"/>
                  </a:lnTo>
                  <a:lnTo>
                    <a:pt x="498424" y="4191000"/>
                  </a:lnTo>
                  <a:lnTo>
                    <a:pt x="460590" y="4127500"/>
                  </a:lnTo>
                  <a:lnTo>
                    <a:pt x="442175" y="4102100"/>
                  </a:lnTo>
                  <a:lnTo>
                    <a:pt x="424091" y="4076700"/>
                  </a:lnTo>
                  <a:lnTo>
                    <a:pt x="406336" y="4051300"/>
                  </a:lnTo>
                  <a:lnTo>
                    <a:pt x="388924" y="4013200"/>
                  </a:lnTo>
                  <a:lnTo>
                    <a:pt x="371856" y="3987800"/>
                  </a:lnTo>
                  <a:lnTo>
                    <a:pt x="355130" y="3962400"/>
                  </a:lnTo>
                  <a:lnTo>
                    <a:pt x="338759" y="3924300"/>
                  </a:lnTo>
                  <a:lnTo>
                    <a:pt x="322732" y="3898900"/>
                  </a:lnTo>
                  <a:lnTo>
                    <a:pt x="307060" y="3873500"/>
                  </a:lnTo>
                  <a:lnTo>
                    <a:pt x="291731" y="3835400"/>
                  </a:lnTo>
                  <a:lnTo>
                    <a:pt x="276771" y="3810000"/>
                  </a:lnTo>
                  <a:lnTo>
                    <a:pt x="262178" y="3771900"/>
                  </a:lnTo>
                  <a:lnTo>
                    <a:pt x="247942" y="3746500"/>
                  </a:lnTo>
                  <a:lnTo>
                    <a:pt x="234073" y="3708400"/>
                  </a:lnTo>
                  <a:lnTo>
                    <a:pt x="220560" y="3683000"/>
                  </a:lnTo>
                  <a:lnTo>
                    <a:pt x="207441" y="3657600"/>
                  </a:lnTo>
                  <a:lnTo>
                    <a:pt x="194678" y="3619500"/>
                  </a:lnTo>
                  <a:lnTo>
                    <a:pt x="182308" y="3594100"/>
                  </a:lnTo>
                  <a:lnTo>
                    <a:pt x="170307" y="3556000"/>
                  </a:lnTo>
                  <a:lnTo>
                    <a:pt x="158699" y="3517900"/>
                  </a:lnTo>
                  <a:lnTo>
                    <a:pt x="147472" y="3492500"/>
                  </a:lnTo>
                  <a:lnTo>
                    <a:pt x="136626" y="3454400"/>
                  </a:lnTo>
                  <a:lnTo>
                    <a:pt x="126187" y="3429000"/>
                  </a:lnTo>
                  <a:lnTo>
                    <a:pt x="116128" y="3390900"/>
                  </a:lnTo>
                  <a:lnTo>
                    <a:pt x="106476" y="3365500"/>
                  </a:lnTo>
                  <a:lnTo>
                    <a:pt x="97218" y="3327400"/>
                  </a:lnTo>
                  <a:lnTo>
                    <a:pt x="88366" y="3289300"/>
                  </a:lnTo>
                  <a:lnTo>
                    <a:pt x="79908" y="3263900"/>
                  </a:lnTo>
                  <a:lnTo>
                    <a:pt x="71869" y="3225800"/>
                  </a:lnTo>
                  <a:lnTo>
                    <a:pt x="64236" y="3187700"/>
                  </a:lnTo>
                  <a:lnTo>
                    <a:pt x="57023" y="3162300"/>
                  </a:lnTo>
                  <a:lnTo>
                    <a:pt x="50215" y="3124200"/>
                  </a:lnTo>
                  <a:lnTo>
                    <a:pt x="43840" y="3086100"/>
                  </a:lnTo>
                  <a:lnTo>
                    <a:pt x="37871" y="3048000"/>
                  </a:lnTo>
                  <a:lnTo>
                    <a:pt x="32334" y="3022600"/>
                  </a:lnTo>
                  <a:lnTo>
                    <a:pt x="27228" y="2984500"/>
                  </a:lnTo>
                  <a:lnTo>
                    <a:pt x="22555" y="2946400"/>
                  </a:lnTo>
                  <a:lnTo>
                    <a:pt x="18300" y="2908300"/>
                  </a:lnTo>
                  <a:lnTo>
                    <a:pt x="14490" y="2882900"/>
                  </a:lnTo>
                  <a:lnTo>
                    <a:pt x="11112" y="2844800"/>
                  </a:lnTo>
                  <a:lnTo>
                    <a:pt x="8178" y="2806700"/>
                  </a:lnTo>
                  <a:lnTo>
                    <a:pt x="5689" y="2768600"/>
                  </a:lnTo>
                  <a:lnTo>
                    <a:pt x="3657" y="2730500"/>
                  </a:lnTo>
                  <a:lnTo>
                    <a:pt x="2057" y="2705100"/>
                  </a:lnTo>
                  <a:lnTo>
                    <a:pt x="914" y="2667000"/>
                  </a:lnTo>
                  <a:lnTo>
                    <a:pt x="228" y="2628900"/>
                  </a:lnTo>
                  <a:lnTo>
                    <a:pt x="0" y="2590800"/>
                  </a:lnTo>
                  <a:lnTo>
                    <a:pt x="228" y="2552700"/>
                  </a:lnTo>
                  <a:lnTo>
                    <a:pt x="914" y="2514600"/>
                  </a:lnTo>
                  <a:lnTo>
                    <a:pt x="2057" y="2476500"/>
                  </a:lnTo>
                  <a:lnTo>
                    <a:pt x="3657" y="2451100"/>
                  </a:lnTo>
                  <a:lnTo>
                    <a:pt x="5689" y="2413000"/>
                  </a:lnTo>
                  <a:lnTo>
                    <a:pt x="8178" y="2374900"/>
                  </a:lnTo>
                  <a:lnTo>
                    <a:pt x="11112" y="2336800"/>
                  </a:lnTo>
                  <a:lnTo>
                    <a:pt x="14490" y="2298700"/>
                  </a:lnTo>
                  <a:lnTo>
                    <a:pt x="18300" y="2273300"/>
                  </a:lnTo>
                  <a:lnTo>
                    <a:pt x="22555" y="2235200"/>
                  </a:lnTo>
                  <a:lnTo>
                    <a:pt x="27228" y="2197100"/>
                  </a:lnTo>
                  <a:lnTo>
                    <a:pt x="32334" y="2159000"/>
                  </a:lnTo>
                  <a:lnTo>
                    <a:pt x="37871" y="2133600"/>
                  </a:lnTo>
                  <a:lnTo>
                    <a:pt x="43840" y="2095500"/>
                  </a:lnTo>
                  <a:lnTo>
                    <a:pt x="50215" y="2057400"/>
                  </a:lnTo>
                  <a:lnTo>
                    <a:pt x="57023" y="2019300"/>
                  </a:lnTo>
                  <a:lnTo>
                    <a:pt x="64236" y="1993900"/>
                  </a:lnTo>
                  <a:lnTo>
                    <a:pt x="71869" y="1955800"/>
                  </a:lnTo>
                  <a:lnTo>
                    <a:pt x="79908" y="1917700"/>
                  </a:lnTo>
                  <a:lnTo>
                    <a:pt x="88366" y="1892300"/>
                  </a:lnTo>
                  <a:lnTo>
                    <a:pt x="97218" y="1854200"/>
                  </a:lnTo>
                  <a:lnTo>
                    <a:pt x="106476" y="1816100"/>
                  </a:lnTo>
                  <a:lnTo>
                    <a:pt x="116128" y="1790700"/>
                  </a:lnTo>
                  <a:lnTo>
                    <a:pt x="126187" y="1752600"/>
                  </a:lnTo>
                  <a:lnTo>
                    <a:pt x="136626" y="1727200"/>
                  </a:lnTo>
                  <a:lnTo>
                    <a:pt x="147472" y="1689100"/>
                  </a:lnTo>
                  <a:lnTo>
                    <a:pt x="158699" y="1663700"/>
                  </a:lnTo>
                  <a:lnTo>
                    <a:pt x="170307" y="1625600"/>
                  </a:lnTo>
                  <a:lnTo>
                    <a:pt x="182308" y="1587500"/>
                  </a:lnTo>
                  <a:lnTo>
                    <a:pt x="194678" y="1562100"/>
                  </a:lnTo>
                  <a:lnTo>
                    <a:pt x="207441" y="1524000"/>
                  </a:lnTo>
                  <a:lnTo>
                    <a:pt x="220560" y="1498600"/>
                  </a:lnTo>
                  <a:lnTo>
                    <a:pt x="234073" y="1473200"/>
                  </a:lnTo>
                  <a:lnTo>
                    <a:pt x="247942" y="1435100"/>
                  </a:lnTo>
                  <a:lnTo>
                    <a:pt x="262178" y="1409700"/>
                  </a:lnTo>
                  <a:lnTo>
                    <a:pt x="276771" y="1371600"/>
                  </a:lnTo>
                  <a:lnTo>
                    <a:pt x="291731" y="1346200"/>
                  </a:lnTo>
                  <a:lnTo>
                    <a:pt x="307060" y="1308100"/>
                  </a:lnTo>
                  <a:lnTo>
                    <a:pt x="322732" y="1282700"/>
                  </a:lnTo>
                  <a:lnTo>
                    <a:pt x="338759" y="1257300"/>
                  </a:lnTo>
                  <a:lnTo>
                    <a:pt x="355130" y="1219200"/>
                  </a:lnTo>
                  <a:lnTo>
                    <a:pt x="371856" y="1193800"/>
                  </a:lnTo>
                  <a:lnTo>
                    <a:pt x="388924" y="1168400"/>
                  </a:lnTo>
                  <a:lnTo>
                    <a:pt x="406336" y="1130300"/>
                  </a:lnTo>
                  <a:lnTo>
                    <a:pt x="424091" y="1104900"/>
                  </a:lnTo>
                  <a:lnTo>
                    <a:pt x="442175" y="1079500"/>
                  </a:lnTo>
                  <a:lnTo>
                    <a:pt x="460590" y="1054100"/>
                  </a:lnTo>
                  <a:lnTo>
                    <a:pt x="479348" y="1016000"/>
                  </a:lnTo>
                  <a:lnTo>
                    <a:pt x="517829" y="965200"/>
                  </a:lnTo>
                  <a:lnTo>
                    <a:pt x="557593" y="914400"/>
                  </a:lnTo>
                  <a:lnTo>
                    <a:pt x="598627" y="863600"/>
                  </a:lnTo>
                  <a:lnTo>
                    <a:pt x="619620" y="825500"/>
                  </a:lnTo>
                  <a:lnTo>
                    <a:pt x="662520" y="774700"/>
                  </a:lnTo>
                  <a:lnTo>
                    <a:pt x="706628" y="723900"/>
                  </a:lnTo>
                  <a:lnTo>
                    <a:pt x="751928" y="673100"/>
                  </a:lnTo>
                  <a:lnTo>
                    <a:pt x="775017" y="660400"/>
                  </a:lnTo>
                  <a:lnTo>
                    <a:pt x="798398" y="635000"/>
                  </a:lnTo>
                  <a:lnTo>
                    <a:pt x="846010" y="584200"/>
                  </a:lnTo>
                  <a:lnTo>
                    <a:pt x="894753" y="533400"/>
                  </a:lnTo>
                  <a:lnTo>
                    <a:pt x="944587" y="495300"/>
                  </a:lnTo>
                  <a:lnTo>
                    <a:pt x="995514" y="444500"/>
                  </a:lnTo>
                  <a:lnTo>
                    <a:pt x="1021372" y="419100"/>
                  </a:lnTo>
                  <a:lnTo>
                    <a:pt x="1047496" y="406400"/>
                  </a:lnTo>
                  <a:lnTo>
                    <a:pt x="1073873" y="381000"/>
                  </a:lnTo>
                  <a:lnTo>
                    <a:pt x="1100518" y="368300"/>
                  </a:lnTo>
                  <a:lnTo>
                    <a:pt x="1154544" y="317500"/>
                  </a:lnTo>
                  <a:lnTo>
                    <a:pt x="1181938" y="304800"/>
                  </a:lnTo>
                  <a:lnTo>
                    <a:pt x="1209560" y="279400"/>
                  </a:lnTo>
                  <a:lnTo>
                    <a:pt x="1237437" y="266700"/>
                  </a:lnTo>
                  <a:lnTo>
                    <a:pt x="1265555" y="241300"/>
                  </a:lnTo>
                  <a:lnTo>
                    <a:pt x="1293914" y="228600"/>
                  </a:lnTo>
                  <a:lnTo>
                    <a:pt x="1322501" y="203200"/>
                  </a:lnTo>
                  <a:lnTo>
                    <a:pt x="1380363" y="177800"/>
                  </a:lnTo>
                  <a:lnTo>
                    <a:pt x="1409636" y="152400"/>
                  </a:lnTo>
                  <a:lnTo>
                    <a:pt x="1468856" y="127000"/>
                  </a:lnTo>
                  <a:lnTo>
                    <a:pt x="1498790" y="101600"/>
                  </a:lnTo>
                  <a:lnTo>
                    <a:pt x="1651635" y="38100"/>
                  </a:lnTo>
                  <a:lnTo>
                    <a:pt x="1682826" y="12699"/>
                  </a:lnTo>
                  <a:lnTo>
                    <a:pt x="1714207" y="0"/>
                  </a:lnTo>
                  <a:lnTo>
                    <a:pt x="1750618" y="0"/>
                  </a:lnTo>
                  <a:lnTo>
                    <a:pt x="1719110" y="12699"/>
                  </a:lnTo>
                  <a:lnTo>
                    <a:pt x="1687880" y="25400"/>
                  </a:lnTo>
                  <a:lnTo>
                    <a:pt x="1656829" y="38100"/>
                  </a:lnTo>
                  <a:lnTo>
                    <a:pt x="1625993" y="63500"/>
                  </a:lnTo>
                  <a:lnTo>
                    <a:pt x="1595348" y="76200"/>
                  </a:lnTo>
                  <a:lnTo>
                    <a:pt x="1564919" y="88900"/>
                  </a:lnTo>
                  <a:lnTo>
                    <a:pt x="1534693" y="101600"/>
                  </a:lnTo>
                  <a:lnTo>
                    <a:pt x="1504683" y="114300"/>
                  </a:lnTo>
                  <a:lnTo>
                    <a:pt x="1474889" y="139700"/>
                  </a:lnTo>
                  <a:lnTo>
                    <a:pt x="1445298" y="152400"/>
                  </a:lnTo>
                  <a:lnTo>
                    <a:pt x="1415935" y="165100"/>
                  </a:lnTo>
                  <a:lnTo>
                    <a:pt x="1386801" y="177800"/>
                  </a:lnTo>
                  <a:lnTo>
                    <a:pt x="1357884" y="203200"/>
                  </a:lnTo>
                  <a:lnTo>
                    <a:pt x="1329194" y="215900"/>
                  </a:lnTo>
                  <a:lnTo>
                    <a:pt x="1300734" y="241300"/>
                  </a:lnTo>
                  <a:lnTo>
                    <a:pt x="1272514" y="254000"/>
                  </a:lnTo>
                  <a:lnTo>
                    <a:pt x="1244523" y="279400"/>
                  </a:lnTo>
                  <a:lnTo>
                    <a:pt x="1216774" y="292100"/>
                  </a:lnTo>
                  <a:lnTo>
                    <a:pt x="1189266" y="317500"/>
                  </a:lnTo>
                  <a:lnTo>
                    <a:pt x="1161999" y="330200"/>
                  </a:lnTo>
                  <a:lnTo>
                    <a:pt x="1134973" y="355600"/>
                  </a:lnTo>
                  <a:lnTo>
                    <a:pt x="1108214" y="368300"/>
                  </a:lnTo>
                  <a:lnTo>
                    <a:pt x="1081697" y="393700"/>
                  </a:lnTo>
                  <a:lnTo>
                    <a:pt x="1055433" y="419100"/>
                  </a:lnTo>
                  <a:lnTo>
                    <a:pt x="1029423" y="431800"/>
                  </a:lnTo>
                  <a:lnTo>
                    <a:pt x="1003693" y="457200"/>
                  </a:lnTo>
                  <a:lnTo>
                    <a:pt x="978204" y="482600"/>
                  </a:lnTo>
                  <a:lnTo>
                    <a:pt x="952995" y="495300"/>
                  </a:lnTo>
                  <a:lnTo>
                    <a:pt x="928052" y="520700"/>
                  </a:lnTo>
                  <a:lnTo>
                    <a:pt x="903376" y="546100"/>
                  </a:lnTo>
                  <a:lnTo>
                    <a:pt x="878979" y="571500"/>
                  </a:lnTo>
                  <a:lnTo>
                    <a:pt x="854862" y="596900"/>
                  </a:lnTo>
                  <a:lnTo>
                    <a:pt x="831011" y="609600"/>
                  </a:lnTo>
                  <a:lnTo>
                    <a:pt x="807453" y="635000"/>
                  </a:lnTo>
                  <a:lnTo>
                    <a:pt x="784186" y="660400"/>
                  </a:lnTo>
                  <a:lnTo>
                    <a:pt x="761199" y="685800"/>
                  </a:lnTo>
                  <a:lnTo>
                    <a:pt x="738505" y="711200"/>
                  </a:lnTo>
                  <a:lnTo>
                    <a:pt x="716102" y="736600"/>
                  </a:lnTo>
                  <a:lnTo>
                    <a:pt x="693991" y="762000"/>
                  </a:lnTo>
                  <a:lnTo>
                    <a:pt x="672185" y="787400"/>
                  </a:lnTo>
                  <a:lnTo>
                    <a:pt x="650684" y="812800"/>
                  </a:lnTo>
                  <a:lnTo>
                    <a:pt x="629488" y="838200"/>
                  </a:lnTo>
                  <a:lnTo>
                    <a:pt x="608596" y="863600"/>
                  </a:lnTo>
                  <a:lnTo>
                    <a:pt x="588010" y="889000"/>
                  </a:lnTo>
                  <a:lnTo>
                    <a:pt x="567740" y="914400"/>
                  </a:lnTo>
                  <a:lnTo>
                    <a:pt x="554456" y="939800"/>
                  </a:lnTo>
                  <a:lnTo>
                    <a:pt x="547827" y="939800"/>
                  </a:lnTo>
                  <a:lnTo>
                    <a:pt x="528154" y="977900"/>
                  </a:lnTo>
                  <a:lnTo>
                    <a:pt x="508838" y="1003300"/>
                  </a:lnTo>
                  <a:lnTo>
                    <a:pt x="489851" y="1028700"/>
                  </a:lnTo>
                  <a:lnTo>
                    <a:pt x="471182" y="1054100"/>
                  </a:lnTo>
                  <a:lnTo>
                    <a:pt x="452843" y="1079500"/>
                  </a:lnTo>
                  <a:lnTo>
                    <a:pt x="434835" y="1117600"/>
                  </a:lnTo>
                  <a:lnTo>
                    <a:pt x="417169" y="1143000"/>
                  </a:lnTo>
                  <a:lnTo>
                    <a:pt x="399846" y="1168400"/>
                  </a:lnTo>
                  <a:lnTo>
                    <a:pt x="382854" y="1193800"/>
                  </a:lnTo>
                  <a:lnTo>
                    <a:pt x="366204" y="1231900"/>
                  </a:lnTo>
                  <a:lnTo>
                    <a:pt x="349897" y="1257300"/>
                  </a:lnTo>
                  <a:lnTo>
                    <a:pt x="333946" y="1282700"/>
                  </a:lnTo>
                  <a:lnTo>
                    <a:pt x="318338" y="1320800"/>
                  </a:lnTo>
                  <a:lnTo>
                    <a:pt x="303085" y="1346200"/>
                  </a:lnTo>
                  <a:lnTo>
                    <a:pt x="288201" y="1384300"/>
                  </a:lnTo>
                  <a:lnTo>
                    <a:pt x="273659" y="1409700"/>
                  </a:lnTo>
                  <a:lnTo>
                    <a:pt x="259499" y="1435100"/>
                  </a:lnTo>
                  <a:lnTo>
                    <a:pt x="245681" y="1473200"/>
                  </a:lnTo>
                  <a:lnTo>
                    <a:pt x="232244" y="1498600"/>
                  </a:lnTo>
                  <a:lnTo>
                    <a:pt x="219176" y="1536700"/>
                  </a:lnTo>
                  <a:lnTo>
                    <a:pt x="206489" y="1562100"/>
                  </a:lnTo>
                  <a:lnTo>
                    <a:pt x="194170" y="1600200"/>
                  </a:lnTo>
                  <a:lnTo>
                    <a:pt x="182219" y="1625600"/>
                  </a:lnTo>
                  <a:lnTo>
                    <a:pt x="170662" y="1663700"/>
                  </a:lnTo>
                  <a:lnTo>
                    <a:pt x="159486" y="1689100"/>
                  </a:lnTo>
                  <a:lnTo>
                    <a:pt x="148704" y="1727200"/>
                  </a:lnTo>
                  <a:lnTo>
                    <a:pt x="138303" y="1765300"/>
                  </a:lnTo>
                  <a:lnTo>
                    <a:pt x="128295" y="1790700"/>
                  </a:lnTo>
                  <a:lnTo>
                    <a:pt x="118681" y="1828800"/>
                  </a:lnTo>
                  <a:lnTo>
                    <a:pt x="109461" y="1854200"/>
                  </a:lnTo>
                  <a:lnTo>
                    <a:pt x="100647" y="1892300"/>
                  </a:lnTo>
                  <a:lnTo>
                    <a:pt x="92240" y="1930400"/>
                  </a:lnTo>
                  <a:lnTo>
                    <a:pt x="84239" y="1955800"/>
                  </a:lnTo>
                  <a:lnTo>
                    <a:pt x="76644" y="1993900"/>
                  </a:lnTo>
                  <a:lnTo>
                    <a:pt x="69456" y="2032000"/>
                  </a:lnTo>
                  <a:lnTo>
                    <a:pt x="62687" y="2057400"/>
                  </a:lnTo>
                  <a:lnTo>
                    <a:pt x="56337" y="2095500"/>
                  </a:lnTo>
                  <a:lnTo>
                    <a:pt x="50393" y="2133600"/>
                  </a:lnTo>
                  <a:lnTo>
                    <a:pt x="44881" y="2159000"/>
                  </a:lnTo>
                  <a:lnTo>
                    <a:pt x="39801" y="2197100"/>
                  </a:lnTo>
                  <a:lnTo>
                    <a:pt x="35140" y="2235200"/>
                  </a:lnTo>
                  <a:lnTo>
                    <a:pt x="30911" y="2273300"/>
                  </a:lnTo>
                  <a:lnTo>
                    <a:pt x="27127" y="2311400"/>
                  </a:lnTo>
                  <a:lnTo>
                    <a:pt x="23761" y="2336800"/>
                  </a:lnTo>
                  <a:lnTo>
                    <a:pt x="20840" y="2374900"/>
                  </a:lnTo>
                  <a:lnTo>
                    <a:pt x="18364" y="2413000"/>
                  </a:lnTo>
                  <a:lnTo>
                    <a:pt x="16332" y="2451100"/>
                  </a:lnTo>
                  <a:lnTo>
                    <a:pt x="14744" y="2476500"/>
                  </a:lnTo>
                  <a:lnTo>
                    <a:pt x="13614" y="2514600"/>
                  </a:lnTo>
                  <a:lnTo>
                    <a:pt x="12928" y="2552700"/>
                  </a:lnTo>
                  <a:lnTo>
                    <a:pt x="12700" y="2590800"/>
                  </a:lnTo>
                  <a:lnTo>
                    <a:pt x="12928" y="2628900"/>
                  </a:lnTo>
                  <a:lnTo>
                    <a:pt x="13614" y="2667000"/>
                  </a:lnTo>
                  <a:lnTo>
                    <a:pt x="14744" y="2705100"/>
                  </a:lnTo>
                  <a:lnTo>
                    <a:pt x="16332" y="2730500"/>
                  </a:lnTo>
                  <a:lnTo>
                    <a:pt x="18376" y="2768600"/>
                  </a:lnTo>
                  <a:lnTo>
                    <a:pt x="20853" y="2806700"/>
                  </a:lnTo>
                  <a:lnTo>
                    <a:pt x="23774" y="2844800"/>
                  </a:lnTo>
                  <a:lnTo>
                    <a:pt x="27127" y="2870200"/>
                  </a:lnTo>
                  <a:lnTo>
                    <a:pt x="30924" y="2908300"/>
                  </a:lnTo>
                  <a:lnTo>
                    <a:pt x="35153" y="2946400"/>
                  </a:lnTo>
                  <a:lnTo>
                    <a:pt x="39814" y="2984500"/>
                  </a:lnTo>
                  <a:lnTo>
                    <a:pt x="44894" y="3022600"/>
                  </a:lnTo>
                  <a:lnTo>
                    <a:pt x="50406" y="3048000"/>
                  </a:lnTo>
                  <a:lnTo>
                    <a:pt x="56349" y="3086100"/>
                  </a:lnTo>
                  <a:lnTo>
                    <a:pt x="62699" y="3124200"/>
                  </a:lnTo>
                  <a:lnTo>
                    <a:pt x="69469" y="3149600"/>
                  </a:lnTo>
                  <a:lnTo>
                    <a:pt x="76657" y="3187700"/>
                  </a:lnTo>
                  <a:lnTo>
                    <a:pt x="84251" y="3225800"/>
                  </a:lnTo>
                  <a:lnTo>
                    <a:pt x="92265" y="3251200"/>
                  </a:lnTo>
                  <a:lnTo>
                    <a:pt x="100672" y="3289300"/>
                  </a:lnTo>
                  <a:lnTo>
                    <a:pt x="109486" y="3327400"/>
                  </a:lnTo>
                  <a:lnTo>
                    <a:pt x="118706" y="3352800"/>
                  </a:lnTo>
                  <a:lnTo>
                    <a:pt x="128320" y="3390900"/>
                  </a:lnTo>
                  <a:lnTo>
                    <a:pt x="138328" y="3416300"/>
                  </a:lnTo>
                  <a:lnTo>
                    <a:pt x="148717" y="3454400"/>
                  </a:lnTo>
                  <a:lnTo>
                    <a:pt x="159512" y="3492500"/>
                  </a:lnTo>
                  <a:lnTo>
                    <a:pt x="170688" y="3517900"/>
                  </a:lnTo>
                  <a:lnTo>
                    <a:pt x="182245" y="3556000"/>
                  </a:lnTo>
                  <a:lnTo>
                    <a:pt x="194195" y="3581400"/>
                  </a:lnTo>
                  <a:lnTo>
                    <a:pt x="206514" y="3619500"/>
                  </a:lnTo>
                  <a:lnTo>
                    <a:pt x="219214" y="3644900"/>
                  </a:lnTo>
                  <a:lnTo>
                    <a:pt x="232283" y="3683000"/>
                  </a:lnTo>
                  <a:lnTo>
                    <a:pt x="245719" y="3708400"/>
                  </a:lnTo>
                  <a:lnTo>
                    <a:pt x="259524" y="3746500"/>
                  </a:lnTo>
                  <a:lnTo>
                    <a:pt x="273697" y="3771900"/>
                  </a:lnTo>
                  <a:lnTo>
                    <a:pt x="288226" y="3797300"/>
                  </a:lnTo>
                  <a:lnTo>
                    <a:pt x="303123" y="3835400"/>
                  </a:lnTo>
                  <a:lnTo>
                    <a:pt x="318376" y="3860800"/>
                  </a:lnTo>
                  <a:lnTo>
                    <a:pt x="333984" y="3898900"/>
                  </a:lnTo>
                  <a:lnTo>
                    <a:pt x="349935" y="3924300"/>
                  </a:lnTo>
                  <a:lnTo>
                    <a:pt x="366242" y="3949700"/>
                  </a:lnTo>
                  <a:lnTo>
                    <a:pt x="382892" y="3987800"/>
                  </a:lnTo>
                  <a:lnTo>
                    <a:pt x="399884" y="4013200"/>
                  </a:lnTo>
                  <a:lnTo>
                    <a:pt x="417207" y="4038600"/>
                  </a:lnTo>
                  <a:lnTo>
                    <a:pt x="434886" y="4064000"/>
                  </a:lnTo>
                  <a:lnTo>
                    <a:pt x="452882" y="4102100"/>
                  </a:lnTo>
                  <a:lnTo>
                    <a:pt x="471220" y="4127500"/>
                  </a:lnTo>
                  <a:lnTo>
                    <a:pt x="489889" y="4152900"/>
                  </a:lnTo>
                  <a:lnTo>
                    <a:pt x="508876" y="4178300"/>
                  </a:lnTo>
                  <a:lnTo>
                    <a:pt x="528193" y="4203700"/>
                  </a:lnTo>
                  <a:lnTo>
                    <a:pt x="547827" y="4241800"/>
                  </a:lnTo>
                  <a:lnTo>
                    <a:pt x="554456" y="4241800"/>
                  </a:lnTo>
                  <a:lnTo>
                    <a:pt x="567791" y="4267200"/>
                  </a:lnTo>
                  <a:lnTo>
                    <a:pt x="588060" y="4292600"/>
                  </a:lnTo>
                  <a:lnTo>
                    <a:pt x="608647" y="4318000"/>
                  </a:lnTo>
                  <a:lnTo>
                    <a:pt x="629539" y="4343400"/>
                  </a:lnTo>
                  <a:lnTo>
                    <a:pt x="650735" y="4368800"/>
                  </a:lnTo>
                  <a:lnTo>
                    <a:pt x="672236" y="4394200"/>
                  </a:lnTo>
                  <a:lnTo>
                    <a:pt x="694042" y="4419600"/>
                  </a:lnTo>
                  <a:lnTo>
                    <a:pt x="716153" y="4445000"/>
                  </a:lnTo>
                  <a:lnTo>
                    <a:pt x="738555" y="4470400"/>
                  </a:lnTo>
                  <a:lnTo>
                    <a:pt x="761250" y="4495800"/>
                  </a:lnTo>
                  <a:lnTo>
                    <a:pt x="784237" y="4521200"/>
                  </a:lnTo>
                  <a:lnTo>
                    <a:pt x="807504" y="4546600"/>
                  </a:lnTo>
                  <a:lnTo>
                    <a:pt x="831075" y="4572000"/>
                  </a:lnTo>
                  <a:lnTo>
                    <a:pt x="854913" y="4584700"/>
                  </a:lnTo>
                  <a:lnTo>
                    <a:pt x="879030" y="4610100"/>
                  </a:lnTo>
                  <a:lnTo>
                    <a:pt x="903427" y="4635500"/>
                  </a:lnTo>
                  <a:lnTo>
                    <a:pt x="928103" y="4660900"/>
                  </a:lnTo>
                  <a:lnTo>
                    <a:pt x="953046" y="4686300"/>
                  </a:lnTo>
                  <a:lnTo>
                    <a:pt x="978268" y="4699000"/>
                  </a:lnTo>
                  <a:lnTo>
                    <a:pt x="1003744" y="4724400"/>
                  </a:lnTo>
                  <a:lnTo>
                    <a:pt x="1029487" y="4749800"/>
                  </a:lnTo>
                  <a:lnTo>
                    <a:pt x="1055497" y="4762500"/>
                  </a:lnTo>
                  <a:lnTo>
                    <a:pt x="1081747" y="4787900"/>
                  </a:lnTo>
                  <a:lnTo>
                    <a:pt x="1108265" y="4813300"/>
                  </a:lnTo>
                  <a:lnTo>
                    <a:pt x="1135037" y="4826000"/>
                  </a:lnTo>
                  <a:lnTo>
                    <a:pt x="1162062" y="4851400"/>
                  </a:lnTo>
                  <a:lnTo>
                    <a:pt x="1189329" y="4864100"/>
                  </a:lnTo>
                  <a:lnTo>
                    <a:pt x="1216837" y="4889500"/>
                  </a:lnTo>
                  <a:lnTo>
                    <a:pt x="1244587" y="4902200"/>
                  </a:lnTo>
                  <a:lnTo>
                    <a:pt x="1272578" y="4927600"/>
                  </a:lnTo>
                  <a:lnTo>
                    <a:pt x="1300797" y="4940300"/>
                  </a:lnTo>
                  <a:lnTo>
                    <a:pt x="1329258" y="4965700"/>
                  </a:lnTo>
                  <a:lnTo>
                    <a:pt x="1357947" y="4978400"/>
                  </a:lnTo>
                  <a:lnTo>
                    <a:pt x="1386865" y="5003800"/>
                  </a:lnTo>
                  <a:lnTo>
                    <a:pt x="1415999" y="5016500"/>
                  </a:lnTo>
                  <a:lnTo>
                    <a:pt x="1445374" y="5029200"/>
                  </a:lnTo>
                  <a:lnTo>
                    <a:pt x="1474952" y="5041900"/>
                  </a:lnTo>
                  <a:lnTo>
                    <a:pt x="1504746" y="5067300"/>
                  </a:lnTo>
                  <a:lnTo>
                    <a:pt x="1534769" y="5080000"/>
                  </a:lnTo>
                  <a:lnTo>
                    <a:pt x="1564995" y="5092700"/>
                  </a:lnTo>
                  <a:lnTo>
                    <a:pt x="1595424" y="5105400"/>
                  </a:lnTo>
                  <a:lnTo>
                    <a:pt x="1626057" y="5118100"/>
                  </a:lnTo>
                  <a:lnTo>
                    <a:pt x="1656905" y="5143500"/>
                  </a:lnTo>
                  <a:lnTo>
                    <a:pt x="1687944" y="5156200"/>
                  </a:lnTo>
                  <a:lnTo>
                    <a:pt x="1719186" y="5168900"/>
                  </a:lnTo>
                  <a:lnTo>
                    <a:pt x="1750618" y="5181600"/>
                  </a:lnTo>
                  <a:lnTo>
                    <a:pt x="1782241" y="5194300"/>
                  </a:lnTo>
                  <a:lnTo>
                    <a:pt x="1814068" y="5207000"/>
                  </a:lnTo>
                  <a:lnTo>
                    <a:pt x="1846059" y="5219700"/>
                  </a:lnTo>
                  <a:lnTo>
                    <a:pt x="1878253" y="5232400"/>
                  </a:lnTo>
                  <a:lnTo>
                    <a:pt x="1910549" y="5232400"/>
                  </a:lnTo>
                  <a:lnTo>
                    <a:pt x="1943163" y="5245100"/>
                  </a:lnTo>
                  <a:close/>
                </a:path>
                <a:path w="4717415" h="5397500">
                  <a:moveTo>
                    <a:pt x="4717415" y="546100"/>
                  </a:moveTo>
                  <a:lnTo>
                    <a:pt x="4710023" y="546100"/>
                  </a:lnTo>
                  <a:lnTo>
                    <a:pt x="4685296" y="520700"/>
                  </a:lnTo>
                  <a:lnTo>
                    <a:pt x="4660353" y="495300"/>
                  </a:lnTo>
                  <a:lnTo>
                    <a:pt x="4635131" y="482600"/>
                  </a:lnTo>
                  <a:lnTo>
                    <a:pt x="4609655" y="457200"/>
                  </a:lnTo>
                  <a:lnTo>
                    <a:pt x="4583912" y="431800"/>
                  </a:lnTo>
                  <a:lnTo>
                    <a:pt x="4557903" y="419100"/>
                  </a:lnTo>
                  <a:lnTo>
                    <a:pt x="4531639" y="393700"/>
                  </a:lnTo>
                  <a:lnTo>
                    <a:pt x="4505134" y="368300"/>
                  </a:lnTo>
                  <a:lnTo>
                    <a:pt x="4478362" y="355600"/>
                  </a:lnTo>
                  <a:lnTo>
                    <a:pt x="4451337" y="330200"/>
                  </a:lnTo>
                  <a:lnTo>
                    <a:pt x="4424070" y="317500"/>
                  </a:lnTo>
                  <a:lnTo>
                    <a:pt x="4396562" y="292100"/>
                  </a:lnTo>
                  <a:lnTo>
                    <a:pt x="4368812" y="279400"/>
                  </a:lnTo>
                  <a:lnTo>
                    <a:pt x="4340821" y="254000"/>
                  </a:lnTo>
                  <a:lnTo>
                    <a:pt x="4312602" y="241300"/>
                  </a:lnTo>
                  <a:lnTo>
                    <a:pt x="4284141" y="215900"/>
                  </a:lnTo>
                  <a:lnTo>
                    <a:pt x="4255452" y="203200"/>
                  </a:lnTo>
                  <a:lnTo>
                    <a:pt x="4226534" y="177800"/>
                  </a:lnTo>
                  <a:lnTo>
                    <a:pt x="4197400" y="165100"/>
                  </a:lnTo>
                  <a:lnTo>
                    <a:pt x="4168025" y="152400"/>
                  </a:lnTo>
                  <a:lnTo>
                    <a:pt x="4138447" y="139700"/>
                  </a:lnTo>
                  <a:lnTo>
                    <a:pt x="4108653" y="114300"/>
                  </a:lnTo>
                  <a:lnTo>
                    <a:pt x="4078630" y="101600"/>
                  </a:lnTo>
                  <a:lnTo>
                    <a:pt x="4048404" y="88900"/>
                  </a:lnTo>
                  <a:lnTo>
                    <a:pt x="4017975" y="76200"/>
                  </a:lnTo>
                  <a:lnTo>
                    <a:pt x="3987330" y="63500"/>
                  </a:lnTo>
                  <a:lnTo>
                    <a:pt x="3956494" y="38100"/>
                  </a:lnTo>
                  <a:lnTo>
                    <a:pt x="3925455" y="25400"/>
                  </a:lnTo>
                  <a:lnTo>
                    <a:pt x="3894213" y="12700"/>
                  </a:lnTo>
                  <a:lnTo>
                    <a:pt x="3862781" y="0"/>
                  </a:lnTo>
                  <a:lnTo>
                    <a:pt x="3899192" y="0"/>
                  </a:lnTo>
                  <a:lnTo>
                    <a:pt x="3930573" y="12699"/>
                  </a:lnTo>
                  <a:lnTo>
                    <a:pt x="3961765" y="38100"/>
                  </a:lnTo>
                  <a:lnTo>
                    <a:pt x="4114609" y="101600"/>
                  </a:lnTo>
                  <a:lnTo>
                    <a:pt x="4144543" y="127000"/>
                  </a:lnTo>
                  <a:lnTo>
                    <a:pt x="4203763" y="152400"/>
                  </a:lnTo>
                  <a:lnTo>
                    <a:pt x="4233037" y="177800"/>
                  </a:lnTo>
                  <a:lnTo>
                    <a:pt x="4290898" y="203200"/>
                  </a:lnTo>
                  <a:lnTo>
                    <a:pt x="4319485" y="228600"/>
                  </a:lnTo>
                  <a:lnTo>
                    <a:pt x="4347845" y="241300"/>
                  </a:lnTo>
                  <a:lnTo>
                    <a:pt x="4375962" y="266700"/>
                  </a:lnTo>
                  <a:lnTo>
                    <a:pt x="4403839" y="279400"/>
                  </a:lnTo>
                  <a:lnTo>
                    <a:pt x="4431461" y="304800"/>
                  </a:lnTo>
                  <a:lnTo>
                    <a:pt x="4458855" y="317500"/>
                  </a:lnTo>
                  <a:lnTo>
                    <a:pt x="4512881" y="368300"/>
                  </a:lnTo>
                  <a:lnTo>
                    <a:pt x="4539526" y="381000"/>
                  </a:lnTo>
                  <a:lnTo>
                    <a:pt x="4565904" y="406400"/>
                  </a:lnTo>
                  <a:lnTo>
                    <a:pt x="4592027" y="419100"/>
                  </a:lnTo>
                  <a:lnTo>
                    <a:pt x="4617885" y="444500"/>
                  </a:lnTo>
                  <a:lnTo>
                    <a:pt x="4643475" y="469900"/>
                  </a:lnTo>
                  <a:lnTo>
                    <a:pt x="4668799" y="495300"/>
                  </a:lnTo>
                  <a:lnTo>
                    <a:pt x="4693869" y="508000"/>
                  </a:lnTo>
                  <a:lnTo>
                    <a:pt x="4717415" y="533400"/>
                  </a:lnTo>
                  <a:lnTo>
                    <a:pt x="4717415" y="546100"/>
                  </a:lnTo>
                  <a:close/>
                </a:path>
                <a:path w="4717415" h="5397500">
                  <a:moveTo>
                    <a:pt x="547789" y="952500"/>
                  </a:moveTo>
                  <a:lnTo>
                    <a:pt x="547827" y="939800"/>
                  </a:lnTo>
                  <a:lnTo>
                    <a:pt x="554456" y="939800"/>
                  </a:lnTo>
                  <a:lnTo>
                    <a:pt x="547789" y="952500"/>
                  </a:lnTo>
                  <a:close/>
                </a:path>
                <a:path w="4717415" h="5397500">
                  <a:moveTo>
                    <a:pt x="554456" y="4241800"/>
                  </a:moveTo>
                  <a:lnTo>
                    <a:pt x="547827" y="4241800"/>
                  </a:lnTo>
                  <a:lnTo>
                    <a:pt x="547789" y="4229100"/>
                  </a:lnTo>
                  <a:lnTo>
                    <a:pt x="554456" y="4241800"/>
                  </a:lnTo>
                  <a:close/>
                </a:path>
                <a:path w="4717415" h="5397500">
                  <a:moveTo>
                    <a:pt x="3739400" y="5245100"/>
                  </a:moveTo>
                  <a:lnTo>
                    <a:pt x="3670236" y="5245100"/>
                  </a:lnTo>
                  <a:lnTo>
                    <a:pt x="3702850" y="5232400"/>
                  </a:lnTo>
                  <a:lnTo>
                    <a:pt x="3735146" y="5232400"/>
                  </a:lnTo>
                  <a:lnTo>
                    <a:pt x="3767404" y="5219700"/>
                  </a:lnTo>
                  <a:lnTo>
                    <a:pt x="3799408" y="5207000"/>
                  </a:lnTo>
                  <a:lnTo>
                    <a:pt x="3831221" y="5194300"/>
                  </a:lnTo>
                  <a:lnTo>
                    <a:pt x="3862844" y="5181600"/>
                  </a:lnTo>
                  <a:lnTo>
                    <a:pt x="3894289" y="5168900"/>
                  </a:lnTo>
                  <a:lnTo>
                    <a:pt x="3925519" y="5156200"/>
                  </a:lnTo>
                  <a:lnTo>
                    <a:pt x="3956570" y="5143500"/>
                  </a:lnTo>
                  <a:lnTo>
                    <a:pt x="3987406" y="5118100"/>
                  </a:lnTo>
                  <a:lnTo>
                    <a:pt x="4018051" y="5105400"/>
                  </a:lnTo>
                  <a:lnTo>
                    <a:pt x="4048480" y="5092700"/>
                  </a:lnTo>
                  <a:lnTo>
                    <a:pt x="4078706" y="5080000"/>
                  </a:lnTo>
                  <a:lnTo>
                    <a:pt x="4108716" y="5067300"/>
                  </a:lnTo>
                  <a:lnTo>
                    <a:pt x="4138510" y="5041900"/>
                  </a:lnTo>
                  <a:lnTo>
                    <a:pt x="4168101" y="5029200"/>
                  </a:lnTo>
                  <a:lnTo>
                    <a:pt x="4197464" y="5016500"/>
                  </a:lnTo>
                  <a:lnTo>
                    <a:pt x="4226598" y="5003800"/>
                  </a:lnTo>
                  <a:lnTo>
                    <a:pt x="4255516" y="4978400"/>
                  </a:lnTo>
                  <a:lnTo>
                    <a:pt x="4284205" y="4965700"/>
                  </a:lnTo>
                  <a:lnTo>
                    <a:pt x="4312666" y="4940300"/>
                  </a:lnTo>
                  <a:lnTo>
                    <a:pt x="4340885" y="4927600"/>
                  </a:lnTo>
                  <a:lnTo>
                    <a:pt x="4368876" y="4902200"/>
                  </a:lnTo>
                  <a:lnTo>
                    <a:pt x="4396625" y="4889500"/>
                  </a:lnTo>
                  <a:lnTo>
                    <a:pt x="4424133" y="4864100"/>
                  </a:lnTo>
                  <a:lnTo>
                    <a:pt x="4451400" y="4851400"/>
                  </a:lnTo>
                  <a:lnTo>
                    <a:pt x="4478426" y="4826000"/>
                  </a:lnTo>
                  <a:lnTo>
                    <a:pt x="4505185" y="4813300"/>
                  </a:lnTo>
                  <a:lnTo>
                    <a:pt x="4531702" y="4787900"/>
                  </a:lnTo>
                  <a:lnTo>
                    <a:pt x="4557966" y="4762500"/>
                  </a:lnTo>
                  <a:lnTo>
                    <a:pt x="4583963" y="4749800"/>
                  </a:lnTo>
                  <a:lnTo>
                    <a:pt x="4609706" y="4724400"/>
                  </a:lnTo>
                  <a:lnTo>
                    <a:pt x="4635195" y="4699000"/>
                  </a:lnTo>
                  <a:lnTo>
                    <a:pt x="4660404" y="4686300"/>
                  </a:lnTo>
                  <a:lnTo>
                    <a:pt x="4685347" y="4660900"/>
                  </a:lnTo>
                  <a:lnTo>
                    <a:pt x="4710023" y="4635500"/>
                  </a:lnTo>
                  <a:lnTo>
                    <a:pt x="4717415" y="4635500"/>
                  </a:lnTo>
                  <a:lnTo>
                    <a:pt x="4717415" y="4648200"/>
                  </a:lnTo>
                  <a:lnTo>
                    <a:pt x="4693869" y="4673600"/>
                  </a:lnTo>
                  <a:lnTo>
                    <a:pt x="4668799" y="4686300"/>
                  </a:lnTo>
                  <a:lnTo>
                    <a:pt x="4643475" y="4711700"/>
                  </a:lnTo>
                  <a:lnTo>
                    <a:pt x="4617885" y="4737100"/>
                  </a:lnTo>
                  <a:lnTo>
                    <a:pt x="4592027" y="4762500"/>
                  </a:lnTo>
                  <a:lnTo>
                    <a:pt x="4565904" y="4775200"/>
                  </a:lnTo>
                  <a:lnTo>
                    <a:pt x="4539526" y="4800600"/>
                  </a:lnTo>
                  <a:lnTo>
                    <a:pt x="4512881" y="4813300"/>
                  </a:lnTo>
                  <a:lnTo>
                    <a:pt x="4458855" y="4864100"/>
                  </a:lnTo>
                  <a:lnTo>
                    <a:pt x="4431461" y="4876800"/>
                  </a:lnTo>
                  <a:lnTo>
                    <a:pt x="4403839" y="4902200"/>
                  </a:lnTo>
                  <a:lnTo>
                    <a:pt x="4375962" y="4914900"/>
                  </a:lnTo>
                  <a:lnTo>
                    <a:pt x="4347845" y="4940300"/>
                  </a:lnTo>
                  <a:lnTo>
                    <a:pt x="4319485" y="4953000"/>
                  </a:lnTo>
                  <a:lnTo>
                    <a:pt x="4290898" y="4978400"/>
                  </a:lnTo>
                  <a:lnTo>
                    <a:pt x="4233037" y="5003800"/>
                  </a:lnTo>
                  <a:lnTo>
                    <a:pt x="4203763" y="5029200"/>
                  </a:lnTo>
                  <a:lnTo>
                    <a:pt x="4144543" y="5054600"/>
                  </a:lnTo>
                  <a:lnTo>
                    <a:pt x="4114609" y="5080000"/>
                  </a:lnTo>
                  <a:lnTo>
                    <a:pt x="3961765" y="5143500"/>
                  </a:lnTo>
                  <a:lnTo>
                    <a:pt x="3930573" y="5168900"/>
                  </a:lnTo>
                  <a:lnTo>
                    <a:pt x="3739400" y="5245100"/>
                  </a:lnTo>
                  <a:close/>
                </a:path>
                <a:path w="4717415" h="5397500">
                  <a:moveTo>
                    <a:pt x="2108466" y="5295900"/>
                  </a:moveTo>
                  <a:lnTo>
                    <a:pt x="2038337" y="5295900"/>
                  </a:lnTo>
                  <a:lnTo>
                    <a:pt x="1906511" y="5245100"/>
                  </a:lnTo>
                  <a:lnTo>
                    <a:pt x="1943087" y="5245100"/>
                  </a:lnTo>
                  <a:lnTo>
                    <a:pt x="1975878" y="5257800"/>
                  </a:lnTo>
                  <a:lnTo>
                    <a:pt x="2008784" y="5270500"/>
                  </a:lnTo>
                  <a:lnTo>
                    <a:pt x="2041842" y="5283200"/>
                  </a:lnTo>
                  <a:lnTo>
                    <a:pt x="2075002" y="5283200"/>
                  </a:lnTo>
                  <a:lnTo>
                    <a:pt x="2108466" y="5295900"/>
                  </a:lnTo>
                  <a:close/>
                </a:path>
                <a:path w="4717415" h="5397500">
                  <a:moveTo>
                    <a:pt x="3575062" y="5295900"/>
                  </a:moveTo>
                  <a:lnTo>
                    <a:pt x="3504933" y="5295900"/>
                  </a:lnTo>
                  <a:lnTo>
                    <a:pt x="3538397" y="5283200"/>
                  </a:lnTo>
                  <a:lnTo>
                    <a:pt x="3571557" y="5283200"/>
                  </a:lnTo>
                  <a:lnTo>
                    <a:pt x="3604691" y="5270500"/>
                  </a:lnTo>
                  <a:lnTo>
                    <a:pt x="3637584" y="5257800"/>
                  </a:lnTo>
                  <a:lnTo>
                    <a:pt x="3670312" y="5245100"/>
                  </a:lnTo>
                  <a:lnTo>
                    <a:pt x="3706888" y="5245100"/>
                  </a:lnTo>
                  <a:lnTo>
                    <a:pt x="3575062" y="5295900"/>
                  </a:lnTo>
                  <a:close/>
                </a:path>
                <a:path w="4717415" h="5397500">
                  <a:moveTo>
                    <a:pt x="2209622" y="5321300"/>
                  </a:moveTo>
                  <a:lnTo>
                    <a:pt x="2138972" y="5321300"/>
                  </a:lnTo>
                  <a:lnTo>
                    <a:pt x="2071712" y="5295900"/>
                  </a:lnTo>
                  <a:lnTo>
                    <a:pt x="2108390" y="5295900"/>
                  </a:lnTo>
                  <a:lnTo>
                    <a:pt x="2142032" y="5308600"/>
                  </a:lnTo>
                  <a:lnTo>
                    <a:pt x="2175662" y="5308600"/>
                  </a:lnTo>
                  <a:lnTo>
                    <a:pt x="2209622" y="5321300"/>
                  </a:lnTo>
                  <a:close/>
                </a:path>
                <a:path w="4717415" h="5397500">
                  <a:moveTo>
                    <a:pt x="3474427" y="5321300"/>
                  </a:moveTo>
                  <a:lnTo>
                    <a:pt x="3403777" y="5321300"/>
                  </a:lnTo>
                  <a:lnTo>
                    <a:pt x="3437737" y="5308600"/>
                  </a:lnTo>
                  <a:lnTo>
                    <a:pt x="3471367" y="5308600"/>
                  </a:lnTo>
                  <a:lnTo>
                    <a:pt x="3505009" y="5295900"/>
                  </a:lnTo>
                  <a:lnTo>
                    <a:pt x="3541687" y="5295900"/>
                  </a:lnTo>
                  <a:lnTo>
                    <a:pt x="3474427" y="5321300"/>
                  </a:lnTo>
                  <a:close/>
                </a:path>
                <a:path w="4717415" h="5397500">
                  <a:moveTo>
                    <a:pt x="2312149" y="5346700"/>
                  </a:moveTo>
                  <a:lnTo>
                    <a:pt x="2241054" y="5346700"/>
                  </a:lnTo>
                  <a:lnTo>
                    <a:pt x="2172843" y="5321300"/>
                  </a:lnTo>
                  <a:lnTo>
                    <a:pt x="2209533" y="5321300"/>
                  </a:lnTo>
                  <a:lnTo>
                    <a:pt x="2243645" y="5334000"/>
                  </a:lnTo>
                  <a:lnTo>
                    <a:pt x="2277745" y="5334000"/>
                  </a:lnTo>
                  <a:lnTo>
                    <a:pt x="2312149" y="5346700"/>
                  </a:lnTo>
                  <a:close/>
                </a:path>
                <a:path w="4717415" h="5397500">
                  <a:moveTo>
                    <a:pt x="3372345" y="5346700"/>
                  </a:moveTo>
                  <a:lnTo>
                    <a:pt x="3301250" y="5346700"/>
                  </a:lnTo>
                  <a:lnTo>
                    <a:pt x="3335655" y="5334000"/>
                  </a:lnTo>
                  <a:lnTo>
                    <a:pt x="3369754" y="5334000"/>
                  </a:lnTo>
                  <a:lnTo>
                    <a:pt x="3403854" y="5321300"/>
                  </a:lnTo>
                  <a:lnTo>
                    <a:pt x="3440557" y="5321300"/>
                  </a:lnTo>
                  <a:lnTo>
                    <a:pt x="3372345" y="5346700"/>
                  </a:lnTo>
                  <a:close/>
                </a:path>
                <a:path w="4717415" h="5397500">
                  <a:moveTo>
                    <a:pt x="2415984" y="5359400"/>
                  </a:moveTo>
                  <a:lnTo>
                    <a:pt x="2309876" y="5359400"/>
                  </a:lnTo>
                  <a:lnTo>
                    <a:pt x="2275395" y="5346700"/>
                  </a:lnTo>
                  <a:lnTo>
                    <a:pt x="2381148" y="5346700"/>
                  </a:lnTo>
                  <a:lnTo>
                    <a:pt x="2415984" y="5359400"/>
                  </a:lnTo>
                  <a:close/>
                </a:path>
                <a:path w="4717415" h="5397500">
                  <a:moveTo>
                    <a:pt x="3303524" y="5359400"/>
                  </a:moveTo>
                  <a:lnTo>
                    <a:pt x="3197415" y="5359400"/>
                  </a:lnTo>
                  <a:lnTo>
                    <a:pt x="3232251" y="5346700"/>
                  </a:lnTo>
                  <a:lnTo>
                    <a:pt x="3338004" y="5346700"/>
                  </a:lnTo>
                  <a:lnTo>
                    <a:pt x="3303524" y="5359400"/>
                  </a:lnTo>
                  <a:close/>
                </a:path>
                <a:path w="4717415" h="5397500">
                  <a:moveTo>
                    <a:pt x="2485898" y="5372100"/>
                  </a:moveTo>
                  <a:lnTo>
                    <a:pt x="2414181" y="5372100"/>
                  </a:lnTo>
                  <a:lnTo>
                    <a:pt x="2379268" y="5359400"/>
                  </a:lnTo>
                  <a:lnTo>
                    <a:pt x="2450795" y="5359400"/>
                  </a:lnTo>
                  <a:lnTo>
                    <a:pt x="2485898" y="5372100"/>
                  </a:lnTo>
                  <a:close/>
                </a:path>
                <a:path w="4717415" h="5397500">
                  <a:moveTo>
                    <a:pt x="3199206" y="5372100"/>
                  </a:moveTo>
                  <a:lnTo>
                    <a:pt x="3127502" y="5372100"/>
                  </a:lnTo>
                  <a:lnTo>
                    <a:pt x="3162604" y="5359400"/>
                  </a:lnTo>
                  <a:lnTo>
                    <a:pt x="3234118" y="5359400"/>
                  </a:lnTo>
                  <a:lnTo>
                    <a:pt x="3199206" y="5372100"/>
                  </a:lnTo>
                  <a:close/>
                </a:path>
                <a:path w="4717415" h="5397500">
                  <a:moveTo>
                    <a:pt x="2627299" y="5384800"/>
                  </a:moveTo>
                  <a:lnTo>
                    <a:pt x="2484424" y="5384800"/>
                  </a:lnTo>
                  <a:lnTo>
                    <a:pt x="2449233" y="5372100"/>
                  </a:lnTo>
                  <a:lnTo>
                    <a:pt x="2591676" y="5372100"/>
                  </a:lnTo>
                  <a:lnTo>
                    <a:pt x="2627299" y="5384800"/>
                  </a:lnTo>
                  <a:close/>
                </a:path>
                <a:path w="4717415" h="5397500">
                  <a:moveTo>
                    <a:pt x="3128975" y="5384800"/>
                  </a:moveTo>
                  <a:lnTo>
                    <a:pt x="2986100" y="5384800"/>
                  </a:lnTo>
                  <a:lnTo>
                    <a:pt x="3021723" y="5372100"/>
                  </a:lnTo>
                  <a:lnTo>
                    <a:pt x="3164166" y="5372100"/>
                  </a:lnTo>
                  <a:lnTo>
                    <a:pt x="3128975" y="5384800"/>
                  </a:lnTo>
                  <a:close/>
                </a:path>
                <a:path w="4717415" h="5397500">
                  <a:moveTo>
                    <a:pt x="2986938" y="5397500"/>
                  </a:moveTo>
                  <a:lnTo>
                    <a:pt x="2626448" y="5397500"/>
                  </a:lnTo>
                  <a:lnTo>
                    <a:pt x="2590761" y="5384800"/>
                  </a:lnTo>
                  <a:lnTo>
                    <a:pt x="3022638" y="5384800"/>
                  </a:lnTo>
                  <a:lnTo>
                    <a:pt x="2986938" y="53975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57225" y="1826895"/>
            <a:ext cx="6387465" cy="20205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9700">
              <a:lnSpc>
                <a:spcPts val="4255"/>
              </a:lnSpc>
              <a:spcBef>
                <a:spcPts val="100"/>
              </a:spcBef>
            </a:pPr>
            <a:r>
              <a:rPr sz="3600" spc="-45" dirty="0">
                <a:latin typeface="Microsoft Sans Serif" panose="020B0604020202020204"/>
                <a:cs typeface="Microsoft Sans Serif" panose="020B0604020202020204"/>
              </a:rPr>
              <a:t>Кейс-игра</a:t>
            </a:r>
            <a:endParaRPr sz="3600" dirty="0">
              <a:latin typeface="Microsoft Sans Serif" panose="020B0604020202020204"/>
              <a:cs typeface="Microsoft Sans Serif" panose="020B0604020202020204"/>
            </a:endParaRPr>
          </a:p>
          <a:p>
            <a:pPr marL="12700">
              <a:lnSpc>
                <a:spcPts val="11455"/>
              </a:lnSpc>
            </a:pPr>
            <a:r>
              <a:rPr sz="9600" spc="-5" dirty="0"/>
              <a:t>Педагоги</a:t>
            </a:r>
            <a:endParaRPr sz="9600" dirty="0"/>
          </a:p>
        </p:txBody>
      </p:sp>
      <p:grpSp>
        <p:nvGrpSpPr>
          <p:cNvPr id="6" name="object 6"/>
          <p:cNvGrpSpPr/>
          <p:nvPr/>
        </p:nvGrpSpPr>
        <p:grpSpPr>
          <a:xfrm>
            <a:off x="761" y="761"/>
            <a:ext cx="12190730" cy="6857365"/>
            <a:chOff x="761" y="761"/>
            <a:chExt cx="12190730" cy="685736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76544" y="774192"/>
              <a:ext cx="6083808" cy="6083808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761" y="761"/>
              <a:ext cx="12190730" cy="6856730"/>
            </a:xfrm>
            <a:custGeom>
              <a:avLst/>
              <a:gdLst/>
              <a:ahLst/>
              <a:cxnLst/>
              <a:rect l="l" t="t" r="r" b="b"/>
              <a:pathLst>
                <a:path w="12190730" h="6856730">
                  <a:moveTo>
                    <a:pt x="0" y="0"/>
                  </a:moveTo>
                  <a:lnTo>
                    <a:pt x="12190476" y="0"/>
                  </a:lnTo>
                  <a:lnTo>
                    <a:pt x="12190476" y="6856476"/>
                  </a:lnTo>
                  <a:lnTo>
                    <a:pt x="0" y="6856476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329699" y="419627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185650" y="0"/>
            <a:ext cx="6350" cy="6858000"/>
          </a:xfrm>
          <a:custGeom>
            <a:avLst/>
            <a:gdLst/>
            <a:ahLst/>
            <a:cxnLst/>
            <a:rect l="l" t="t" r="r" b="b"/>
            <a:pathLst>
              <a:path w="6350" h="6858000">
                <a:moveTo>
                  <a:pt x="6350" y="6350"/>
                </a:moveTo>
                <a:lnTo>
                  <a:pt x="0" y="6350"/>
                </a:lnTo>
                <a:lnTo>
                  <a:pt x="0" y="6858000"/>
                </a:lnTo>
                <a:lnTo>
                  <a:pt x="6350" y="6858000"/>
                </a:lnTo>
                <a:lnTo>
                  <a:pt x="6350" y="6350"/>
                </a:lnTo>
                <a:close/>
              </a:path>
              <a:path w="6350" h="6858000">
                <a:moveTo>
                  <a:pt x="6350" y="0"/>
                </a:moveTo>
                <a:lnTo>
                  <a:pt x="0" y="0"/>
                </a:lnTo>
                <a:lnTo>
                  <a:pt x="6350" y="6350"/>
                </a:lnTo>
                <a:lnTo>
                  <a:pt x="6350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2145" y="609549"/>
            <a:ext cx="11664315" cy="556883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734314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Мы</a:t>
            </a:r>
            <a:r>
              <a:rPr sz="2000" spc="4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предлагаем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сыграть</a:t>
            </a:r>
            <a:r>
              <a:rPr sz="2000" spc="4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кейс-игру. </a:t>
            </a:r>
            <a:r>
              <a:rPr sz="2000" spc="-5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Почему</a:t>
            </a:r>
            <a:r>
              <a:rPr sz="2000" spc="4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наша</a:t>
            </a:r>
            <a:r>
              <a:rPr sz="2000" spc="3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игра</a:t>
            </a:r>
            <a:r>
              <a:rPr sz="2000" spc="4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так</a:t>
            </a:r>
            <a:r>
              <a:rPr sz="2000" spc="4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называется?</a:t>
            </a:r>
            <a:endParaRPr sz="2000" dirty="0">
              <a:solidFill>
                <a:schemeClr val="tx1"/>
              </a:solidFill>
              <a:latin typeface="Microsoft Sans Serif" panose="020B0604020202020204"/>
              <a:cs typeface="Microsoft Sans Serif" panose="020B0604020202020204"/>
            </a:endParaRPr>
          </a:p>
          <a:p>
            <a:pPr marL="12700" marR="228600">
              <a:lnSpc>
                <a:spcPct val="100000"/>
              </a:lnSpc>
              <a:tabLst>
                <a:tab pos="758190" algn="l"/>
                <a:tab pos="3255010" algn="l"/>
              </a:tabLst>
            </a:pP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Слово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«кейс»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английское,	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имеет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два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значения.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Основное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значение,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которое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знают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почти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все, </a:t>
            </a:r>
            <a:r>
              <a:rPr sz="2000" spc="-5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кейс	</a:t>
            </a:r>
            <a:r>
              <a:rPr sz="2000" spc="8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—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это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небольшой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чемодан,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плоская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прямоугольная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ёмкость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ручкой </a:t>
            </a:r>
            <a:r>
              <a:rPr sz="2000" spc="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для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переноски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2000" spc="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хранения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предметов.</a:t>
            </a:r>
            <a:endParaRPr sz="2000" dirty="0">
              <a:solidFill>
                <a:schemeClr val="tx1"/>
              </a:solidFill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100" dirty="0">
              <a:solidFill>
                <a:schemeClr val="tx1"/>
              </a:solidFill>
              <a:latin typeface="Microsoft Sans Serif" panose="020B0604020202020204"/>
              <a:cs typeface="Microsoft Sans Serif" panose="020B0604020202020204"/>
            </a:endParaRPr>
          </a:p>
          <a:p>
            <a:pPr marL="12700" algn="just">
              <a:lnSpc>
                <a:spcPct val="100000"/>
              </a:lnSpc>
            </a:pP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Второе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значение,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которое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мы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слышим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всё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чаще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происходит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от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английского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case</a:t>
            </a:r>
            <a:r>
              <a:rPr sz="2000" spc="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8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—</a:t>
            </a:r>
            <a:endParaRPr sz="2000" dirty="0">
              <a:solidFill>
                <a:schemeClr val="tx1"/>
              </a:solidFill>
              <a:latin typeface="Microsoft Sans Serif" panose="020B0604020202020204"/>
              <a:cs typeface="Microsoft Sans Serif" panose="020B0604020202020204"/>
            </a:endParaRPr>
          </a:p>
          <a:p>
            <a:pPr marL="12700" marR="5080" algn="just">
              <a:lnSpc>
                <a:spcPct val="100000"/>
              </a:lnSpc>
            </a:pP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«обстоятельства».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здесь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имеется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виду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реальный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случай,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котором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разбираются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теоретические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идеи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практические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действия.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Именно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по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этому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слову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получил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свое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название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метод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обучения</a:t>
            </a:r>
            <a:r>
              <a:rPr sz="2000" spc="6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5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–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«Метод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кейсов».</a:t>
            </a:r>
            <a:r>
              <a:rPr sz="2000" spc="6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Метод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был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впервые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применён</a:t>
            </a:r>
            <a:r>
              <a:rPr sz="2000" spc="6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000" spc="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Гарвардской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школе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бизнеса</a:t>
            </a:r>
            <a:r>
              <a:rPr sz="2000" spc="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 </a:t>
            </a:r>
            <a:r>
              <a:rPr sz="2000" spc="-5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1924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7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году.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рамках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данного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метода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студенты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разбирали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 err="1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различные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 err="1" smtClean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бизнес</a:t>
            </a:r>
            <a:r>
              <a:rPr lang="ru-RU" sz="2000" spc="-20" dirty="0">
                <a:latin typeface="Microsoft Sans Serif" panose="020B0604020202020204"/>
                <a:cs typeface="Microsoft Sans Serif" panose="020B0604020202020204"/>
              </a:rPr>
              <a:t>-</a:t>
            </a:r>
            <a:r>
              <a:rPr sz="2000" spc="-10" dirty="0" err="1" smtClean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ситуаци</a:t>
            </a:r>
            <a:r>
              <a:rPr lang="ru-RU" sz="2000" spc="-10" dirty="0" smtClean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2000" spc="-10" dirty="0" smtClean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(</a:t>
            </a:r>
            <a:r>
              <a:rPr sz="2000" spc="-10" dirty="0" err="1" smtClean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обстоятельства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)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решали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7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как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же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лучше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поступить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бизнесмену.</a:t>
            </a:r>
            <a:endParaRPr sz="2000" dirty="0">
              <a:solidFill>
                <a:schemeClr val="tx1"/>
              </a:solidFill>
              <a:latin typeface="Microsoft Sans Serif" panose="020B0604020202020204"/>
              <a:cs typeface="Microsoft Sans Serif" panose="020B0604020202020204"/>
            </a:endParaRPr>
          </a:p>
          <a:p>
            <a:pPr marL="12700" marR="64135">
              <a:lnSpc>
                <a:spcPts val="2310"/>
              </a:lnSpc>
              <a:spcBef>
                <a:spcPts val="155"/>
              </a:spcBef>
            </a:pP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тех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пор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прошло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много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лет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данный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метод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применятся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для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обучения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подготовки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различных </a:t>
            </a:r>
            <a:r>
              <a:rPr sz="2000" spc="-5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областях.</a:t>
            </a:r>
            <a:endParaRPr sz="2000" dirty="0">
              <a:solidFill>
                <a:schemeClr val="tx1"/>
              </a:solidFill>
              <a:latin typeface="Microsoft Sans Serif" panose="020B0604020202020204"/>
              <a:cs typeface="Microsoft Sans Serif" panose="020B0604020202020204"/>
            </a:endParaRPr>
          </a:p>
          <a:p>
            <a:pPr marL="12700" marR="6985">
              <a:lnSpc>
                <a:spcPct val="100000"/>
              </a:lnSpc>
              <a:spcBef>
                <a:spcPts val="25"/>
              </a:spcBef>
            </a:pP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Наша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идея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состоит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том,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такой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метод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можно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применить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жизненным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ситуациям.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Мы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часто </a:t>
            </a:r>
            <a:r>
              <a:rPr sz="2000" spc="-5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сталкиваемся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ситуациями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которых</a:t>
            </a:r>
            <a:r>
              <a:rPr sz="2000" spc="6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твердо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знаем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7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как</a:t>
            </a:r>
            <a:r>
              <a:rPr sz="2000" spc="6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поступить,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а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бывают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такие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000" spc="5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которых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нет</a:t>
            </a:r>
            <a:r>
              <a:rPr sz="2000" spc="8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однозначного</a:t>
            </a:r>
            <a:r>
              <a:rPr sz="2000" spc="7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решения.</a:t>
            </a:r>
            <a:r>
              <a:rPr sz="2000" spc="8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Вот</a:t>
            </a:r>
            <a:r>
              <a:rPr sz="2000" spc="8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такие,</a:t>
            </a:r>
            <a:r>
              <a:rPr sz="2000" spc="8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сложные</a:t>
            </a:r>
            <a:r>
              <a:rPr sz="2000" spc="7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ситуации</a:t>
            </a:r>
            <a:r>
              <a:rPr sz="2000" spc="8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мы</a:t>
            </a:r>
            <a:r>
              <a:rPr sz="2000" spc="8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7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предлагаем</a:t>
            </a:r>
            <a:r>
              <a:rPr sz="2000" spc="8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вам</a:t>
            </a:r>
            <a:r>
              <a:rPr sz="2000" spc="8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решить.</a:t>
            </a:r>
            <a:r>
              <a:rPr sz="2000" spc="8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А</a:t>
            </a:r>
            <a:r>
              <a:rPr sz="2000" spc="8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потом </a:t>
            </a:r>
            <a:r>
              <a:rPr sz="2000" spc="-3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4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обсудить</a:t>
            </a:r>
            <a:r>
              <a:rPr sz="2000" spc="4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всем</a:t>
            </a:r>
            <a:r>
              <a:rPr sz="2000" spc="5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chemeClr val="tx1"/>
                </a:solidFill>
                <a:latin typeface="Microsoft Sans Serif" panose="020B0604020202020204"/>
                <a:cs typeface="Microsoft Sans Serif" panose="020B0604020202020204"/>
              </a:rPr>
              <a:t>вместе.</a:t>
            </a:r>
          </a:p>
        </p:txBody>
      </p:sp>
      <p:sp>
        <p:nvSpPr>
          <p:cNvPr id="4" name="object 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889875" y="0"/>
            <a:ext cx="4302125" cy="5422900"/>
            <a:chOff x="7889875" y="0"/>
            <a:chExt cx="4302125" cy="54229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95843" y="0"/>
              <a:ext cx="4296156" cy="54216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889875" y="0"/>
              <a:ext cx="4302125" cy="5422900"/>
            </a:xfrm>
            <a:custGeom>
              <a:avLst/>
              <a:gdLst/>
              <a:ahLst/>
              <a:cxnLst/>
              <a:rect l="l" t="t" r="r" b="b"/>
              <a:pathLst>
                <a:path w="4302125" h="5422900">
                  <a:moveTo>
                    <a:pt x="2115629" y="5295900"/>
                  </a:moveTo>
                  <a:lnTo>
                    <a:pt x="2043468" y="5295900"/>
                  </a:lnTo>
                  <a:lnTo>
                    <a:pt x="1941829" y="5257800"/>
                  </a:lnTo>
                  <a:lnTo>
                    <a:pt x="1679321" y="5156200"/>
                  </a:lnTo>
                  <a:lnTo>
                    <a:pt x="1647431" y="5130800"/>
                  </a:lnTo>
                  <a:lnTo>
                    <a:pt x="1553044" y="5092700"/>
                  </a:lnTo>
                  <a:lnTo>
                    <a:pt x="1522031" y="5067300"/>
                  </a:lnTo>
                  <a:lnTo>
                    <a:pt x="1460665" y="5041900"/>
                  </a:lnTo>
                  <a:lnTo>
                    <a:pt x="1430337" y="5016500"/>
                  </a:lnTo>
                  <a:lnTo>
                    <a:pt x="1400238" y="5003800"/>
                  </a:lnTo>
                  <a:lnTo>
                    <a:pt x="1370368" y="4978400"/>
                  </a:lnTo>
                  <a:lnTo>
                    <a:pt x="1340751" y="4965700"/>
                  </a:lnTo>
                  <a:lnTo>
                    <a:pt x="1311376" y="4940300"/>
                  </a:lnTo>
                  <a:lnTo>
                    <a:pt x="1282242" y="4927600"/>
                  </a:lnTo>
                  <a:lnTo>
                    <a:pt x="1253350" y="4902200"/>
                  </a:lnTo>
                  <a:lnTo>
                    <a:pt x="1224711" y="4889500"/>
                  </a:lnTo>
                  <a:lnTo>
                    <a:pt x="1168209" y="4838700"/>
                  </a:lnTo>
                  <a:lnTo>
                    <a:pt x="1140345" y="4826000"/>
                  </a:lnTo>
                  <a:lnTo>
                    <a:pt x="1085418" y="4775200"/>
                  </a:lnTo>
                  <a:lnTo>
                    <a:pt x="1058354" y="4762500"/>
                  </a:lnTo>
                  <a:lnTo>
                    <a:pt x="1005027" y="4711700"/>
                  </a:lnTo>
                  <a:lnTo>
                    <a:pt x="952817" y="4660900"/>
                  </a:lnTo>
                  <a:lnTo>
                    <a:pt x="927138" y="4648200"/>
                  </a:lnTo>
                  <a:lnTo>
                    <a:pt x="901750" y="4622800"/>
                  </a:lnTo>
                  <a:lnTo>
                    <a:pt x="851827" y="4572000"/>
                  </a:lnTo>
                  <a:lnTo>
                    <a:pt x="803071" y="4521200"/>
                  </a:lnTo>
                  <a:lnTo>
                    <a:pt x="755523" y="4470400"/>
                  </a:lnTo>
                  <a:lnTo>
                    <a:pt x="709193" y="4419600"/>
                  </a:lnTo>
                  <a:lnTo>
                    <a:pt x="664121" y="4368800"/>
                  </a:lnTo>
                  <a:lnTo>
                    <a:pt x="642048" y="4330700"/>
                  </a:lnTo>
                  <a:lnTo>
                    <a:pt x="620306" y="4305300"/>
                  </a:lnTo>
                  <a:lnTo>
                    <a:pt x="598881" y="4279900"/>
                  </a:lnTo>
                  <a:lnTo>
                    <a:pt x="577773" y="4254500"/>
                  </a:lnTo>
                  <a:lnTo>
                    <a:pt x="557009" y="4229100"/>
                  </a:lnTo>
                  <a:lnTo>
                    <a:pt x="536575" y="4191000"/>
                  </a:lnTo>
                  <a:lnTo>
                    <a:pt x="516458" y="4165600"/>
                  </a:lnTo>
                  <a:lnTo>
                    <a:pt x="496697" y="4140200"/>
                  </a:lnTo>
                  <a:lnTo>
                    <a:pt x="477266" y="4114800"/>
                  </a:lnTo>
                  <a:lnTo>
                    <a:pt x="458177" y="4076700"/>
                  </a:lnTo>
                  <a:lnTo>
                    <a:pt x="439445" y="4051300"/>
                  </a:lnTo>
                  <a:lnTo>
                    <a:pt x="421043" y="4025900"/>
                  </a:lnTo>
                  <a:lnTo>
                    <a:pt x="403009" y="3987800"/>
                  </a:lnTo>
                  <a:lnTo>
                    <a:pt x="385318" y="3962400"/>
                  </a:lnTo>
                  <a:lnTo>
                    <a:pt x="367995" y="3924300"/>
                  </a:lnTo>
                  <a:lnTo>
                    <a:pt x="351015" y="3898900"/>
                  </a:lnTo>
                  <a:lnTo>
                    <a:pt x="334416" y="3873500"/>
                  </a:lnTo>
                  <a:lnTo>
                    <a:pt x="318173" y="3835400"/>
                  </a:lnTo>
                  <a:lnTo>
                    <a:pt x="302298" y="3810000"/>
                  </a:lnTo>
                  <a:lnTo>
                    <a:pt x="286791" y="3771900"/>
                  </a:lnTo>
                  <a:lnTo>
                    <a:pt x="271665" y="3746500"/>
                  </a:lnTo>
                  <a:lnTo>
                    <a:pt x="256908" y="3708400"/>
                  </a:lnTo>
                  <a:lnTo>
                    <a:pt x="242544" y="3683000"/>
                  </a:lnTo>
                  <a:lnTo>
                    <a:pt x="228549" y="3644900"/>
                  </a:lnTo>
                  <a:lnTo>
                    <a:pt x="214947" y="3606800"/>
                  </a:lnTo>
                  <a:lnTo>
                    <a:pt x="201726" y="3581400"/>
                  </a:lnTo>
                  <a:lnTo>
                    <a:pt x="188912" y="3543300"/>
                  </a:lnTo>
                  <a:lnTo>
                    <a:pt x="176479" y="3517900"/>
                  </a:lnTo>
                  <a:lnTo>
                    <a:pt x="164439" y="3479800"/>
                  </a:lnTo>
                  <a:lnTo>
                    <a:pt x="152806" y="3441700"/>
                  </a:lnTo>
                  <a:lnTo>
                    <a:pt x="141579" y="3416300"/>
                  </a:lnTo>
                  <a:lnTo>
                    <a:pt x="130746" y="3378200"/>
                  </a:lnTo>
                  <a:lnTo>
                    <a:pt x="120332" y="3340100"/>
                  </a:lnTo>
                  <a:lnTo>
                    <a:pt x="110324" y="3314700"/>
                  </a:lnTo>
                  <a:lnTo>
                    <a:pt x="100736" y="3276600"/>
                  </a:lnTo>
                  <a:lnTo>
                    <a:pt x="91567" y="3238500"/>
                  </a:lnTo>
                  <a:lnTo>
                    <a:pt x="82803" y="3200400"/>
                  </a:lnTo>
                  <a:lnTo>
                    <a:pt x="74472" y="3175000"/>
                  </a:lnTo>
                  <a:lnTo>
                    <a:pt x="66560" y="3136900"/>
                  </a:lnTo>
                  <a:lnTo>
                    <a:pt x="59080" y="3098800"/>
                  </a:lnTo>
                  <a:lnTo>
                    <a:pt x="52031" y="3060700"/>
                  </a:lnTo>
                  <a:lnTo>
                    <a:pt x="45427" y="3022600"/>
                  </a:lnTo>
                  <a:lnTo>
                    <a:pt x="39243" y="2997200"/>
                  </a:lnTo>
                  <a:lnTo>
                    <a:pt x="33515" y="2959100"/>
                  </a:lnTo>
                  <a:lnTo>
                    <a:pt x="28219" y="2921000"/>
                  </a:lnTo>
                  <a:lnTo>
                    <a:pt x="23368" y="2882900"/>
                  </a:lnTo>
                  <a:lnTo>
                    <a:pt x="18961" y="2844800"/>
                  </a:lnTo>
                  <a:lnTo>
                    <a:pt x="15011" y="2806700"/>
                  </a:lnTo>
                  <a:lnTo>
                    <a:pt x="11518" y="2768600"/>
                  </a:lnTo>
                  <a:lnTo>
                    <a:pt x="8483" y="2743200"/>
                  </a:lnTo>
                  <a:lnTo>
                    <a:pt x="5905" y="2705100"/>
                  </a:lnTo>
                  <a:lnTo>
                    <a:pt x="3784" y="2667000"/>
                  </a:lnTo>
                  <a:lnTo>
                    <a:pt x="2133" y="2628900"/>
                  </a:lnTo>
                  <a:lnTo>
                    <a:pt x="952" y="2590800"/>
                  </a:lnTo>
                  <a:lnTo>
                    <a:pt x="241" y="2552700"/>
                  </a:lnTo>
                  <a:lnTo>
                    <a:pt x="0" y="2514600"/>
                  </a:lnTo>
                  <a:lnTo>
                    <a:pt x="241" y="2476500"/>
                  </a:lnTo>
                  <a:lnTo>
                    <a:pt x="952" y="2438400"/>
                  </a:lnTo>
                  <a:lnTo>
                    <a:pt x="2133" y="2400300"/>
                  </a:lnTo>
                  <a:lnTo>
                    <a:pt x="3784" y="2362200"/>
                  </a:lnTo>
                  <a:lnTo>
                    <a:pt x="5905" y="2324100"/>
                  </a:lnTo>
                  <a:lnTo>
                    <a:pt x="8483" y="2286000"/>
                  </a:lnTo>
                  <a:lnTo>
                    <a:pt x="11518" y="2247900"/>
                  </a:lnTo>
                  <a:lnTo>
                    <a:pt x="15011" y="2209800"/>
                  </a:lnTo>
                  <a:lnTo>
                    <a:pt x="18961" y="2184400"/>
                  </a:lnTo>
                  <a:lnTo>
                    <a:pt x="23368" y="2146300"/>
                  </a:lnTo>
                  <a:lnTo>
                    <a:pt x="28219" y="2108200"/>
                  </a:lnTo>
                  <a:lnTo>
                    <a:pt x="33515" y="2070100"/>
                  </a:lnTo>
                  <a:lnTo>
                    <a:pt x="39243" y="2032000"/>
                  </a:lnTo>
                  <a:lnTo>
                    <a:pt x="45427" y="1993900"/>
                  </a:lnTo>
                  <a:lnTo>
                    <a:pt x="52031" y="1968500"/>
                  </a:lnTo>
                  <a:lnTo>
                    <a:pt x="59080" y="1930400"/>
                  </a:lnTo>
                  <a:lnTo>
                    <a:pt x="66560" y="1892300"/>
                  </a:lnTo>
                  <a:lnTo>
                    <a:pt x="74472" y="1854200"/>
                  </a:lnTo>
                  <a:lnTo>
                    <a:pt x="82803" y="1816100"/>
                  </a:lnTo>
                  <a:lnTo>
                    <a:pt x="91567" y="1790700"/>
                  </a:lnTo>
                  <a:lnTo>
                    <a:pt x="100736" y="1752600"/>
                  </a:lnTo>
                  <a:lnTo>
                    <a:pt x="110324" y="1714500"/>
                  </a:lnTo>
                  <a:lnTo>
                    <a:pt x="120332" y="1676400"/>
                  </a:lnTo>
                  <a:lnTo>
                    <a:pt x="130746" y="1651000"/>
                  </a:lnTo>
                  <a:lnTo>
                    <a:pt x="141579" y="1612900"/>
                  </a:lnTo>
                  <a:lnTo>
                    <a:pt x="152806" y="1574800"/>
                  </a:lnTo>
                  <a:lnTo>
                    <a:pt x="164439" y="1549400"/>
                  </a:lnTo>
                  <a:lnTo>
                    <a:pt x="176479" y="1511300"/>
                  </a:lnTo>
                  <a:lnTo>
                    <a:pt x="188912" y="1485900"/>
                  </a:lnTo>
                  <a:lnTo>
                    <a:pt x="201726" y="1447800"/>
                  </a:lnTo>
                  <a:lnTo>
                    <a:pt x="214947" y="1409700"/>
                  </a:lnTo>
                  <a:lnTo>
                    <a:pt x="228549" y="1384300"/>
                  </a:lnTo>
                  <a:lnTo>
                    <a:pt x="242544" y="1346200"/>
                  </a:lnTo>
                  <a:lnTo>
                    <a:pt x="256908" y="1320800"/>
                  </a:lnTo>
                  <a:lnTo>
                    <a:pt x="271665" y="1282700"/>
                  </a:lnTo>
                  <a:lnTo>
                    <a:pt x="286791" y="1257300"/>
                  </a:lnTo>
                  <a:lnTo>
                    <a:pt x="302298" y="1219200"/>
                  </a:lnTo>
                  <a:lnTo>
                    <a:pt x="318173" y="1193800"/>
                  </a:lnTo>
                  <a:lnTo>
                    <a:pt x="334416" y="1155700"/>
                  </a:lnTo>
                  <a:lnTo>
                    <a:pt x="351015" y="1130300"/>
                  </a:lnTo>
                  <a:lnTo>
                    <a:pt x="367995" y="1092200"/>
                  </a:lnTo>
                  <a:lnTo>
                    <a:pt x="385318" y="1066800"/>
                  </a:lnTo>
                  <a:lnTo>
                    <a:pt x="403009" y="1041400"/>
                  </a:lnTo>
                  <a:lnTo>
                    <a:pt x="421043" y="1003300"/>
                  </a:lnTo>
                  <a:lnTo>
                    <a:pt x="439445" y="977900"/>
                  </a:lnTo>
                  <a:lnTo>
                    <a:pt x="458177" y="939800"/>
                  </a:lnTo>
                  <a:lnTo>
                    <a:pt x="477266" y="914400"/>
                  </a:lnTo>
                  <a:lnTo>
                    <a:pt x="496697" y="889000"/>
                  </a:lnTo>
                  <a:lnTo>
                    <a:pt x="516458" y="863600"/>
                  </a:lnTo>
                  <a:lnTo>
                    <a:pt x="536575" y="825500"/>
                  </a:lnTo>
                  <a:lnTo>
                    <a:pt x="557009" y="800100"/>
                  </a:lnTo>
                  <a:lnTo>
                    <a:pt x="577773" y="774700"/>
                  </a:lnTo>
                  <a:lnTo>
                    <a:pt x="598881" y="749300"/>
                  </a:lnTo>
                  <a:lnTo>
                    <a:pt x="620306" y="723900"/>
                  </a:lnTo>
                  <a:lnTo>
                    <a:pt x="642048" y="685800"/>
                  </a:lnTo>
                  <a:lnTo>
                    <a:pt x="686498" y="635000"/>
                  </a:lnTo>
                  <a:lnTo>
                    <a:pt x="732205" y="584200"/>
                  </a:lnTo>
                  <a:lnTo>
                    <a:pt x="779145" y="533400"/>
                  </a:lnTo>
                  <a:lnTo>
                    <a:pt x="827303" y="482600"/>
                  </a:lnTo>
                  <a:lnTo>
                    <a:pt x="876642" y="431800"/>
                  </a:lnTo>
                  <a:lnTo>
                    <a:pt x="927138" y="381000"/>
                  </a:lnTo>
                  <a:lnTo>
                    <a:pt x="978789" y="342900"/>
                  </a:lnTo>
                  <a:lnTo>
                    <a:pt x="1005027" y="317500"/>
                  </a:lnTo>
                  <a:lnTo>
                    <a:pt x="1031557" y="292100"/>
                  </a:lnTo>
                  <a:lnTo>
                    <a:pt x="1085418" y="241300"/>
                  </a:lnTo>
                  <a:lnTo>
                    <a:pt x="1112748" y="228600"/>
                  </a:lnTo>
                  <a:lnTo>
                    <a:pt x="1168209" y="177800"/>
                  </a:lnTo>
                  <a:lnTo>
                    <a:pt x="1196340" y="165100"/>
                  </a:lnTo>
                  <a:lnTo>
                    <a:pt x="1224711" y="139700"/>
                  </a:lnTo>
                  <a:lnTo>
                    <a:pt x="1253350" y="127000"/>
                  </a:lnTo>
                  <a:lnTo>
                    <a:pt x="1311376" y="76200"/>
                  </a:lnTo>
                  <a:lnTo>
                    <a:pt x="1370368" y="50800"/>
                  </a:lnTo>
                  <a:lnTo>
                    <a:pt x="1400238" y="25400"/>
                  </a:lnTo>
                  <a:lnTo>
                    <a:pt x="1430337" y="12700"/>
                  </a:lnTo>
                  <a:lnTo>
                    <a:pt x="1455004" y="0"/>
                  </a:lnTo>
                  <a:lnTo>
                    <a:pt x="1467027" y="0"/>
                  </a:lnTo>
                  <a:lnTo>
                    <a:pt x="1436763" y="12700"/>
                  </a:lnTo>
                  <a:lnTo>
                    <a:pt x="1406791" y="38100"/>
                  </a:lnTo>
                  <a:lnTo>
                    <a:pt x="1377060" y="50800"/>
                  </a:lnTo>
                  <a:lnTo>
                    <a:pt x="1347571" y="76200"/>
                  </a:lnTo>
                  <a:lnTo>
                    <a:pt x="1318323" y="88900"/>
                  </a:lnTo>
                  <a:lnTo>
                    <a:pt x="1289316" y="114300"/>
                  </a:lnTo>
                  <a:lnTo>
                    <a:pt x="1260551" y="127000"/>
                  </a:lnTo>
                  <a:lnTo>
                    <a:pt x="1232052" y="152400"/>
                  </a:lnTo>
                  <a:lnTo>
                    <a:pt x="1203794" y="177800"/>
                  </a:lnTo>
                  <a:lnTo>
                    <a:pt x="1175791" y="190500"/>
                  </a:lnTo>
                  <a:lnTo>
                    <a:pt x="1148041" y="215900"/>
                  </a:lnTo>
                  <a:lnTo>
                    <a:pt x="1120571" y="241300"/>
                  </a:lnTo>
                  <a:lnTo>
                    <a:pt x="1093355" y="254000"/>
                  </a:lnTo>
                  <a:lnTo>
                    <a:pt x="1066406" y="279400"/>
                  </a:lnTo>
                  <a:lnTo>
                    <a:pt x="1039723" y="304800"/>
                  </a:lnTo>
                  <a:lnTo>
                    <a:pt x="1026553" y="317500"/>
                  </a:lnTo>
                  <a:lnTo>
                    <a:pt x="1013371" y="317500"/>
                  </a:lnTo>
                  <a:lnTo>
                    <a:pt x="987183" y="342900"/>
                  </a:lnTo>
                  <a:lnTo>
                    <a:pt x="961339" y="368300"/>
                  </a:lnTo>
                  <a:lnTo>
                    <a:pt x="935761" y="393700"/>
                  </a:lnTo>
                  <a:lnTo>
                    <a:pt x="910475" y="419100"/>
                  </a:lnTo>
                  <a:lnTo>
                    <a:pt x="885482" y="444500"/>
                  </a:lnTo>
                  <a:lnTo>
                    <a:pt x="860780" y="469900"/>
                  </a:lnTo>
                  <a:lnTo>
                    <a:pt x="836358" y="495300"/>
                  </a:lnTo>
                  <a:lnTo>
                    <a:pt x="812241" y="520700"/>
                  </a:lnTo>
                  <a:lnTo>
                    <a:pt x="788416" y="546100"/>
                  </a:lnTo>
                  <a:lnTo>
                    <a:pt x="764895" y="571500"/>
                  </a:lnTo>
                  <a:lnTo>
                    <a:pt x="741679" y="596900"/>
                  </a:lnTo>
                  <a:lnTo>
                    <a:pt x="718769" y="622300"/>
                  </a:lnTo>
                  <a:lnTo>
                    <a:pt x="696175" y="647700"/>
                  </a:lnTo>
                  <a:lnTo>
                    <a:pt x="673887" y="673100"/>
                  </a:lnTo>
                  <a:lnTo>
                    <a:pt x="651916" y="698500"/>
                  </a:lnTo>
                  <a:lnTo>
                    <a:pt x="630262" y="723900"/>
                  </a:lnTo>
                  <a:lnTo>
                    <a:pt x="608939" y="749300"/>
                  </a:lnTo>
                  <a:lnTo>
                    <a:pt x="587921" y="774700"/>
                  </a:lnTo>
                  <a:lnTo>
                    <a:pt x="567245" y="812800"/>
                  </a:lnTo>
                  <a:lnTo>
                    <a:pt x="546900" y="838200"/>
                  </a:lnTo>
                  <a:lnTo>
                    <a:pt x="526884" y="863600"/>
                  </a:lnTo>
                  <a:lnTo>
                    <a:pt x="507199" y="889000"/>
                  </a:lnTo>
                  <a:lnTo>
                    <a:pt x="487857" y="927100"/>
                  </a:lnTo>
                  <a:lnTo>
                    <a:pt x="468845" y="952500"/>
                  </a:lnTo>
                  <a:lnTo>
                    <a:pt x="450189" y="977900"/>
                  </a:lnTo>
                  <a:lnTo>
                    <a:pt x="431876" y="1016000"/>
                  </a:lnTo>
                  <a:lnTo>
                    <a:pt x="413918" y="1041400"/>
                  </a:lnTo>
                  <a:lnTo>
                    <a:pt x="396316" y="1066800"/>
                  </a:lnTo>
                  <a:lnTo>
                    <a:pt x="379056" y="1104900"/>
                  </a:lnTo>
                  <a:lnTo>
                    <a:pt x="362165" y="1130300"/>
                  </a:lnTo>
                  <a:lnTo>
                    <a:pt x="345630" y="1168400"/>
                  </a:lnTo>
                  <a:lnTo>
                    <a:pt x="329450" y="1193800"/>
                  </a:lnTo>
                  <a:lnTo>
                    <a:pt x="313651" y="1231900"/>
                  </a:lnTo>
                  <a:lnTo>
                    <a:pt x="298221" y="1257300"/>
                  </a:lnTo>
                  <a:lnTo>
                    <a:pt x="283159" y="1295400"/>
                  </a:lnTo>
                  <a:lnTo>
                    <a:pt x="268465" y="1320800"/>
                  </a:lnTo>
                  <a:lnTo>
                    <a:pt x="254165" y="1358900"/>
                  </a:lnTo>
                  <a:lnTo>
                    <a:pt x="240233" y="1384300"/>
                  </a:lnTo>
                  <a:lnTo>
                    <a:pt x="226695" y="1422400"/>
                  </a:lnTo>
                  <a:lnTo>
                    <a:pt x="213537" y="1447800"/>
                  </a:lnTo>
                  <a:lnTo>
                    <a:pt x="200761" y="1485900"/>
                  </a:lnTo>
                  <a:lnTo>
                    <a:pt x="188391" y="1524000"/>
                  </a:lnTo>
                  <a:lnTo>
                    <a:pt x="176402" y="1549400"/>
                  </a:lnTo>
                  <a:lnTo>
                    <a:pt x="164820" y="1587500"/>
                  </a:lnTo>
                  <a:lnTo>
                    <a:pt x="153644" y="1612900"/>
                  </a:lnTo>
                  <a:lnTo>
                    <a:pt x="142862" y="1651000"/>
                  </a:lnTo>
                  <a:lnTo>
                    <a:pt x="132499" y="1689100"/>
                  </a:lnTo>
                  <a:lnTo>
                    <a:pt x="122529" y="1714500"/>
                  </a:lnTo>
                  <a:lnTo>
                    <a:pt x="112979" y="1752600"/>
                  </a:lnTo>
                  <a:lnTo>
                    <a:pt x="103847" y="1790700"/>
                  </a:lnTo>
                  <a:lnTo>
                    <a:pt x="95135" y="1828800"/>
                  </a:lnTo>
                  <a:lnTo>
                    <a:pt x="86842" y="1854200"/>
                  </a:lnTo>
                  <a:lnTo>
                    <a:pt x="78968" y="1892300"/>
                  </a:lnTo>
                  <a:lnTo>
                    <a:pt x="71526" y="1930400"/>
                  </a:lnTo>
                  <a:lnTo>
                    <a:pt x="64503" y="1968500"/>
                  </a:lnTo>
                  <a:lnTo>
                    <a:pt x="57924" y="2006600"/>
                  </a:lnTo>
                  <a:lnTo>
                    <a:pt x="51765" y="2032000"/>
                  </a:lnTo>
                  <a:lnTo>
                    <a:pt x="46062" y="2070100"/>
                  </a:lnTo>
                  <a:lnTo>
                    <a:pt x="40792" y="2108200"/>
                  </a:lnTo>
                  <a:lnTo>
                    <a:pt x="35953" y="2146300"/>
                  </a:lnTo>
                  <a:lnTo>
                    <a:pt x="31572" y="2184400"/>
                  </a:lnTo>
                  <a:lnTo>
                    <a:pt x="27647" y="2222500"/>
                  </a:lnTo>
                  <a:lnTo>
                    <a:pt x="24168" y="2247900"/>
                  </a:lnTo>
                  <a:lnTo>
                    <a:pt x="21145" y="2286000"/>
                  </a:lnTo>
                  <a:lnTo>
                    <a:pt x="18567" y="2324100"/>
                  </a:lnTo>
                  <a:lnTo>
                    <a:pt x="16471" y="2362200"/>
                  </a:lnTo>
                  <a:lnTo>
                    <a:pt x="14820" y="2400300"/>
                  </a:lnTo>
                  <a:lnTo>
                    <a:pt x="13639" y="2438400"/>
                  </a:lnTo>
                  <a:lnTo>
                    <a:pt x="12941" y="2476500"/>
                  </a:lnTo>
                  <a:lnTo>
                    <a:pt x="12700" y="2514600"/>
                  </a:lnTo>
                  <a:lnTo>
                    <a:pt x="12941" y="2552700"/>
                  </a:lnTo>
                  <a:lnTo>
                    <a:pt x="13652" y="2590800"/>
                  </a:lnTo>
                  <a:lnTo>
                    <a:pt x="14820" y="2628900"/>
                  </a:lnTo>
                  <a:lnTo>
                    <a:pt x="16471" y="2667000"/>
                  </a:lnTo>
                  <a:lnTo>
                    <a:pt x="18580" y="2705100"/>
                  </a:lnTo>
                  <a:lnTo>
                    <a:pt x="21145" y="2730500"/>
                  </a:lnTo>
                  <a:lnTo>
                    <a:pt x="24168" y="2768600"/>
                  </a:lnTo>
                  <a:lnTo>
                    <a:pt x="27647" y="2806700"/>
                  </a:lnTo>
                  <a:lnTo>
                    <a:pt x="31584" y="2844800"/>
                  </a:lnTo>
                  <a:lnTo>
                    <a:pt x="35966" y="2882900"/>
                  </a:lnTo>
                  <a:lnTo>
                    <a:pt x="40792" y="2921000"/>
                  </a:lnTo>
                  <a:lnTo>
                    <a:pt x="46075" y="2959100"/>
                  </a:lnTo>
                  <a:lnTo>
                    <a:pt x="51777" y="2984500"/>
                  </a:lnTo>
                  <a:lnTo>
                    <a:pt x="57937" y="3022600"/>
                  </a:lnTo>
                  <a:lnTo>
                    <a:pt x="64516" y="3060700"/>
                  </a:lnTo>
                  <a:lnTo>
                    <a:pt x="71539" y="3098800"/>
                  </a:lnTo>
                  <a:lnTo>
                    <a:pt x="78981" y="3136900"/>
                  </a:lnTo>
                  <a:lnTo>
                    <a:pt x="86855" y="3162300"/>
                  </a:lnTo>
                  <a:lnTo>
                    <a:pt x="95148" y="3200400"/>
                  </a:lnTo>
                  <a:lnTo>
                    <a:pt x="103873" y="3238500"/>
                  </a:lnTo>
                  <a:lnTo>
                    <a:pt x="113004" y="3276600"/>
                  </a:lnTo>
                  <a:lnTo>
                    <a:pt x="122554" y="3302000"/>
                  </a:lnTo>
                  <a:lnTo>
                    <a:pt x="132524" y="3340100"/>
                  </a:lnTo>
                  <a:lnTo>
                    <a:pt x="142887" y="3378200"/>
                  </a:lnTo>
                  <a:lnTo>
                    <a:pt x="153670" y="3403600"/>
                  </a:lnTo>
                  <a:lnTo>
                    <a:pt x="164846" y="3441700"/>
                  </a:lnTo>
                  <a:lnTo>
                    <a:pt x="176441" y="3479800"/>
                  </a:lnTo>
                  <a:lnTo>
                    <a:pt x="188417" y="3505200"/>
                  </a:lnTo>
                  <a:lnTo>
                    <a:pt x="200786" y="3543300"/>
                  </a:lnTo>
                  <a:lnTo>
                    <a:pt x="213563" y="3581400"/>
                  </a:lnTo>
                  <a:lnTo>
                    <a:pt x="217931" y="3581400"/>
                  </a:lnTo>
                  <a:lnTo>
                    <a:pt x="226720" y="3606800"/>
                  </a:lnTo>
                  <a:lnTo>
                    <a:pt x="240258" y="3644900"/>
                  </a:lnTo>
                  <a:lnTo>
                    <a:pt x="254190" y="3670300"/>
                  </a:lnTo>
                  <a:lnTo>
                    <a:pt x="268503" y="3708400"/>
                  </a:lnTo>
                  <a:lnTo>
                    <a:pt x="283184" y="3733800"/>
                  </a:lnTo>
                  <a:lnTo>
                    <a:pt x="298246" y="3771900"/>
                  </a:lnTo>
                  <a:lnTo>
                    <a:pt x="313690" y="3797300"/>
                  </a:lnTo>
                  <a:lnTo>
                    <a:pt x="329488" y="3835400"/>
                  </a:lnTo>
                  <a:lnTo>
                    <a:pt x="345668" y="3860800"/>
                  </a:lnTo>
                  <a:lnTo>
                    <a:pt x="362203" y="3898900"/>
                  </a:lnTo>
                  <a:lnTo>
                    <a:pt x="379095" y="3924300"/>
                  </a:lnTo>
                  <a:lnTo>
                    <a:pt x="396354" y="3949700"/>
                  </a:lnTo>
                  <a:lnTo>
                    <a:pt x="413956" y="3987800"/>
                  </a:lnTo>
                  <a:lnTo>
                    <a:pt x="431926" y="4013200"/>
                  </a:lnTo>
                  <a:lnTo>
                    <a:pt x="450227" y="4038600"/>
                  </a:lnTo>
                  <a:lnTo>
                    <a:pt x="468896" y="4076700"/>
                  </a:lnTo>
                  <a:lnTo>
                    <a:pt x="487895" y="4102100"/>
                  </a:lnTo>
                  <a:lnTo>
                    <a:pt x="507238" y="4127500"/>
                  </a:lnTo>
                  <a:lnTo>
                    <a:pt x="526923" y="4165600"/>
                  </a:lnTo>
                  <a:lnTo>
                    <a:pt x="546938" y="4191000"/>
                  </a:lnTo>
                  <a:lnTo>
                    <a:pt x="567296" y="4216400"/>
                  </a:lnTo>
                  <a:lnTo>
                    <a:pt x="587971" y="4241800"/>
                  </a:lnTo>
                  <a:lnTo>
                    <a:pt x="608977" y="4279900"/>
                  </a:lnTo>
                  <a:lnTo>
                    <a:pt x="616064" y="4279900"/>
                  </a:lnTo>
                  <a:lnTo>
                    <a:pt x="630313" y="4305300"/>
                  </a:lnTo>
                  <a:lnTo>
                    <a:pt x="651967" y="4330700"/>
                  </a:lnTo>
                  <a:lnTo>
                    <a:pt x="673938" y="4356100"/>
                  </a:lnTo>
                  <a:lnTo>
                    <a:pt x="696226" y="4381500"/>
                  </a:lnTo>
                  <a:lnTo>
                    <a:pt x="718820" y="4406900"/>
                  </a:lnTo>
                  <a:lnTo>
                    <a:pt x="741730" y="4432300"/>
                  </a:lnTo>
                  <a:lnTo>
                    <a:pt x="764946" y="4457700"/>
                  </a:lnTo>
                  <a:lnTo>
                    <a:pt x="788466" y="4483100"/>
                  </a:lnTo>
                  <a:lnTo>
                    <a:pt x="812292" y="4508500"/>
                  </a:lnTo>
                  <a:lnTo>
                    <a:pt x="836409" y="4533900"/>
                  </a:lnTo>
                  <a:lnTo>
                    <a:pt x="860831" y="4559300"/>
                  </a:lnTo>
                  <a:lnTo>
                    <a:pt x="885532" y="4584700"/>
                  </a:lnTo>
                  <a:lnTo>
                    <a:pt x="910539" y="4610100"/>
                  </a:lnTo>
                  <a:lnTo>
                    <a:pt x="935824" y="4635500"/>
                  </a:lnTo>
                  <a:lnTo>
                    <a:pt x="961390" y="4660900"/>
                  </a:lnTo>
                  <a:lnTo>
                    <a:pt x="987247" y="4686300"/>
                  </a:lnTo>
                  <a:lnTo>
                    <a:pt x="1000277" y="4686300"/>
                  </a:lnTo>
                  <a:lnTo>
                    <a:pt x="1013371" y="4699000"/>
                  </a:lnTo>
                  <a:lnTo>
                    <a:pt x="1039787" y="4724400"/>
                  </a:lnTo>
                  <a:lnTo>
                    <a:pt x="1066457" y="4749800"/>
                  </a:lnTo>
                  <a:lnTo>
                    <a:pt x="1093406" y="4775200"/>
                  </a:lnTo>
                  <a:lnTo>
                    <a:pt x="1120622" y="4787900"/>
                  </a:lnTo>
                  <a:lnTo>
                    <a:pt x="1148105" y="4813300"/>
                  </a:lnTo>
                  <a:lnTo>
                    <a:pt x="1175854" y="4838700"/>
                  </a:lnTo>
                  <a:lnTo>
                    <a:pt x="1203845" y="4851400"/>
                  </a:lnTo>
                  <a:lnTo>
                    <a:pt x="1232103" y="4876800"/>
                  </a:lnTo>
                  <a:lnTo>
                    <a:pt x="1260614" y="4889500"/>
                  </a:lnTo>
                  <a:lnTo>
                    <a:pt x="1289380" y="4914900"/>
                  </a:lnTo>
                  <a:lnTo>
                    <a:pt x="1318386" y="4927600"/>
                  </a:lnTo>
                  <a:lnTo>
                    <a:pt x="1347635" y="4953000"/>
                  </a:lnTo>
                  <a:lnTo>
                    <a:pt x="1377124" y="4965700"/>
                  </a:lnTo>
                  <a:lnTo>
                    <a:pt x="1406867" y="4991100"/>
                  </a:lnTo>
                  <a:lnTo>
                    <a:pt x="1436827" y="5003800"/>
                  </a:lnTo>
                  <a:lnTo>
                    <a:pt x="1467027" y="5029200"/>
                  </a:lnTo>
                  <a:lnTo>
                    <a:pt x="1497469" y="5041900"/>
                  </a:lnTo>
                  <a:lnTo>
                    <a:pt x="1528127" y="5054600"/>
                  </a:lnTo>
                  <a:lnTo>
                    <a:pt x="1559001" y="5080000"/>
                  </a:lnTo>
                  <a:lnTo>
                    <a:pt x="1590116" y="5092700"/>
                  </a:lnTo>
                  <a:lnTo>
                    <a:pt x="1621434" y="5105400"/>
                  </a:lnTo>
                  <a:lnTo>
                    <a:pt x="1652981" y="5118100"/>
                  </a:lnTo>
                  <a:lnTo>
                    <a:pt x="1684731" y="5143500"/>
                  </a:lnTo>
                  <a:lnTo>
                    <a:pt x="1716697" y="5156200"/>
                  </a:lnTo>
                  <a:lnTo>
                    <a:pt x="1748866" y="5168900"/>
                  </a:lnTo>
                  <a:lnTo>
                    <a:pt x="1781238" y="5181600"/>
                  </a:lnTo>
                  <a:lnTo>
                    <a:pt x="1813814" y="5194300"/>
                  </a:lnTo>
                  <a:lnTo>
                    <a:pt x="1846592" y="5207000"/>
                  </a:lnTo>
                  <a:lnTo>
                    <a:pt x="1879561" y="5219700"/>
                  </a:lnTo>
                  <a:lnTo>
                    <a:pt x="1912734" y="5232400"/>
                  </a:lnTo>
                  <a:lnTo>
                    <a:pt x="1946084" y="5245100"/>
                  </a:lnTo>
                  <a:lnTo>
                    <a:pt x="1979637" y="5257800"/>
                  </a:lnTo>
                  <a:lnTo>
                    <a:pt x="2013356" y="5270500"/>
                  </a:lnTo>
                  <a:lnTo>
                    <a:pt x="2047278" y="5283200"/>
                  </a:lnTo>
                  <a:lnTo>
                    <a:pt x="2081288" y="5283200"/>
                  </a:lnTo>
                  <a:lnTo>
                    <a:pt x="2115629" y="5295900"/>
                  </a:lnTo>
                  <a:close/>
                </a:path>
                <a:path w="4302125" h="5422900">
                  <a:moveTo>
                    <a:pt x="1013320" y="330200"/>
                  </a:moveTo>
                  <a:lnTo>
                    <a:pt x="1013371" y="317500"/>
                  </a:lnTo>
                  <a:lnTo>
                    <a:pt x="1026553" y="317500"/>
                  </a:lnTo>
                  <a:lnTo>
                    <a:pt x="1013320" y="330200"/>
                  </a:lnTo>
                  <a:close/>
                </a:path>
                <a:path w="4302125" h="5422900">
                  <a:moveTo>
                    <a:pt x="217931" y="3581400"/>
                  </a:moveTo>
                  <a:lnTo>
                    <a:pt x="213563" y="3581400"/>
                  </a:lnTo>
                  <a:lnTo>
                    <a:pt x="213537" y="3568700"/>
                  </a:lnTo>
                  <a:lnTo>
                    <a:pt x="217931" y="3581400"/>
                  </a:lnTo>
                  <a:close/>
                </a:path>
                <a:path w="4302125" h="5422900">
                  <a:moveTo>
                    <a:pt x="616064" y="4279900"/>
                  </a:moveTo>
                  <a:lnTo>
                    <a:pt x="608977" y="4279900"/>
                  </a:lnTo>
                  <a:lnTo>
                    <a:pt x="608939" y="4267200"/>
                  </a:lnTo>
                  <a:lnTo>
                    <a:pt x="616064" y="4279900"/>
                  </a:lnTo>
                  <a:close/>
                </a:path>
                <a:path w="4302125" h="5422900">
                  <a:moveTo>
                    <a:pt x="1000277" y="4686300"/>
                  </a:moveTo>
                  <a:lnTo>
                    <a:pt x="987247" y="4686300"/>
                  </a:lnTo>
                  <a:lnTo>
                    <a:pt x="987183" y="4673600"/>
                  </a:lnTo>
                  <a:lnTo>
                    <a:pt x="1000277" y="4686300"/>
                  </a:lnTo>
                  <a:close/>
                </a:path>
                <a:path w="4302125" h="5422900">
                  <a:moveTo>
                    <a:pt x="3773131" y="5295900"/>
                  </a:moveTo>
                  <a:lnTo>
                    <a:pt x="3700970" y="5295900"/>
                  </a:lnTo>
                  <a:lnTo>
                    <a:pt x="3735311" y="5283200"/>
                  </a:lnTo>
                  <a:lnTo>
                    <a:pt x="3769321" y="5283200"/>
                  </a:lnTo>
                  <a:lnTo>
                    <a:pt x="3803307" y="5270500"/>
                  </a:lnTo>
                  <a:lnTo>
                    <a:pt x="3837038" y="5257800"/>
                  </a:lnTo>
                  <a:lnTo>
                    <a:pt x="3870579" y="5245100"/>
                  </a:lnTo>
                  <a:lnTo>
                    <a:pt x="3903941" y="5232400"/>
                  </a:lnTo>
                  <a:lnTo>
                    <a:pt x="3937101" y="5219700"/>
                  </a:lnTo>
                  <a:lnTo>
                    <a:pt x="3970083" y="5207000"/>
                  </a:lnTo>
                  <a:lnTo>
                    <a:pt x="4002849" y="5194300"/>
                  </a:lnTo>
                  <a:lnTo>
                    <a:pt x="4035437" y="5181600"/>
                  </a:lnTo>
                  <a:lnTo>
                    <a:pt x="4067809" y="5168900"/>
                  </a:lnTo>
                  <a:lnTo>
                    <a:pt x="4099979" y="5156200"/>
                  </a:lnTo>
                  <a:lnTo>
                    <a:pt x="4131945" y="5143500"/>
                  </a:lnTo>
                  <a:lnTo>
                    <a:pt x="4163695" y="5118100"/>
                  </a:lnTo>
                  <a:lnTo>
                    <a:pt x="4195229" y="5105400"/>
                  </a:lnTo>
                  <a:lnTo>
                    <a:pt x="4226559" y="5092700"/>
                  </a:lnTo>
                  <a:lnTo>
                    <a:pt x="4257662" y="5080000"/>
                  </a:lnTo>
                  <a:lnTo>
                    <a:pt x="4288548" y="5054600"/>
                  </a:lnTo>
                  <a:lnTo>
                    <a:pt x="4302125" y="5054600"/>
                  </a:lnTo>
                  <a:lnTo>
                    <a:pt x="4302125" y="5067300"/>
                  </a:lnTo>
                  <a:lnTo>
                    <a:pt x="4294568" y="5067300"/>
                  </a:lnTo>
                  <a:lnTo>
                    <a:pt x="4263555" y="5092700"/>
                  </a:lnTo>
                  <a:lnTo>
                    <a:pt x="4169168" y="5130800"/>
                  </a:lnTo>
                  <a:lnTo>
                    <a:pt x="4137279" y="5156200"/>
                  </a:lnTo>
                  <a:lnTo>
                    <a:pt x="3874770" y="5257800"/>
                  </a:lnTo>
                  <a:lnTo>
                    <a:pt x="3773131" y="5295900"/>
                  </a:lnTo>
                  <a:close/>
                </a:path>
                <a:path w="4302125" h="5422900">
                  <a:moveTo>
                    <a:pt x="2254402" y="5334000"/>
                  </a:moveTo>
                  <a:lnTo>
                    <a:pt x="2181479" y="5334000"/>
                  </a:lnTo>
                  <a:lnTo>
                    <a:pt x="2077707" y="5295900"/>
                  </a:lnTo>
                  <a:lnTo>
                    <a:pt x="2115553" y="5295900"/>
                  </a:lnTo>
                  <a:lnTo>
                    <a:pt x="2150071" y="5308600"/>
                  </a:lnTo>
                  <a:lnTo>
                    <a:pt x="2184679" y="5321300"/>
                  </a:lnTo>
                  <a:lnTo>
                    <a:pt x="2219375" y="5321300"/>
                  </a:lnTo>
                  <a:lnTo>
                    <a:pt x="2254402" y="5334000"/>
                  </a:lnTo>
                  <a:close/>
                </a:path>
                <a:path w="4302125" h="5422900">
                  <a:moveTo>
                    <a:pt x="3635121" y="5334000"/>
                  </a:moveTo>
                  <a:lnTo>
                    <a:pt x="3562197" y="5334000"/>
                  </a:lnTo>
                  <a:lnTo>
                    <a:pt x="3597224" y="5321300"/>
                  </a:lnTo>
                  <a:lnTo>
                    <a:pt x="3631920" y="5321300"/>
                  </a:lnTo>
                  <a:lnTo>
                    <a:pt x="3666604" y="5308600"/>
                  </a:lnTo>
                  <a:lnTo>
                    <a:pt x="3701046" y="5295900"/>
                  </a:lnTo>
                  <a:lnTo>
                    <a:pt x="3738892" y="5295900"/>
                  </a:lnTo>
                  <a:lnTo>
                    <a:pt x="3635121" y="5334000"/>
                  </a:lnTo>
                  <a:close/>
                </a:path>
                <a:path w="4302125" h="5422900">
                  <a:moveTo>
                    <a:pt x="2360193" y="5359400"/>
                  </a:moveTo>
                  <a:lnTo>
                    <a:pt x="2286761" y="5359400"/>
                  </a:lnTo>
                  <a:lnTo>
                    <a:pt x="2216404" y="5334000"/>
                  </a:lnTo>
                  <a:lnTo>
                    <a:pt x="2254326" y="5334000"/>
                  </a:lnTo>
                  <a:lnTo>
                    <a:pt x="2289505" y="5346700"/>
                  </a:lnTo>
                  <a:lnTo>
                    <a:pt x="2324684" y="5346700"/>
                  </a:lnTo>
                  <a:lnTo>
                    <a:pt x="2360193" y="5359400"/>
                  </a:lnTo>
                  <a:close/>
                </a:path>
                <a:path w="4302125" h="5422900">
                  <a:moveTo>
                    <a:pt x="3529838" y="5359400"/>
                  </a:moveTo>
                  <a:lnTo>
                    <a:pt x="3456406" y="5359400"/>
                  </a:lnTo>
                  <a:lnTo>
                    <a:pt x="3491915" y="5346700"/>
                  </a:lnTo>
                  <a:lnTo>
                    <a:pt x="3527094" y="5346700"/>
                  </a:lnTo>
                  <a:lnTo>
                    <a:pt x="3562273" y="5334000"/>
                  </a:lnTo>
                  <a:lnTo>
                    <a:pt x="3600196" y="5334000"/>
                  </a:lnTo>
                  <a:lnTo>
                    <a:pt x="3529838" y="5359400"/>
                  </a:lnTo>
                  <a:close/>
                </a:path>
                <a:path w="4302125" h="5422900">
                  <a:moveTo>
                    <a:pt x="2431491" y="5372100"/>
                  </a:moveTo>
                  <a:lnTo>
                    <a:pt x="2357754" y="5372100"/>
                  </a:lnTo>
                  <a:lnTo>
                    <a:pt x="2322182" y="5359400"/>
                  </a:lnTo>
                  <a:lnTo>
                    <a:pt x="2395689" y="5359400"/>
                  </a:lnTo>
                  <a:lnTo>
                    <a:pt x="2431491" y="5372100"/>
                  </a:lnTo>
                  <a:close/>
                </a:path>
                <a:path w="4302125" h="5422900">
                  <a:moveTo>
                    <a:pt x="3458845" y="5372100"/>
                  </a:moveTo>
                  <a:lnTo>
                    <a:pt x="3385108" y="5372100"/>
                  </a:lnTo>
                  <a:lnTo>
                    <a:pt x="3420910" y="5359400"/>
                  </a:lnTo>
                  <a:lnTo>
                    <a:pt x="3494417" y="5359400"/>
                  </a:lnTo>
                  <a:lnTo>
                    <a:pt x="3458845" y="5372100"/>
                  </a:lnTo>
                  <a:close/>
                </a:path>
                <a:path w="4302125" h="5422900">
                  <a:moveTo>
                    <a:pt x="2503373" y="5384800"/>
                  </a:moveTo>
                  <a:lnTo>
                    <a:pt x="2429370" y="5384800"/>
                  </a:lnTo>
                  <a:lnTo>
                    <a:pt x="2393492" y="5372100"/>
                  </a:lnTo>
                  <a:lnTo>
                    <a:pt x="2467279" y="5372100"/>
                  </a:lnTo>
                  <a:lnTo>
                    <a:pt x="2503373" y="5384800"/>
                  </a:lnTo>
                  <a:close/>
                </a:path>
                <a:path w="4302125" h="5422900">
                  <a:moveTo>
                    <a:pt x="3387229" y="5384800"/>
                  </a:moveTo>
                  <a:lnTo>
                    <a:pt x="3313226" y="5384800"/>
                  </a:lnTo>
                  <a:lnTo>
                    <a:pt x="3349320" y="5372100"/>
                  </a:lnTo>
                  <a:lnTo>
                    <a:pt x="3423107" y="5372100"/>
                  </a:lnTo>
                  <a:lnTo>
                    <a:pt x="3387229" y="5384800"/>
                  </a:lnTo>
                  <a:close/>
                </a:path>
                <a:path w="4302125" h="5422900">
                  <a:moveTo>
                    <a:pt x="2612275" y="5397500"/>
                  </a:moveTo>
                  <a:lnTo>
                    <a:pt x="2501582" y="5397500"/>
                  </a:lnTo>
                  <a:lnTo>
                    <a:pt x="2465400" y="5384800"/>
                  </a:lnTo>
                  <a:lnTo>
                    <a:pt x="2575763" y="5384800"/>
                  </a:lnTo>
                  <a:lnTo>
                    <a:pt x="2612275" y="5397500"/>
                  </a:lnTo>
                  <a:close/>
                </a:path>
                <a:path w="4302125" h="5422900">
                  <a:moveTo>
                    <a:pt x="3315017" y="5397500"/>
                  </a:moveTo>
                  <a:lnTo>
                    <a:pt x="3204324" y="5397500"/>
                  </a:lnTo>
                  <a:lnTo>
                    <a:pt x="3240836" y="5384800"/>
                  </a:lnTo>
                  <a:lnTo>
                    <a:pt x="3351199" y="5384800"/>
                  </a:lnTo>
                  <a:lnTo>
                    <a:pt x="3315017" y="5397500"/>
                  </a:lnTo>
                  <a:close/>
                </a:path>
                <a:path w="4302125" h="5422900">
                  <a:moveTo>
                    <a:pt x="2759329" y="5410200"/>
                  </a:moveTo>
                  <a:lnTo>
                    <a:pt x="2610954" y="5410200"/>
                  </a:lnTo>
                  <a:lnTo>
                    <a:pt x="2574353" y="5397500"/>
                  </a:lnTo>
                  <a:lnTo>
                    <a:pt x="2722295" y="5397500"/>
                  </a:lnTo>
                  <a:lnTo>
                    <a:pt x="2759329" y="5410200"/>
                  </a:lnTo>
                  <a:close/>
                </a:path>
                <a:path w="4302125" h="5422900">
                  <a:moveTo>
                    <a:pt x="3205645" y="5410200"/>
                  </a:moveTo>
                  <a:lnTo>
                    <a:pt x="3057271" y="5410200"/>
                  </a:lnTo>
                  <a:lnTo>
                    <a:pt x="3094304" y="5397500"/>
                  </a:lnTo>
                  <a:lnTo>
                    <a:pt x="3242246" y="5397500"/>
                  </a:lnTo>
                  <a:lnTo>
                    <a:pt x="3205645" y="5410200"/>
                  </a:lnTo>
                  <a:close/>
                </a:path>
                <a:path w="4302125" h="5422900">
                  <a:moveTo>
                    <a:pt x="3057956" y="5422900"/>
                  </a:moveTo>
                  <a:lnTo>
                    <a:pt x="2758643" y="5422900"/>
                  </a:lnTo>
                  <a:lnTo>
                    <a:pt x="2721533" y="5410200"/>
                  </a:lnTo>
                  <a:lnTo>
                    <a:pt x="3095066" y="5410200"/>
                  </a:lnTo>
                  <a:lnTo>
                    <a:pt x="3057956" y="54229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3865" y="2583179"/>
            <a:ext cx="7223125" cy="3954779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737234" y="2829051"/>
            <a:ext cx="6771005" cy="3317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20000"/>
              </a:lnSpc>
              <a:spcBef>
                <a:spcPts val="100"/>
              </a:spcBef>
              <a:buSzPct val="90000"/>
              <a:buAutoNum type="arabicPeriod"/>
              <a:tabLst>
                <a:tab pos="270510" algn="l"/>
              </a:tabLst>
            </a:pPr>
            <a:r>
              <a:rPr sz="20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Определить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свои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цели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и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желания.</a:t>
            </a:r>
            <a:r>
              <a:rPr sz="2000" b="1" spc="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Пойми,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что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тебе </a:t>
            </a:r>
            <a:r>
              <a:rPr sz="2000" b="1" spc="-5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действительно</a:t>
            </a:r>
            <a:r>
              <a:rPr sz="2000" b="1" spc="2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нужно.</a:t>
            </a:r>
            <a:endParaRPr sz="2000">
              <a:latin typeface="Arial" panose="020B0604020202020204"/>
              <a:cs typeface="Arial" panose="020B0604020202020204"/>
            </a:endParaRPr>
          </a:p>
          <a:p>
            <a:pPr marL="12700" marR="66675">
              <a:lnSpc>
                <a:spcPct val="120000"/>
              </a:lnSpc>
              <a:buAutoNum type="arabicPeriod"/>
              <a:tabLst>
                <a:tab pos="299085" algn="l"/>
              </a:tabLst>
            </a:pPr>
            <a:r>
              <a:rPr sz="20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Собрать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информацию.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Узнай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</a:t>
            </a:r>
            <a:r>
              <a:rPr sz="2000" b="1" spc="2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разных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вариантах, </a:t>
            </a:r>
            <a:r>
              <a:rPr sz="2000" b="1" spc="-5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чтобы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иметь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представление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2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возможностях.</a:t>
            </a:r>
            <a:endParaRPr sz="2000">
              <a:latin typeface="Arial" panose="020B0604020202020204"/>
              <a:cs typeface="Arial" panose="020B0604020202020204"/>
            </a:endParaRPr>
          </a:p>
          <a:p>
            <a:pPr marL="12700" marR="115570">
              <a:lnSpc>
                <a:spcPct val="120000"/>
              </a:lnSpc>
              <a:buAutoNum type="arabicPeriod"/>
              <a:tabLst>
                <a:tab pos="299085" algn="l"/>
              </a:tabLst>
            </a:pP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Осознанно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подходить</a:t>
            </a:r>
            <a:r>
              <a:rPr sz="2000" b="1" spc="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к</a:t>
            </a:r>
            <a:r>
              <a:rPr sz="2000" b="1" spc="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выбору.</a:t>
            </a:r>
            <a:r>
              <a:rPr sz="2000" b="1" spc="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Подумай,</a:t>
            </a:r>
            <a:r>
              <a:rPr sz="2000" b="1" spc="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почему </a:t>
            </a:r>
            <a:r>
              <a:rPr sz="2000" b="1" spc="-5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ты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делаешь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тот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или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иной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выбор: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осознанно</a:t>
            </a:r>
            <a:r>
              <a:rPr sz="2000" b="1" spc="2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ли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это </a:t>
            </a:r>
            <a:r>
              <a:rPr sz="2000" b="1" spc="-2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или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просто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авось.</a:t>
            </a:r>
            <a:endParaRPr sz="2000">
              <a:latin typeface="Arial" panose="020B0604020202020204"/>
              <a:cs typeface="Arial" panose="020B0604020202020204"/>
            </a:endParaRPr>
          </a:p>
          <a:p>
            <a:pPr marL="12700" marR="786765">
              <a:lnSpc>
                <a:spcPct val="120000"/>
              </a:lnSpc>
              <a:buAutoNum type="arabicPeriod"/>
              <a:tabLst>
                <a:tab pos="299085" algn="l"/>
              </a:tabLst>
            </a:pP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Понимать</a:t>
            </a:r>
            <a:r>
              <a:rPr sz="2000" b="1" spc="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последствия.</a:t>
            </a:r>
            <a:r>
              <a:rPr sz="2000" b="1" spc="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Задумайся,</a:t>
            </a:r>
            <a:r>
              <a:rPr sz="2000" b="1" spc="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как</a:t>
            </a:r>
            <a:r>
              <a:rPr sz="20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твои </a:t>
            </a:r>
            <a:r>
              <a:rPr sz="2000" b="1" spc="-5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решения</a:t>
            </a:r>
            <a:r>
              <a:rPr sz="2000" b="1" spc="2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повлияют</a:t>
            </a:r>
            <a:r>
              <a:rPr sz="2000" b="1" spc="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твое</a:t>
            </a:r>
            <a:r>
              <a:rPr sz="2000" b="1" spc="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0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будущее.</a:t>
            </a:r>
            <a:endParaRPr sz="20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813435" y="679449"/>
            <a:ext cx="675259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Важно понимать, что принятие решений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— </a:t>
            </a: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это </a:t>
            </a:r>
            <a:r>
              <a:rPr sz="2000" spc="-6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ключевой</a:t>
            </a:r>
            <a:r>
              <a:rPr sz="2000" spc="-1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момент</a:t>
            </a:r>
            <a:r>
              <a:rPr sz="2000" spc="-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</a:t>
            </a:r>
            <a:r>
              <a:rPr sz="2000" spc="-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нашей</a:t>
            </a:r>
            <a:r>
              <a:rPr sz="2000" spc="-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жизни.</a:t>
            </a:r>
            <a:endParaRPr sz="2000">
              <a:latin typeface="Arial Black" panose="020B0A04020102020204"/>
              <a:cs typeface="Arial Black" panose="020B0A04020102020204"/>
            </a:endParaRPr>
          </a:p>
          <a:p>
            <a:pPr marL="12700" marR="570865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Чтобы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 </a:t>
            </a: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разочароваться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в</a:t>
            </a: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своем выборе, </a:t>
            </a:r>
            <a:r>
              <a:rPr sz="2000" spc="-65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нужно:</a:t>
            </a:r>
            <a:endParaRPr sz="2000">
              <a:latin typeface="Arial Black" panose="020B0A04020102020204"/>
              <a:cs typeface="Arial Black" panose="020B0A04020102020204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761" y="761"/>
            <a:ext cx="12191365" cy="6857365"/>
            <a:chOff x="761" y="761"/>
            <a:chExt cx="12191365" cy="6857365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324600" y="393191"/>
              <a:ext cx="5867400" cy="6464808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761" y="761"/>
              <a:ext cx="12190730" cy="6856730"/>
            </a:xfrm>
            <a:custGeom>
              <a:avLst/>
              <a:gdLst/>
              <a:ahLst/>
              <a:cxnLst/>
              <a:rect l="l" t="t" r="r" b="b"/>
              <a:pathLst>
                <a:path w="12190730" h="6856730">
                  <a:moveTo>
                    <a:pt x="0" y="0"/>
                  </a:moveTo>
                  <a:lnTo>
                    <a:pt x="12190476" y="0"/>
                  </a:lnTo>
                  <a:lnTo>
                    <a:pt x="12190476" y="6856476"/>
                  </a:lnTo>
                  <a:lnTo>
                    <a:pt x="0" y="6856476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81355" y="450850"/>
            <a:ext cx="6498590" cy="996950"/>
            <a:chOff x="681355" y="450850"/>
            <a:chExt cx="6498590" cy="996950"/>
          </a:xfrm>
        </p:grpSpPr>
        <p:sp>
          <p:nvSpPr>
            <p:cNvPr id="3" name="object 3"/>
            <p:cNvSpPr/>
            <p:nvPr/>
          </p:nvSpPr>
          <p:spPr>
            <a:xfrm>
              <a:off x="687324" y="457200"/>
              <a:ext cx="6486525" cy="984885"/>
            </a:xfrm>
            <a:custGeom>
              <a:avLst/>
              <a:gdLst/>
              <a:ahLst/>
              <a:cxnLst/>
              <a:rect l="l" t="t" r="r" b="b"/>
              <a:pathLst>
                <a:path w="6486525" h="984885">
                  <a:moveTo>
                    <a:pt x="6321552" y="984504"/>
                  </a:moveTo>
                  <a:lnTo>
                    <a:pt x="164592" y="984504"/>
                  </a:lnTo>
                  <a:lnTo>
                    <a:pt x="120910" y="978535"/>
                  </a:lnTo>
                  <a:lnTo>
                    <a:pt x="81663" y="961917"/>
                  </a:lnTo>
                  <a:lnTo>
                    <a:pt x="48401" y="936197"/>
                  </a:lnTo>
                  <a:lnTo>
                    <a:pt x="22670" y="902924"/>
                  </a:lnTo>
                  <a:lnTo>
                    <a:pt x="6021" y="863646"/>
                  </a:lnTo>
                  <a:lnTo>
                    <a:pt x="0" y="819912"/>
                  </a:lnTo>
                  <a:lnTo>
                    <a:pt x="0" y="164592"/>
                  </a:lnTo>
                  <a:lnTo>
                    <a:pt x="6021" y="120751"/>
                  </a:lnTo>
                  <a:lnTo>
                    <a:pt x="22670" y="81409"/>
                  </a:lnTo>
                  <a:lnTo>
                    <a:pt x="48401" y="48115"/>
                  </a:lnTo>
                  <a:lnTo>
                    <a:pt x="81663" y="22416"/>
                  </a:lnTo>
                  <a:lnTo>
                    <a:pt x="120910" y="5862"/>
                  </a:lnTo>
                  <a:lnTo>
                    <a:pt x="164592" y="0"/>
                  </a:lnTo>
                  <a:lnTo>
                    <a:pt x="6321552" y="0"/>
                  </a:lnTo>
                  <a:lnTo>
                    <a:pt x="6365445" y="5862"/>
                  </a:lnTo>
                  <a:lnTo>
                    <a:pt x="6404818" y="22416"/>
                  </a:lnTo>
                  <a:lnTo>
                    <a:pt x="6438123" y="48115"/>
                  </a:lnTo>
                  <a:lnTo>
                    <a:pt x="6463811" y="81409"/>
                  </a:lnTo>
                  <a:lnTo>
                    <a:pt x="6480334" y="120751"/>
                  </a:lnTo>
                  <a:lnTo>
                    <a:pt x="6486144" y="164592"/>
                  </a:lnTo>
                  <a:lnTo>
                    <a:pt x="6486144" y="819912"/>
                  </a:lnTo>
                  <a:lnTo>
                    <a:pt x="6480334" y="863646"/>
                  </a:lnTo>
                  <a:lnTo>
                    <a:pt x="6463811" y="902924"/>
                  </a:lnTo>
                  <a:lnTo>
                    <a:pt x="6438123" y="936197"/>
                  </a:lnTo>
                  <a:lnTo>
                    <a:pt x="6404818" y="961917"/>
                  </a:lnTo>
                  <a:lnTo>
                    <a:pt x="6365445" y="978535"/>
                  </a:lnTo>
                  <a:lnTo>
                    <a:pt x="6321552" y="98450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681355" y="450850"/>
              <a:ext cx="6498590" cy="996950"/>
            </a:xfrm>
            <a:custGeom>
              <a:avLst/>
              <a:gdLst/>
              <a:ahLst/>
              <a:cxnLst/>
              <a:rect l="l" t="t" r="r" b="b"/>
              <a:pathLst>
                <a:path w="6498590" h="996950">
                  <a:moveTo>
                    <a:pt x="6345605" y="995680"/>
                  </a:moveTo>
                  <a:lnTo>
                    <a:pt x="152984" y="995680"/>
                  </a:lnTo>
                  <a:lnTo>
                    <a:pt x="136055" y="993140"/>
                  </a:lnTo>
                  <a:lnTo>
                    <a:pt x="96520" y="979169"/>
                  </a:lnTo>
                  <a:lnTo>
                    <a:pt x="62001" y="957580"/>
                  </a:lnTo>
                  <a:lnTo>
                    <a:pt x="49911" y="946150"/>
                  </a:lnTo>
                  <a:lnTo>
                    <a:pt x="44259" y="941069"/>
                  </a:lnTo>
                  <a:lnTo>
                    <a:pt x="38912" y="934719"/>
                  </a:lnTo>
                  <a:lnTo>
                    <a:pt x="33858" y="928369"/>
                  </a:lnTo>
                  <a:lnTo>
                    <a:pt x="29108" y="920750"/>
                  </a:lnTo>
                  <a:lnTo>
                    <a:pt x="24676" y="914400"/>
                  </a:lnTo>
                  <a:lnTo>
                    <a:pt x="20574" y="906780"/>
                  </a:lnTo>
                  <a:lnTo>
                    <a:pt x="16802" y="900430"/>
                  </a:lnTo>
                  <a:lnTo>
                    <a:pt x="13385" y="892810"/>
                  </a:lnTo>
                  <a:lnTo>
                    <a:pt x="10337" y="883919"/>
                  </a:lnTo>
                  <a:lnTo>
                    <a:pt x="7658" y="876300"/>
                  </a:lnTo>
                  <a:lnTo>
                    <a:pt x="5359" y="868680"/>
                  </a:lnTo>
                  <a:lnTo>
                    <a:pt x="0" y="825500"/>
                  </a:lnTo>
                  <a:lnTo>
                    <a:pt x="0" y="170179"/>
                  </a:lnTo>
                  <a:lnTo>
                    <a:pt x="5359" y="127000"/>
                  </a:lnTo>
                  <a:lnTo>
                    <a:pt x="10337" y="111759"/>
                  </a:lnTo>
                  <a:lnTo>
                    <a:pt x="13385" y="102870"/>
                  </a:lnTo>
                  <a:lnTo>
                    <a:pt x="16802" y="96520"/>
                  </a:lnTo>
                  <a:lnTo>
                    <a:pt x="20574" y="88900"/>
                  </a:lnTo>
                  <a:lnTo>
                    <a:pt x="24676" y="81279"/>
                  </a:lnTo>
                  <a:lnTo>
                    <a:pt x="29108" y="74929"/>
                  </a:lnTo>
                  <a:lnTo>
                    <a:pt x="33858" y="67309"/>
                  </a:lnTo>
                  <a:lnTo>
                    <a:pt x="38912" y="60959"/>
                  </a:lnTo>
                  <a:lnTo>
                    <a:pt x="44259" y="54609"/>
                  </a:lnTo>
                  <a:lnTo>
                    <a:pt x="49911" y="49529"/>
                  </a:lnTo>
                  <a:lnTo>
                    <a:pt x="55816" y="43179"/>
                  </a:lnTo>
                  <a:lnTo>
                    <a:pt x="89166" y="20320"/>
                  </a:lnTo>
                  <a:lnTo>
                    <a:pt x="136055" y="2540"/>
                  </a:lnTo>
                  <a:lnTo>
                    <a:pt x="152984" y="0"/>
                  </a:lnTo>
                  <a:lnTo>
                    <a:pt x="6345605" y="0"/>
                  </a:lnTo>
                  <a:lnTo>
                    <a:pt x="6362522" y="2540"/>
                  </a:lnTo>
                  <a:lnTo>
                    <a:pt x="6378867" y="7620"/>
                  </a:lnTo>
                  <a:lnTo>
                    <a:pt x="6394526" y="12700"/>
                  </a:lnTo>
                  <a:lnTo>
                    <a:pt x="154419" y="12700"/>
                  </a:lnTo>
                  <a:lnTo>
                    <a:pt x="146215" y="13970"/>
                  </a:lnTo>
                  <a:lnTo>
                    <a:pt x="146532" y="13970"/>
                  </a:lnTo>
                  <a:lnTo>
                    <a:pt x="138455" y="15240"/>
                  </a:lnTo>
                  <a:lnTo>
                    <a:pt x="138760" y="15240"/>
                  </a:lnTo>
                  <a:lnTo>
                    <a:pt x="130822" y="16509"/>
                  </a:lnTo>
                  <a:lnTo>
                    <a:pt x="131127" y="16509"/>
                  </a:lnTo>
                  <a:lnTo>
                    <a:pt x="123342" y="19050"/>
                  </a:lnTo>
                  <a:lnTo>
                    <a:pt x="123647" y="19050"/>
                  </a:lnTo>
                  <a:lnTo>
                    <a:pt x="116027" y="21590"/>
                  </a:lnTo>
                  <a:lnTo>
                    <a:pt x="116319" y="21590"/>
                  </a:lnTo>
                  <a:lnTo>
                    <a:pt x="108864" y="24129"/>
                  </a:lnTo>
                  <a:lnTo>
                    <a:pt x="109156" y="24129"/>
                  </a:lnTo>
                  <a:lnTo>
                    <a:pt x="101892" y="27940"/>
                  </a:lnTo>
                  <a:lnTo>
                    <a:pt x="102171" y="27940"/>
                  </a:lnTo>
                  <a:lnTo>
                    <a:pt x="97455" y="30479"/>
                  </a:lnTo>
                  <a:lnTo>
                    <a:pt x="95364" y="30479"/>
                  </a:lnTo>
                  <a:lnTo>
                    <a:pt x="90211" y="34290"/>
                  </a:lnTo>
                  <a:lnTo>
                    <a:pt x="88760" y="34290"/>
                  </a:lnTo>
                  <a:lnTo>
                    <a:pt x="82105" y="39370"/>
                  </a:lnTo>
                  <a:lnTo>
                    <a:pt x="82359" y="39370"/>
                  </a:lnTo>
                  <a:lnTo>
                    <a:pt x="75920" y="43179"/>
                  </a:lnTo>
                  <a:lnTo>
                    <a:pt x="76161" y="43179"/>
                  </a:lnTo>
                  <a:lnTo>
                    <a:pt x="69976" y="48259"/>
                  </a:lnTo>
                  <a:lnTo>
                    <a:pt x="70205" y="48259"/>
                  </a:lnTo>
                  <a:lnTo>
                    <a:pt x="64249" y="53340"/>
                  </a:lnTo>
                  <a:lnTo>
                    <a:pt x="64477" y="53340"/>
                  </a:lnTo>
                  <a:lnTo>
                    <a:pt x="58775" y="58420"/>
                  </a:lnTo>
                  <a:lnTo>
                    <a:pt x="58991" y="58420"/>
                  </a:lnTo>
                  <a:lnTo>
                    <a:pt x="53555" y="63500"/>
                  </a:lnTo>
                  <a:lnTo>
                    <a:pt x="53771" y="63500"/>
                  </a:lnTo>
                  <a:lnTo>
                    <a:pt x="48615" y="69850"/>
                  </a:lnTo>
                  <a:lnTo>
                    <a:pt x="48806" y="69850"/>
                  </a:lnTo>
                  <a:lnTo>
                    <a:pt x="43929" y="74929"/>
                  </a:lnTo>
                  <a:lnTo>
                    <a:pt x="44119" y="74929"/>
                  </a:lnTo>
                  <a:lnTo>
                    <a:pt x="39535" y="81279"/>
                  </a:lnTo>
                  <a:lnTo>
                    <a:pt x="39712" y="81279"/>
                  </a:lnTo>
                  <a:lnTo>
                    <a:pt x="35445" y="87629"/>
                  </a:lnTo>
                  <a:lnTo>
                    <a:pt x="35598" y="87629"/>
                  </a:lnTo>
                  <a:lnTo>
                    <a:pt x="32306" y="93979"/>
                  </a:lnTo>
                  <a:lnTo>
                    <a:pt x="31800" y="93979"/>
                  </a:lnTo>
                  <a:lnTo>
                    <a:pt x="28181" y="101600"/>
                  </a:lnTo>
                  <a:lnTo>
                    <a:pt x="25031" y="107950"/>
                  </a:lnTo>
                  <a:lnTo>
                    <a:pt x="22212" y="115570"/>
                  </a:lnTo>
                  <a:lnTo>
                    <a:pt x="19735" y="123190"/>
                  </a:lnTo>
                  <a:lnTo>
                    <a:pt x="17627" y="130809"/>
                  </a:lnTo>
                  <a:lnTo>
                    <a:pt x="15875" y="138429"/>
                  </a:lnTo>
                  <a:lnTo>
                    <a:pt x="14490" y="146050"/>
                  </a:lnTo>
                  <a:lnTo>
                    <a:pt x="13500" y="153670"/>
                  </a:lnTo>
                  <a:lnTo>
                    <a:pt x="12890" y="161290"/>
                  </a:lnTo>
                  <a:lnTo>
                    <a:pt x="12700" y="170179"/>
                  </a:lnTo>
                  <a:lnTo>
                    <a:pt x="12700" y="825500"/>
                  </a:lnTo>
                  <a:lnTo>
                    <a:pt x="12915" y="834390"/>
                  </a:lnTo>
                  <a:lnTo>
                    <a:pt x="13525" y="842010"/>
                  </a:lnTo>
                  <a:lnTo>
                    <a:pt x="14541" y="849630"/>
                  </a:lnTo>
                  <a:lnTo>
                    <a:pt x="15938" y="857250"/>
                  </a:lnTo>
                  <a:lnTo>
                    <a:pt x="17703" y="864869"/>
                  </a:lnTo>
                  <a:lnTo>
                    <a:pt x="19837" y="872490"/>
                  </a:lnTo>
                  <a:lnTo>
                    <a:pt x="22313" y="880110"/>
                  </a:lnTo>
                  <a:lnTo>
                    <a:pt x="25146" y="887730"/>
                  </a:lnTo>
                  <a:lnTo>
                    <a:pt x="28308" y="894080"/>
                  </a:lnTo>
                  <a:lnTo>
                    <a:pt x="31800" y="901700"/>
                  </a:lnTo>
                  <a:lnTo>
                    <a:pt x="32306" y="901700"/>
                  </a:lnTo>
                  <a:lnTo>
                    <a:pt x="35598" y="908050"/>
                  </a:lnTo>
                  <a:lnTo>
                    <a:pt x="35445" y="908050"/>
                  </a:lnTo>
                  <a:lnTo>
                    <a:pt x="39712" y="914400"/>
                  </a:lnTo>
                  <a:lnTo>
                    <a:pt x="39535" y="914400"/>
                  </a:lnTo>
                  <a:lnTo>
                    <a:pt x="44119" y="920750"/>
                  </a:lnTo>
                  <a:lnTo>
                    <a:pt x="43929" y="920750"/>
                  </a:lnTo>
                  <a:lnTo>
                    <a:pt x="48806" y="925830"/>
                  </a:lnTo>
                  <a:lnTo>
                    <a:pt x="48615" y="925830"/>
                  </a:lnTo>
                  <a:lnTo>
                    <a:pt x="53771" y="932180"/>
                  </a:lnTo>
                  <a:lnTo>
                    <a:pt x="53555" y="932180"/>
                  </a:lnTo>
                  <a:lnTo>
                    <a:pt x="58991" y="937260"/>
                  </a:lnTo>
                  <a:lnTo>
                    <a:pt x="58775" y="937260"/>
                  </a:lnTo>
                  <a:lnTo>
                    <a:pt x="64477" y="942340"/>
                  </a:lnTo>
                  <a:lnTo>
                    <a:pt x="64249" y="942340"/>
                  </a:lnTo>
                  <a:lnTo>
                    <a:pt x="70205" y="947419"/>
                  </a:lnTo>
                  <a:lnTo>
                    <a:pt x="69976" y="947419"/>
                  </a:lnTo>
                  <a:lnTo>
                    <a:pt x="76161" y="952500"/>
                  </a:lnTo>
                  <a:lnTo>
                    <a:pt x="75920" y="952500"/>
                  </a:lnTo>
                  <a:lnTo>
                    <a:pt x="82359" y="956310"/>
                  </a:lnTo>
                  <a:lnTo>
                    <a:pt x="82105" y="956310"/>
                  </a:lnTo>
                  <a:lnTo>
                    <a:pt x="88760" y="961390"/>
                  </a:lnTo>
                  <a:lnTo>
                    <a:pt x="90211" y="961390"/>
                  </a:lnTo>
                  <a:lnTo>
                    <a:pt x="95364" y="965200"/>
                  </a:lnTo>
                  <a:lnTo>
                    <a:pt x="97455" y="965200"/>
                  </a:lnTo>
                  <a:lnTo>
                    <a:pt x="102171" y="967740"/>
                  </a:lnTo>
                  <a:lnTo>
                    <a:pt x="101892" y="967740"/>
                  </a:lnTo>
                  <a:lnTo>
                    <a:pt x="109156" y="971550"/>
                  </a:lnTo>
                  <a:lnTo>
                    <a:pt x="108864" y="971550"/>
                  </a:lnTo>
                  <a:lnTo>
                    <a:pt x="116319" y="974090"/>
                  </a:lnTo>
                  <a:lnTo>
                    <a:pt x="116027" y="974090"/>
                  </a:lnTo>
                  <a:lnTo>
                    <a:pt x="123647" y="976630"/>
                  </a:lnTo>
                  <a:lnTo>
                    <a:pt x="123342" y="976630"/>
                  </a:lnTo>
                  <a:lnTo>
                    <a:pt x="131127" y="979169"/>
                  </a:lnTo>
                  <a:lnTo>
                    <a:pt x="130822" y="979169"/>
                  </a:lnTo>
                  <a:lnTo>
                    <a:pt x="138760" y="980440"/>
                  </a:lnTo>
                  <a:lnTo>
                    <a:pt x="138455" y="980440"/>
                  </a:lnTo>
                  <a:lnTo>
                    <a:pt x="146532" y="981710"/>
                  </a:lnTo>
                  <a:lnTo>
                    <a:pt x="146215" y="981710"/>
                  </a:lnTo>
                  <a:lnTo>
                    <a:pt x="154419" y="982980"/>
                  </a:lnTo>
                  <a:lnTo>
                    <a:pt x="162115" y="982980"/>
                  </a:lnTo>
                  <a:lnTo>
                    <a:pt x="170561" y="984250"/>
                  </a:lnTo>
                  <a:lnTo>
                    <a:pt x="6390652" y="984250"/>
                  </a:lnTo>
                  <a:lnTo>
                    <a:pt x="6370777" y="990600"/>
                  </a:lnTo>
                  <a:lnTo>
                    <a:pt x="6362522" y="993140"/>
                  </a:lnTo>
                  <a:lnTo>
                    <a:pt x="6345605" y="995680"/>
                  </a:lnTo>
                  <a:close/>
                </a:path>
                <a:path w="6498590" h="996950">
                  <a:moveTo>
                    <a:pt x="6403492" y="31750"/>
                  </a:moveTo>
                  <a:lnTo>
                    <a:pt x="6396418" y="27940"/>
                  </a:lnTo>
                  <a:lnTo>
                    <a:pt x="6396697" y="27940"/>
                  </a:lnTo>
                  <a:lnTo>
                    <a:pt x="6389433" y="24129"/>
                  </a:lnTo>
                  <a:lnTo>
                    <a:pt x="6389725" y="24129"/>
                  </a:lnTo>
                  <a:lnTo>
                    <a:pt x="6382270" y="21590"/>
                  </a:lnTo>
                  <a:lnTo>
                    <a:pt x="6382562" y="21590"/>
                  </a:lnTo>
                  <a:lnTo>
                    <a:pt x="6374942" y="19050"/>
                  </a:lnTo>
                  <a:lnTo>
                    <a:pt x="6375247" y="19050"/>
                  </a:lnTo>
                  <a:lnTo>
                    <a:pt x="6367462" y="16509"/>
                  </a:lnTo>
                  <a:lnTo>
                    <a:pt x="6367767" y="16509"/>
                  </a:lnTo>
                  <a:lnTo>
                    <a:pt x="6359829" y="15240"/>
                  </a:lnTo>
                  <a:lnTo>
                    <a:pt x="6360134" y="15240"/>
                  </a:lnTo>
                  <a:lnTo>
                    <a:pt x="6352057" y="13970"/>
                  </a:lnTo>
                  <a:lnTo>
                    <a:pt x="6352374" y="13970"/>
                  </a:lnTo>
                  <a:lnTo>
                    <a:pt x="6344170" y="12700"/>
                  </a:lnTo>
                  <a:lnTo>
                    <a:pt x="6394526" y="12700"/>
                  </a:lnTo>
                  <a:lnTo>
                    <a:pt x="6402070" y="16509"/>
                  </a:lnTo>
                  <a:lnTo>
                    <a:pt x="6409423" y="20320"/>
                  </a:lnTo>
                  <a:lnTo>
                    <a:pt x="6416560" y="24129"/>
                  </a:lnTo>
                  <a:lnTo>
                    <a:pt x="6423469" y="27940"/>
                  </a:lnTo>
                  <a:lnTo>
                    <a:pt x="6426809" y="30479"/>
                  </a:lnTo>
                  <a:lnTo>
                    <a:pt x="6403225" y="30479"/>
                  </a:lnTo>
                  <a:lnTo>
                    <a:pt x="6403492" y="31750"/>
                  </a:lnTo>
                  <a:close/>
                </a:path>
                <a:path w="6498590" h="996950">
                  <a:moveTo>
                    <a:pt x="95097" y="31750"/>
                  </a:moveTo>
                  <a:lnTo>
                    <a:pt x="95364" y="30479"/>
                  </a:lnTo>
                  <a:lnTo>
                    <a:pt x="97455" y="30479"/>
                  </a:lnTo>
                  <a:lnTo>
                    <a:pt x="95097" y="31750"/>
                  </a:lnTo>
                  <a:close/>
                </a:path>
                <a:path w="6498590" h="996950">
                  <a:moveTo>
                    <a:pt x="6410096" y="35559"/>
                  </a:moveTo>
                  <a:lnTo>
                    <a:pt x="6403225" y="30479"/>
                  </a:lnTo>
                  <a:lnTo>
                    <a:pt x="6426809" y="30479"/>
                  </a:lnTo>
                  <a:lnTo>
                    <a:pt x="6430149" y="33020"/>
                  </a:lnTo>
                  <a:lnTo>
                    <a:pt x="6431759" y="34290"/>
                  </a:lnTo>
                  <a:lnTo>
                    <a:pt x="6409829" y="34290"/>
                  </a:lnTo>
                  <a:lnTo>
                    <a:pt x="6410096" y="35559"/>
                  </a:lnTo>
                  <a:close/>
                </a:path>
                <a:path w="6498590" h="996950">
                  <a:moveTo>
                    <a:pt x="88493" y="35559"/>
                  </a:moveTo>
                  <a:lnTo>
                    <a:pt x="88760" y="34290"/>
                  </a:lnTo>
                  <a:lnTo>
                    <a:pt x="90211" y="34290"/>
                  </a:lnTo>
                  <a:lnTo>
                    <a:pt x="88493" y="35559"/>
                  </a:lnTo>
                  <a:close/>
                </a:path>
                <a:path w="6498590" h="996950">
                  <a:moveTo>
                    <a:pt x="6466928" y="95250"/>
                  </a:moveTo>
                  <a:lnTo>
                    <a:pt x="6462991" y="87629"/>
                  </a:lnTo>
                  <a:lnTo>
                    <a:pt x="6463144" y="87629"/>
                  </a:lnTo>
                  <a:lnTo>
                    <a:pt x="6458877" y="81279"/>
                  </a:lnTo>
                  <a:lnTo>
                    <a:pt x="6459054" y="81279"/>
                  </a:lnTo>
                  <a:lnTo>
                    <a:pt x="6454470" y="74929"/>
                  </a:lnTo>
                  <a:lnTo>
                    <a:pt x="6454660" y="74929"/>
                  </a:lnTo>
                  <a:lnTo>
                    <a:pt x="6449783" y="69850"/>
                  </a:lnTo>
                  <a:lnTo>
                    <a:pt x="6449974" y="69850"/>
                  </a:lnTo>
                  <a:lnTo>
                    <a:pt x="6444818" y="63500"/>
                  </a:lnTo>
                  <a:lnTo>
                    <a:pt x="6445034" y="63500"/>
                  </a:lnTo>
                  <a:lnTo>
                    <a:pt x="6439598" y="58420"/>
                  </a:lnTo>
                  <a:lnTo>
                    <a:pt x="6439814" y="58420"/>
                  </a:lnTo>
                  <a:lnTo>
                    <a:pt x="6434112" y="53340"/>
                  </a:lnTo>
                  <a:lnTo>
                    <a:pt x="6434340" y="53340"/>
                  </a:lnTo>
                  <a:lnTo>
                    <a:pt x="6428384" y="48259"/>
                  </a:lnTo>
                  <a:lnTo>
                    <a:pt x="6428613" y="48259"/>
                  </a:lnTo>
                  <a:lnTo>
                    <a:pt x="6422415" y="43179"/>
                  </a:lnTo>
                  <a:lnTo>
                    <a:pt x="6422669" y="43179"/>
                  </a:lnTo>
                  <a:lnTo>
                    <a:pt x="6416230" y="39370"/>
                  </a:lnTo>
                  <a:lnTo>
                    <a:pt x="6416484" y="39370"/>
                  </a:lnTo>
                  <a:lnTo>
                    <a:pt x="6409829" y="34290"/>
                  </a:lnTo>
                  <a:lnTo>
                    <a:pt x="6431759" y="34290"/>
                  </a:lnTo>
                  <a:lnTo>
                    <a:pt x="6436588" y="38100"/>
                  </a:lnTo>
                  <a:lnTo>
                    <a:pt x="6442760" y="43179"/>
                  </a:lnTo>
                  <a:lnTo>
                    <a:pt x="6448679" y="49529"/>
                  </a:lnTo>
                  <a:lnTo>
                    <a:pt x="6454330" y="54609"/>
                  </a:lnTo>
                  <a:lnTo>
                    <a:pt x="6459677" y="60959"/>
                  </a:lnTo>
                  <a:lnTo>
                    <a:pt x="6464731" y="67309"/>
                  </a:lnTo>
                  <a:lnTo>
                    <a:pt x="6469481" y="74929"/>
                  </a:lnTo>
                  <a:lnTo>
                    <a:pt x="6473913" y="81279"/>
                  </a:lnTo>
                  <a:lnTo>
                    <a:pt x="6478016" y="88900"/>
                  </a:lnTo>
                  <a:lnTo>
                    <a:pt x="6480530" y="93979"/>
                  </a:lnTo>
                  <a:lnTo>
                    <a:pt x="6466789" y="93979"/>
                  </a:lnTo>
                  <a:lnTo>
                    <a:pt x="6466928" y="95250"/>
                  </a:lnTo>
                  <a:close/>
                </a:path>
                <a:path w="6498590" h="996950">
                  <a:moveTo>
                    <a:pt x="31648" y="95250"/>
                  </a:moveTo>
                  <a:lnTo>
                    <a:pt x="31800" y="93979"/>
                  </a:lnTo>
                  <a:lnTo>
                    <a:pt x="32306" y="93979"/>
                  </a:lnTo>
                  <a:lnTo>
                    <a:pt x="31648" y="95250"/>
                  </a:lnTo>
                  <a:close/>
                </a:path>
                <a:path w="6498590" h="996950">
                  <a:moveTo>
                    <a:pt x="6481033" y="901700"/>
                  </a:moveTo>
                  <a:lnTo>
                    <a:pt x="6466789" y="901700"/>
                  </a:lnTo>
                  <a:lnTo>
                    <a:pt x="6470408" y="894080"/>
                  </a:lnTo>
                  <a:lnTo>
                    <a:pt x="6473558" y="887730"/>
                  </a:lnTo>
                  <a:lnTo>
                    <a:pt x="6476377" y="880110"/>
                  </a:lnTo>
                  <a:lnTo>
                    <a:pt x="6478854" y="872490"/>
                  </a:lnTo>
                  <a:lnTo>
                    <a:pt x="6480962" y="864869"/>
                  </a:lnTo>
                  <a:lnTo>
                    <a:pt x="6482715" y="857250"/>
                  </a:lnTo>
                  <a:lnTo>
                    <a:pt x="6484099" y="849630"/>
                  </a:lnTo>
                  <a:lnTo>
                    <a:pt x="6485089" y="842010"/>
                  </a:lnTo>
                  <a:lnTo>
                    <a:pt x="6485699" y="834390"/>
                  </a:lnTo>
                  <a:lnTo>
                    <a:pt x="6485890" y="825500"/>
                  </a:lnTo>
                  <a:lnTo>
                    <a:pt x="6485890" y="170179"/>
                  </a:lnTo>
                  <a:lnTo>
                    <a:pt x="6485674" y="161290"/>
                  </a:lnTo>
                  <a:lnTo>
                    <a:pt x="6485064" y="153670"/>
                  </a:lnTo>
                  <a:lnTo>
                    <a:pt x="6484048" y="146050"/>
                  </a:lnTo>
                  <a:lnTo>
                    <a:pt x="6482651" y="138429"/>
                  </a:lnTo>
                  <a:lnTo>
                    <a:pt x="6480886" y="130809"/>
                  </a:lnTo>
                  <a:lnTo>
                    <a:pt x="6478752" y="123190"/>
                  </a:lnTo>
                  <a:lnTo>
                    <a:pt x="6476276" y="115570"/>
                  </a:lnTo>
                  <a:lnTo>
                    <a:pt x="6473444" y="107950"/>
                  </a:lnTo>
                  <a:lnTo>
                    <a:pt x="6470281" y="101600"/>
                  </a:lnTo>
                  <a:lnTo>
                    <a:pt x="6466789" y="93979"/>
                  </a:lnTo>
                  <a:lnTo>
                    <a:pt x="6480530" y="93979"/>
                  </a:lnTo>
                  <a:lnTo>
                    <a:pt x="6481787" y="96520"/>
                  </a:lnTo>
                  <a:lnTo>
                    <a:pt x="6485204" y="102870"/>
                  </a:lnTo>
                  <a:lnTo>
                    <a:pt x="6488252" y="111759"/>
                  </a:lnTo>
                  <a:lnTo>
                    <a:pt x="6490931" y="119379"/>
                  </a:lnTo>
                  <a:lnTo>
                    <a:pt x="6493230" y="127000"/>
                  </a:lnTo>
                  <a:lnTo>
                    <a:pt x="6498590" y="170179"/>
                  </a:lnTo>
                  <a:lnTo>
                    <a:pt x="6498590" y="825500"/>
                  </a:lnTo>
                  <a:lnTo>
                    <a:pt x="6493230" y="868680"/>
                  </a:lnTo>
                  <a:lnTo>
                    <a:pt x="6488252" y="883919"/>
                  </a:lnTo>
                  <a:lnTo>
                    <a:pt x="6485204" y="892810"/>
                  </a:lnTo>
                  <a:lnTo>
                    <a:pt x="6481787" y="900430"/>
                  </a:lnTo>
                  <a:lnTo>
                    <a:pt x="6481033" y="901700"/>
                  </a:lnTo>
                  <a:close/>
                </a:path>
                <a:path w="6498590" h="996950">
                  <a:moveTo>
                    <a:pt x="32306" y="901700"/>
                  </a:moveTo>
                  <a:lnTo>
                    <a:pt x="31800" y="901700"/>
                  </a:lnTo>
                  <a:lnTo>
                    <a:pt x="31648" y="900430"/>
                  </a:lnTo>
                  <a:lnTo>
                    <a:pt x="32306" y="901700"/>
                  </a:lnTo>
                  <a:close/>
                </a:path>
                <a:path w="6498590" h="996950">
                  <a:moveTo>
                    <a:pt x="6431759" y="961390"/>
                  </a:moveTo>
                  <a:lnTo>
                    <a:pt x="6409829" y="961390"/>
                  </a:lnTo>
                  <a:lnTo>
                    <a:pt x="6416484" y="956310"/>
                  </a:lnTo>
                  <a:lnTo>
                    <a:pt x="6416230" y="956310"/>
                  </a:lnTo>
                  <a:lnTo>
                    <a:pt x="6422669" y="952500"/>
                  </a:lnTo>
                  <a:lnTo>
                    <a:pt x="6422415" y="952500"/>
                  </a:lnTo>
                  <a:lnTo>
                    <a:pt x="6428613" y="947419"/>
                  </a:lnTo>
                  <a:lnTo>
                    <a:pt x="6428384" y="947419"/>
                  </a:lnTo>
                  <a:lnTo>
                    <a:pt x="6434340" y="942340"/>
                  </a:lnTo>
                  <a:lnTo>
                    <a:pt x="6434112" y="942340"/>
                  </a:lnTo>
                  <a:lnTo>
                    <a:pt x="6439814" y="937260"/>
                  </a:lnTo>
                  <a:lnTo>
                    <a:pt x="6439598" y="937260"/>
                  </a:lnTo>
                  <a:lnTo>
                    <a:pt x="6445034" y="932180"/>
                  </a:lnTo>
                  <a:lnTo>
                    <a:pt x="6444818" y="932180"/>
                  </a:lnTo>
                  <a:lnTo>
                    <a:pt x="6449974" y="925830"/>
                  </a:lnTo>
                  <a:lnTo>
                    <a:pt x="6449783" y="925830"/>
                  </a:lnTo>
                  <a:lnTo>
                    <a:pt x="6454660" y="920750"/>
                  </a:lnTo>
                  <a:lnTo>
                    <a:pt x="6454470" y="920750"/>
                  </a:lnTo>
                  <a:lnTo>
                    <a:pt x="6459054" y="914400"/>
                  </a:lnTo>
                  <a:lnTo>
                    <a:pt x="6458877" y="914400"/>
                  </a:lnTo>
                  <a:lnTo>
                    <a:pt x="6463144" y="908050"/>
                  </a:lnTo>
                  <a:lnTo>
                    <a:pt x="6462991" y="908050"/>
                  </a:lnTo>
                  <a:lnTo>
                    <a:pt x="6466928" y="900430"/>
                  </a:lnTo>
                  <a:lnTo>
                    <a:pt x="6466789" y="901700"/>
                  </a:lnTo>
                  <a:lnTo>
                    <a:pt x="6481033" y="901700"/>
                  </a:lnTo>
                  <a:lnTo>
                    <a:pt x="6478016" y="906780"/>
                  </a:lnTo>
                  <a:lnTo>
                    <a:pt x="6473913" y="914400"/>
                  </a:lnTo>
                  <a:lnTo>
                    <a:pt x="6469481" y="920750"/>
                  </a:lnTo>
                  <a:lnTo>
                    <a:pt x="6464731" y="928369"/>
                  </a:lnTo>
                  <a:lnTo>
                    <a:pt x="6459677" y="934719"/>
                  </a:lnTo>
                  <a:lnTo>
                    <a:pt x="6454330" y="941069"/>
                  </a:lnTo>
                  <a:lnTo>
                    <a:pt x="6448679" y="946150"/>
                  </a:lnTo>
                  <a:lnTo>
                    <a:pt x="6442760" y="952500"/>
                  </a:lnTo>
                  <a:lnTo>
                    <a:pt x="6436588" y="957580"/>
                  </a:lnTo>
                  <a:lnTo>
                    <a:pt x="6431759" y="961390"/>
                  </a:lnTo>
                  <a:close/>
                </a:path>
                <a:path w="6498590" h="996950">
                  <a:moveTo>
                    <a:pt x="90211" y="961390"/>
                  </a:moveTo>
                  <a:lnTo>
                    <a:pt x="88760" y="961390"/>
                  </a:lnTo>
                  <a:lnTo>
                    <a:pt x="88493" y="960119"/>
                  </a:lnTo>
                  <a:lnTo>
                    <a:pt x="90211" y="961390"/>
                  </a:lnTo>
                  <a:close/>
                </a:path>
                <a:path w="6498590" h="996950">
                  <a:moveTo>
                    <a:pt x="6426809" y="965200"/>
                  </a:moveTo>
                  <a:lnTo>
                    <a:pt x="6403225" y="965200"/>
                  </a:lnTo>
                  <a:lnTo>
                    <a:pt x="6410096" y="960119"/>
                  </a:lnTo>
                  <a:lnTo>
                    <a:pt x="6409829" y="961390"/>
                  </a:lnTo>
                  <a:lnTo>
                    <a:pt x="6431759" y="961390"/>
                  </a:lnTo>
                  <a:lnTo>
                    <a:pt x="6430149" y="962660"/>
                  </a:lnTo>
                  <a:lnTo>
                    <a:pt x="6426809" y="965200"/>
                  </a:lnTo>
                  <a:close/>
                </a:path>
                <a:path w="6498590" h="996950">
                  <a:moveTo>
                    <a:pt x="97455" y="965200"/>
                  </a:moveTo>
                  <a:lnTo>
                    <a:pt x="95364" y="965200"/>
                  </a:lnTo>
                  <a:lnTo>
                    <a:pt x="95097" y="963930"/>
                  </a:lnTo>
                  <a:lnTo>
                    <a:pt x="97455" y="965200"/>
                  </a:lnTo>
                  <a:close/>
                </a:path>
                <a:path w="6498590" h="996950">
                  <a:moveTo>
                    <a:pt x="6390652" y="984250"/>
                  </a:moveTo>
                  <a:lnTo>
                    <a:pt x="6328029" y="984250"/>
                  </a:lnTo>
                  <a:lnTo>
                    <a:pt x="6336474" y="982980"/>
                  </a:lnTo>
                  <a:lnTo>
                    <a:pt x="6344170" y="982980"/>
                  </a:lnTo>
                  <a:lnTo>
                    <a:pt x="6352374" y="981710"/>
                  </a:lnTo>
                  <a:lnTo>
                    <a:pt x="6352057" y="981710"/>
                  </a:lnTo>
                  <a:lnTo>
                    <a:pt x="6360134" y="980440"/>
                  </a:lnTo>
                  <a:lnTo>
                    <a:pt x="6359829" y="980440"/>
                  </a:lnTo>
                  <a:lnTo>
                    <a:pt x="6367767" y="979169"/>
                  </a:lnTo>
                  <a:lnTo>
                    <a:pt x="6367462" y="979169"/>
                  </a:lnTo>
                  <a:lnTo>
                    <a:pt x="6375247" y="976630"/>
                  </a:lnTo>
                  <a:lnTo>
                    <a:pt x="6374942" y="976630"/>
                  </a:lnTo>
                  <a:lnTo>
                    <a:pt x="6382562" y="974090"/>
                  </a:lnTo>
                  <a:lnTo>
                    <a:pt x="6382270" y="974090"/>
                  </a:lnTo>
                  <a:lnTo>
                    <a:pt x="6389725" y="971550"/>
                  </a:lnTo>
                  <a:lnTo>
                    <a:pt x="6389433" y="971550"/>
                  </a:lnTo>
                  <a:lnTo>
                    <a:pt x="6396697" y="967740"/>
                  </a:lnTo>
                  <a:lnTo>
                    <a:pt x="6396418" y="967740"/>
                  </a:lnTo>
                  <a:lnTo>
                    <a:pt x="6403492" y="963930"/>
                  </a:lnTo>
                  <a:lnTo>
                    <a:pt x="6403225" y="965200"/>
                  </a:lnTo>
                  <a:lnTo>
                    <a:pt x="6426809" y="965200"/>
                  </a:lnTo>
                  <a:lnTo>
                    <a:pt x="6394526" y="982980"/>
                  </a:lnTo>
                  <a:lnTo>
                    <a:pt x="6390652" y="984250"/>
                  </a:lnTo>
                  <a:close/>
                </a:path>
                <a:path w="6498590" h="996950">
                  <a:moveTo>
                    <a:pt x="6328270" y="996950"/>
                  </a:moveTo>
                  <a:lnTo>
                    <a:pt x="170319" y="996950"/>
                  </a:lnTo>
                  <a:lnTo>
                    <a:pt x="161632" y="995680"/>
                  </a:lnTo>
                  <a:lnTo>
                    <a:pt x="6336957" y="995680"/>
                  </a:lnTo>
                  <a:lnTo>
                    <a:pt x="6328270" y="99695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77024" y="1726450"/>
            <a:ext cx="10267315" cy="40582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indent="-457200">
              <a:lnSpc>
                <a:spcPts val="3645"/>
              </a:lnSpc>
              <a:spcBef>
                <a:spcPts val="105"/>
              </a:spcBef>
              <a:buAutoNum type="arabicPeriod"/>
              <a:tabLst>
                <a:tab pos="469900" algn="l"/>
              </a:tabLst>
            </a:pPr>
            <a:r>
              <a:rPr sz="3200" spc="-70" dirty="0">
                <a:latin typeface="Microsoft Sans Serif" panose="020B0604020202020204"/>
                <a:cs typeface="Microsoft Sans Serif" panose="020B0604020202020204"/>
              </a:rPr>
              <a:t>Узнай</a:t>
            </a:r>
            <a:r>
              <a:rPr sz="3200" spc="3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latin typeface="Microsoft Sans Serif" panose="020B0604020202020204"/>
                <a:cs typeface="Microsoft Sans Serif" panose="020B0604020202020204"/>
              </a:rPr>
              <a:t>историю</a:t>
            </a:r>
            <a:r>
              <a:rPr sz="3200" spc="4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5" dirty="0">
                <a:latin typeface="Microsoft Sans Serif" panose="020B0604020202020204"/>
                <a:cs typeface="Microsoft Sans Serif" panose="020B0604020202020204"/>
              </a:rPr>
              <a:t>героя.</a:t>
            </a:r>
            <a:endParaRPr sz="3200">
              <a:latin typeface="Microsoft Sans Serif" panose="020B0604020202020204"/>
              <a:cs typeface="Microsoft Sans Serif" panose="020B0604020202020204"/>
            </a:endParaRPr>
          </a:p>
          <a:p>
            <a:pPr marL="584200" indent="-571500">
              <a:lnSpc>
                <a:spcPts val="3455"/>
              </a:lnSpc>
              <a:buAutoNum type="arabicPeriod"/>
              <a:tabLst>
                <a:tab pos="583565" algn="l"/>
                <a:tab pos="584200" algn="l"/>
              </a:tabLst>
            </a:pPr>
            <a:r>
              <a:rPr sz="3200" spc="-15" dirty="0">
                <a:latin typeface="Microsoft Sans Serif" panose="020B0604020202020204"/>
                <a:cs typeface="Microsoft Sans Serif" panose="020B0604020202020204"/>
              </a:rPr>
              <a:t>Сделай</a:t>
            </a:r>
            <a:r>
              <a:rPr sz="32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5" dirty="0">
                <a:latin typeface="Microsoft Sans Serif" panose="020B0604020202020204"/>
                <a:cs typeface="Microsoft Sans Serif" panose="020B0604020202020204"/>
              </a:rPr>
              <a:t>свой</a:t>
            </a:r>
            <a:r>
              <a:rPr sz="3200" spc="1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latin typeface="Microsoft Sans Serif" panose="020B0604020202020204"/>
                <a:cs typeface="Microsoft Sans Serif" panose="020B0604020202020204"/>
              </a:rPr>
              <a:t>выбор:</a:t>
            </a:r>
            <a:endParaRPr sz="3200">
              <a:latin typeface="Microsoft Sans Serif" panose="020B0604020202020204"/>
              <a:cs typeface="Microsoft Sans Serif" panose="020B0604020202020204"/>
            </a:endParaRPr>
          </a:p>
          <a:p>
            <a:pPr marL="995045" marR="5080" lvl="1" indent="-441325">
              <a:lnSpc>
                <a:spcPts val="3450"/>
              </a:lnSpc>
              <a:spcBef>
                <a:spcPts val="245"/>
              </a:spcBef>
              <a:buChar char="•"/>
              <a:tabLst>
                <a:tab pos="927735" algn="l"/>
                <a:tab pos="929005" algn="l"/>
              </a:tabLst>
            </a:pPr>
            <a:r>
              <a:rPr sz="3200" spc="-160" dirty="0">
                <a:latin typeface="Microsoft Sans Serif" panose="020B0604020202020204"/>
                <a:cs typeface="Microsoft Sans Serif" panose="020B0604020202020204"/>
              </a:rPr>
              <a:t>Как</a:t>
            </a:r>
            <a:r>
              <a:rPr sz="3200" spc="-1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latin typeface="Microsoft Sans Serif" panose="020B0604020202020204"/>
                <a:cs typeface="Microsoft Sans Serif" panose="020B0604020202020204"/>
              </a:rPr>
              <a:t>бы ты </a:t>
            </a:r>
            <a:r>
              <a:rPr sz="3200" spc="-5" dirty="0">
                <a:latin typeface="Microsoft Sans Serif" panose="020B0604020202020204"/>
                <a:cs typeface="Microsoft Sans Serif" panose="020B0604020202020204"/>
              </a:rPr>
              <a:t>поступил(а), </a:t>
            </a:r>
            <a:r>
              <a:rPr sz="3200" spc="5" dirty="0">
                <a:latin typeface="Microsoft Sans Serif" panose="020B0604020202020204"/>
                <a:cs typeface="Microsoft Sans Serif" panose="020B0604020202020204"/>
              </a:rPr>
              <a:t>если </a:t>
            </a:r>
            <a:r>
              <a:rPr sz="3200" dirty="0">
                <a:latin typeface="Microsoft Sans Serif" panose="020B0604020202020204"/>
                <a:cs typeface="Microsoft Sans Serif" panose="020B0604020202020204"/>
              </a:rPr>
              <a:t>бы ты </a:t>
            </a:r>
            <a:r>
              <a:rPr sz="3200" spc="-25" dirty="0">
                <a:latin typeface="Microsoft Sans Serif" panose="020B0604020202020204"/>
                <a:cs typeface="Microsoft Sans Serif" panose="020B0604020202020204"/>
              </a:rPr>
              <a:t>оказался(ась) </a:t>
            </a:r>
            <a:r>
              <a:rPr sz="3200" spc="-83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32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latin typeface="Microsoft Sans Serif" panose="020B0604020202020204"/>
                <a:cs typeface="Microsoft Sans Serif" panose="020B0604020202020204"/>
              </a:rPr>
              <a:t>их</a:t>
            </a:r>
            <a:r>
              <a:rPr sz="3200" spc="8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5" dirty="0">
                <a:latin typeface="Microsoft Sans Serif" panose="020B0604020202020204"/>
                <a:cs typeface="Microsoft Sans Serif" panose="020B0604020202020204"/>
              </a:rPr>
              <a:t>месте?</a:t>
            </a:r>
            <a:endParaRPr sz="3200">
              <a:latin typeface="Microsoft Sans Serif" panose="020B0604020202020204"/>
              <a:cs typeface="Microsoft Sans Serif" panose="020B0604020202020204"/>
            </a:endParaRPr>
          </a:p>
          <a:p>
            <a:pPr marL="922655" lvl="1" indent="-368935">
              <a:lnSpc>
                <a:spcPts val="3215"/>
              </a:lnSpc>
              <a:buChar char="•"/>
              <a:tabLst>
                <a:tab pos="921385" algn="l"/>
                <a:tab pos="922655" algn="l"/>
              </a:tabLst>
            </a:pPr>
            <a:r>
              <a:rPr sz="3200" spc="-20" dirty="0">
                <a:latin typeface="Microsoft Sans Serif" panose="020B0604020202020204"/>
                <a:cs typeface="Microsoft Sans Serif" panose="020B0604020202020204"/>
              </a:rPr>
              <a:t>Чтобы</a:t>
            </a:r>
            <a:r>
              <a:rPr sz="3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latin typeface="Microsoft Sans Serif" panose="020B0604020202020204"/>
                <a:cs typeface="Microsoft Sans Serif" panose="020B0604020202020204"/>
              </a:rPr>
              <a:t>ты</a:t>
            </a:r>
            <a:r>
              <a:rPr sz="3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0" dirty="0">
                <a:latin typeface="Microsoft Sans Serif" panose="020B0604020202020204"/>
                <a:cs typeface="Microsoft Sans Serif" panose="020B0604020202020204"/>
              </a:rPr>
              <a:t>посоветовал(а)</a:t>
            </a:r>
            <a:r>
              <a:rPr sz="3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0" dirty="0">
                <a:latin typeface="Microsoft Sans Serif" panose="020B0604020202020204"/>
                <a:cs typeface="Microsoft Sans Serif" panose="020B0604020202020204"/>
              </a:rPr>
              <a:t>им?</a:t>
            </a:r>
            <a:endParaRPr sz="3200">
              <a:latin typeface="Microsoft Sans Serif" panose="020B0604020202020204"/>
              <a:cs typeface="Microsoft Sans Serif" panose="020B0604020202020204"/>
            </a:endParaRPr>
          </a:p>
          <a:p>
            <a:pPr marL="471170" indent="-458470">
              <a:lnSpc>
                <a:spcPts val="3455"/>
              </a:lnSpc>
              <a:buAutoNum type="arabicPeriod"/>
              <a:tabLst>
                <a:tab pos="471170" algn="l"/>
              </a:tabLst>
            </a:pPr>
            <a:r>
              <a:rPr sz="3200" spc="-20" dirty="0">
                <a:latin typeface="Microsoft Sans Serif" panose="020B0604020202020204"/>
                <a:cs typeface="Microsoft Sans Serif" panose="020B0604020202020204"/>
              </a:rPr>
              <a:t>Получи</a:t>
            </a:r>
            <a:r>
              <a:rPr sz="32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latin typeface="Microsoft Sans Serif" panose="020B0604020202020204"/>
                <a:cs typeface="Microsoft Sans Serif" panose="020B0604020202020204"/>
              </a:rPr>
              <a:t>баллы</a:t>
            </a:r>
            <a:r>
              <a:rPr sz="32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70" dirty="0">
                <a:latin typeface="Microsoft Sans Serif" panose="020B0604020202020204"/>
                <a:cs typeface="Microsoft Sans Serif" panose="020B0604020202020204"/>
              </a:rPr>
              <a:t>за</a:t>
            </a:r>
            <a:r>
              <a:rPr sz="32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5" dirty="0">
                <a:latin typeface="Microsoft Sans Serif" panose="020B0604020202020204"/>
                <a:cs typeface="Microsoft Sans Serif" panose="020B0604020202020204"/>
              </a:rPr>
              <a:t>свой</a:t>
            </a:r>
            <a:r>
              <a:rPr sz="32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0" dirty="0">
                <a:latin typeface="Microsoft Sans Serif" panose="020B0604020202020204"/>
                <a:cs typeface="Microsoft Sans Serif" panose="020B0604020202020204"/>
              </a:rPr>
              <a:t>ответ.</a:t>
            </a:r>
            <a:endParaRPr sz="3200">
              <a:latin typeface="Microsoft Sans Serif" panose="020B0604020202020204"/>
              <a:cs typeface="Microsoft Sans Serif" panose="020B0604020202020204"/>
            </a:endParaRPr>
          </a:p>
          <a:p>
            <a:pPr marL="471170" indent="-458470">
              <a:lnSpc>
                <a:spcPts val="3455"/>
              </a:lnSpc>
              <a:buAutoNum type="arabicPeriod"/>
              <a:tabLst>
                <a:tab pos="471170" algn="l"/>
              </a:tabLst>
            </a:pPr>
            <a:r>
              <a:rPr sz="3200" spc="-30" dirty="0">
                <a:latin typeface="Microsoft Sans Serif" panose="020B0604020202020204"/>
                <a:cs typeface="Microsoft Sans Serif" panose="020B0604020202020204"/>
              </a:rPr>
              <a:t>Переходи</a:t>
            </a:r>
            <a:r>
              <a:rPr sz="3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00" dirty="0"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3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latin typeface="Microsoft Sans Serif" panose="020B0604020202020204"/>
                <a:cs typeface="Microsoft Sans Serif" panose="020B0604020202020204"/>
              </a:rPr>
              <a:t>следующей</a:t>
            </a:r>
            <a:r>
              <a:rPr sz="3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latin typeface="Microsoft Sans Serif" panose="020B0604020202020204"/>
                <a:cs typeface="Microsoft Sans Serif" panose="020B0604020202020204"/>
              </a:rPr>
              <a:t>истории.</a:t>
            </a:r>
            <a:endParaRPr sz="3200">
              <a:latin typeface="Microsoft Sans Serif" panose="020B0604020202020204"/>
              <a:cs typeface="Microsoft Sans Serif" panose="020B0604020202020204"/>
            </a:endParaRPr>
          </a:p>
          <a:p>
            <a:pPr marL="471170" indent="-458470">
              <a:lnSpc>
                <a:spcPts val="3350"/>
              </a:lnSpc>
              <a:buAutoNum type="arabicPeriod"/>
              <a:tabLst>
                <a:tab pos="471170" algn="l"/>
              </a:tabLst>
            </a:pPr>
            <a:r>
              <a:rPr sz="3200" spc="-20" dirty="0">
                <a:latin typeface="Microsoft Sans Serif" panose="020B0604020202020204"/>
                <a:cs typeface="Microsoft Sans Serif" panose="020B0604020202020204"/>
              </a:rPr>
              <a:t>Посчитай,</a:t>
            </a:r>
            <a:r>
              <a:rPr sz="32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60" dirty="0">
                <a:latin typeface="Microsoft Sans Serif" panose="020B0604020202020204"/>
                <a:cs typeface="Microsoft Sans Serif" panose="020B0604020202020204"/>
              </a:rPr>
              <a:t>сколько</a:t>
            </a:r>
            <a:r>
              <a:rPr sz="3200" spc="8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latin typeface="Microsoft Sans Serif" panose="020B0604020202020204"/>
                <a:cs typeface="Microsoft Sans Serif" panose="020B0604020202020204"/>
              </a:rPr>
              <a:t>баллов</a:t>
            </a:r>
            <a:r>
              <a:rPr sz="3200" spc="8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latin typeface="Microsoft Sans Serif" panose="020B0604020202020204"/>
                <a:cs typeface="Microsoft Sans Serif" panose="020B0604020202020204"/>
              </a:rPr>
              <a:t>ты</a:t>
            </a:r>
            <a:r>
              <a:rPr sz="3200" spc="8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latin typeface="Microsoft Sans Serif" panose="020B0604020202020204"/>
                <a:cs typeface="Microsoft Sans Serif" panose="020B0604020202020204"/>
              </a:rPr>
              <a:t>набрал(а).</a:t>
            </a:r>
            <a:endParaRPr sz="3200">
              <a:latin typeface="Microsoft Sans Serif" panose="020B0604020202020204"/>
              <a:cs typeface="Microsoft Sans Serif" panose="020B0604020202020204"/>
            </a:endParaRPr>
          </a:p>
          <a:p>
            <a:pPr marL="471170" indent="-458470">
              <a:lnSpc>
                <a:spcPts val="4020"/>
              </a:lnSpc>
              <a:buAutoNum type="arabicPeriod"/>
              <a:tabLst>
                <a:tab pos="471170" algn="l"/>
              </a:tabLst>
            </a:pPr>
            <a:r>
              <a:rPr sz="3200" spc="-70" dirty="0">
                <a:latin typeface="Microsoft Sans Serif" panose="020B0604020202020204"/>
                <a:cs typeface="Microsoft Sans Serif" panose="020B0604020202020204"/>
              </a:rPr>
              <a:t>Узнай</a:t>
            </a:r>
            <a:r>
              <a:rPr sz="32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5" dirty="0">
                <a:latin typeface="Microsoft Sans Serif" panose="020B0604020202020204"/>
                <a:cs typeface="Microsoft Sans Serif" panose="020B0604020202020204"/>
              </a:rPr>
              <a:t>свои</a:t>
            </a:r>
            <a:r>
              <a:rPr sz="32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70" dirty="0">
                <a:latin typeface="Microsoft Sans Serif" panose="020B0604020202020204"/>
                <a:cs typeface="Microsoft Sans Serif" panose="020B0604020202020204"/>
              </a:rPr>
              <a:t>результаты</a:t>
            </a:r>
            <a:r>
              <a:rPr sz="32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32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5" dirty="0">
                <a:latin typeface="Microsoft Sans Serif" panose="020B0604020202020204"/>
                <a:cs typeface="Microsoft Sans Serif" panose="020B0604020202020204"/>
              </a:rPr>
              <a:t>сделай</a:t>
            </a:r>
            <a:r>
              <a:rPr sz="3200" spc="8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0" dirty="0">
                <a:latin typeface="Microsoft Sans Serif" panose="020B0604020202020204"/>
                <a:cs typeface="Microsoft Sans Serif" panose="020B0604020202020204"/>
              </a:rPr>
              <a:t>выводы</a:t>
            </a:r>
            <a:r>
              <a:rPr sz="3600" spc="-20" dirty="0">
                <a:latin typeface="Microsoft Sans Serif" panose="020B0604020202020204"/>
                <a:cs typeface="Microsoft Sans Serif" panose="020B0604020202020204"/>
              </a:rPr>
              <a:t>.</a:t>
            </a:r>
            <a:endParaRPr sz="36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21080" y="544830"/>
            <a:ext cx="5647055" cy="680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300" spc="-5" dirty="0"/>
              <a:t>Правила</a:t>
            </a:r>
            <a:r>
              <a:rPr sz="4300" spc="-60" dirty="0"/>
              <a:t> </a:t>
            </a:r>
            <a:r>
              <a:rPr sz="4300" dirty="0"/>
              <a:t>простые:</a:t>
            </a:r>
            <a:endParaRPr sz="4300"/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79140" y="525144"/>
            <a:ext cx="5816600" cy="58166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95094" y="2545714"/>
            <a:ext cx="5596890" cy="13677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Ситуация</a:t>
            </a:r>
            <a:r>
              <a:rPr sz="4400" spc="-55" dirty="0"/>
              <a:t> </a:t>
            </a:r>
            <a:r>
              <a:rPr sz="4400" dirty="0"/>
              <a:t>1.</a:t>
            </a:r>
            <a:endParaRPr sz="4400"/>
          </a:p>
          <a:p>
            <a:pPr marL="12700">
              <a:lnSpc>
                <a:spcPct val="100000"/>
              </a:lnSpc>
            </a:pPr>
            <a:r>
              <a:rPr sz="4400" spc="-5" dirty="0"/>
              <a:t>«Самый</a:t>
            </a:r>
            <a:r>
              <a:rPr sz="4400" spc="-65" dirty="0"/>
              <a:t> </a:t>
            </a:r>
            <a:r>
              <a:rPr sz="4400" spc="-5" dirty="0"/>
              <a:t>умный?»</a:t>
            </a:r>
            <a:endParaRPr sz="4400"/>
          </a:p>
        </p:txBody>
      </p:sp>
      <p:sp>
        <p:nvSpPr>
          <p:cNvPr id="4" name="object 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33875" cy="5219700"/>
            <a:chOff x="0" y="0"/>
            <a:chExt cx="433387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2752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33875" cy="5219700"/>
            </a:xfrm>
            <a:custGeom>
              <a:avLst/>
              <a:gdLst/>
              <a:ahLst/>
              <a:cxnLst/>
              <a:rect l="l" t="t" r="r" b="b"/>
              <a:pathLst>
                <a:path w="4333875" h="5219700">
                  <a:moveTo>
                    <a:pt x="3320554" y="127000"/>
                  </a:moveTo>
                  <a:lnTo>
                    <a:pt x="3294087" y="101600"/>
                  </a:lnTo>
                  <a:lnTo>
                    <a:pt x="3267417" y="76200"/>
                  </a:lnTo>
                  <a:lnTo>
                    <a:pt x="3240468" y="50800"/>
                  </a:lnTo>
                  <a:lnTo>
                    <a:pt x="3213252" y="38100"/>
                  </a:lnTo>
                  <a:lnTo>
                    <a:pt x="3185769" y="12700"/>
                  </a:lnTo>
                  <a:lnTo>
                    <a:pt x="3163170" y="0"/>
                  </a:lnTo>
                  <a:lnTo>
                    <a:pt x="3193529" y="0"/>
                  </a:lnTo>
                  <a:lnTo>
                    <a:pt x="3221126" y="25399"/>
                  </a:lnTo>
                  <a:lnTo>
                    <a:pt x="3248456" y="38100"/>
                  </a:lnTo>
                  <a:lnTo>
                    <a:pt x="3302317" y="88900"/>
                  </a:lnTo>
                  <a:lnTo>
                    <a:pt x="3328847" y="114300"/>
                  </a:lnTo>
                  <a:lnTo>
                    <a:pt x="3320503" y="114300"/>
                  </a:lnTo>
                  <a:lnTo>
                    <a:pt x="3320554" y="127000"/>
                  </a:lnTo>
                  <a:close/>
                </a:path>
                <a:path w="4333875" h="5219700">
                  <a:moveTo>
                    <a:pt x="4132148" y="3378200"/>
                  </a:moveTo>
                  <a:lnTo>
                    <a:pt x="4120311" y="3378200"/>
                  </a:lnTo>
                  <a:lnTo>
                    <a:pt x="4133113" y="3340100"/>
                  </a:lnTo>
                  <a:lnTo>
                    <a:pt x="4145483" y="3302000"/>
                  </a:lnTo>
                  <a:lnTo>
                    <a:pt x="4157472" y="3276600"/>
                  </a:lnTo>
                  <a:lnTo>
                    <a:pt x="4169054" y="3238500"/>
                  </a:lnTo>
                  <a:lnTo>
                    <a:pt x="4180230" y="3200400"/>
                  </a:lnTo>
                  <a:lnTo>
                    <a:pt x="4191012" y="3175000"/>
                  </a:lnTo>
                  <a:lnTo>
                    <a:pt x="4201375" y="3136900"/>
                  </a:lnTo>
                  <a:lnTo>
                    <a:pt x="4211345" y="3098800"/>
                  </a:lnTo>
                  <a:lnTo>
                    <a:pt x="4220883" y="3073400"/>
                  </a:lnTo>
                  <a:lnTo>
                    <a:pt x="4230027" y="3035300"/>
                  </a:lnTo>
                  <a:lnTo>
                    <a:pt x="4238739" y="2997200"/>
                  </a:lnTo>
                  <a:lnTo>
                    <a:pt x="4247032" y="2959100"/>
                  </a:lnTo>
                  <a:lnTo>
                    <a:pt x="4254906" y="2933700"/>
                  </a:lnTo>
                  <a:lnTo>
                    <a:pt x="4262348" y="2895600"/>
                  </a:lnTo>
                  <a:lnTo>
                    <a:pt x="4269371" y="2857500"/>
                  </a:lnTo>
                  <a:lnTo>
                    <a:pt x="4275950" y="2819400"/>
                  </a:lnTo>
                  <a:lnTo>
                    <a:pt x="4282109" y="2781300"/>
                  </a:lnTo>
                  <a:lnTo>
                    <a:pt x="4287812" y="2755900"/>
                  </a:lnTo>
                  <a:lnTo>
                    <a:pt x="4293082" y="2717800"/>
                  </a:lnTo>
                  <a:lnTo>
                    <a:pt x="4297921" y="2679700"/>
                  </a:lnTo>
                  <a:lnTo>
                    <a:pt x="4302290" y="2641600"/>
                  </a:lnTo>
                  <a:lnTo>
                    <a:pt x="4306227" y="2603500"/>
                  </a:lnTo>
                  <a:lnTo>
                    <a:pt x="4309706" y="2565400"/>
                  </a:lnTo>
                  <a:lnTo>
                    <a:pt x="4312729" y="2527300"/>
                  </a:lnTo>
                  <a:lnTo>
                    <a:pt x="4315307" y="2501900"/>
                  </a:lnTo>
                  <a:lnTo>
                    <a:pt x="4317403" y="2463800"/>
                  </a:lnTo>
                  <a:lnTo>
                    <a:pt x="4319054" y="2425700"/>
                  </a:lnTo>
                  <a:lnTo>
                    <a:pt x="4320235" y="2387600"/>
                  </a:lnTo>
                  <a:lnTo>
                    <a:pt x="4320933" y="2349500"/>
                  </a:lnTo>
                  <a:lnTo>
                    <a:pt x="4321175" y="2311400"/>
                  </a:lnTo>
                  <a:lnTo>
                    <a:pt x="4320933" y="2273300"/>
                  </a:lnTo>
                  <a:lnTo>
                    <a:pt x="4320222" y="2235200"/>
                  </a:lnTo>
                  <a:lnTo>
                    <a:pt x="4319054" y="2197100"/>
                  </a:lnTo>
                  <a:lnTo>
                    <a:pt x="4317403" y="2159000"/>
                  </a:lnTo>
                  <a:lnTo>
                    <a:pt x="4315294" y="2120900"/>
                  </a:lnTo>
                  <a:lnTo>
                    <a:pt x="4312729" y="2082800"/>
                  </a:lnTo>
                  <a:lnTo>
                    <a:pt x="4309706" y="2044700"/>
                  </a:lnTo>
                  <a:lnTo>
                    <a:pt x="4306214" y="2019300"/>
                  </a:lnTo>
                  <a:lnTo>
                    <a:pt x="4302290" y="1981200"/>
                  </a:lnTo>
                  <a:lnTo>
                    <a:pt x="4297908" y="1943100"/>
                  </a:lnTo>
                  <a:lnTo>
                    <a:pt x="4293082" y="1905000"/>
                  </a:lnTo>
                  <a:lnTo>
                    <a:pt x="4287799" y="1866900"/>
                  </a:lnTo>
                  <a:lnTo>
                    <a:pt x="4282097" y="1828800"/>
                  </a:lnTo>
                  <a:lnTo>
                    <a:pt x="4275937" y="1803400"/>
                  </a:lnTo>
                  <a:lnTo>
                    <a:pt x="4269359" y="1765300"/>
                  </a:lnTo>
                  <a:lnTo>
                    <a:pt x="4262335" y="1727200"/>
                  </a:lnTo>
                  <a:lnTo>
                    <a:pt x="4254893" y="1689100"/>
                  </a:lnTo>
                  <a:lnTo>
                    <a:pt x="4247019" y="1651000"/>
                  </a:lnTo>
                  <a:lnTo>
                    <a:pt x="4238726" y="1625600"/>
                  </a:lnTo>
                  <a:lnTo>
                    <a:pt x="4230001" y="1587500"/>
                  </a:lnTo>
                  <a:lnTo>
                    <a:pt x="4220870" y="1549400"/>
                  </a:lnTo>
                  <a:lnTo>
                    <a:pt x="4211320" y="1511300"/>
                  </a:lnTo>
                  <a:lnTo>
                    <a:pt x="4201350" y="1485900"/>
                  </a:lnTo>
                  <a:lnTo>
                    <a:pt x="4190987" y="1447800"/>
                  </a:lnTo>
                  <a:lnTo>
                    <a:pt x="4180204" y="1409700"/>
                  </a:lnTo>
                  <a:lnTo>
                    <a:pt x="4169029" y="1384300"/>
                  </a:lnTo>
                  <a:lnTo>
                    <a:pt x="4157433" y="1346200"/>
                  </a:lnTo>
                  <a:lnTo>
                    <a:pt x="4145457" y="1320800"/>
                  </a:lnTo>
                  <a:lnTo>
                    <a:pt x="4133088" y="1282700"/>
                  </a:lnTo>
                  <a:lnTo>
                    <a:pt x="4120311" y="1244600"/>
                  </a:lnTo>
                  <a:lnTo>
                    <a:pt x="4107154" y="1219200"/>
                  </a:lnTo>
                  <a:lnTo>
                    <a:pt x="4093616" y="1181100"/>
                  </a:lnTo>
                  <a:lnTo>
                    <a:pt x="4079684" y="1155700"/>
                  </a:lnTo>
                  <a:lnTo>
                    <a:pt x="4065371" y="1117600"/>
                  </a:lnTo>
                  <a:lnTo>
                    <a:pt x="4050690" y="1092200"/>
                  </a:lnTo>
                  <a:lnTo>
                    <a:pt x="4035628" y="1054100"/>
                  </a:lnTo>
                  <a:lnTo>
                    <a:pt x="4020185" y="1028700"/>
                  </a:lnTo>
                  <a:lnTo>
                    <a:pt x="4004386" y="990600"/>
                  </a:lnTo>
                  <a:lnTo>
                    <a:pt x="3988206" y="965200"/>
                  </a:lnTo>
                  <a:lnTo>
                    <a:pt x="3971671" y="927100"/>
                  </a:lnTo>
                  <a:lnTo>
                    <a:pt x="3954779" y="901700"/>
                  </a:lnTo>
                  <a:lnTo>
                    <a:pt x="3937520" y="863600"/>
                  </a:lnTo>
                  <a:lnTo>
                    <a:pt x="3919918" y="838200"/>
                  </a:lnTo>
                  <a:lnTo>
                    <a:pt x="3901948" y="812800"/>
                  </a:lnTo>
                  <a:lnTo>
                    <a:pt x="3883647" y="774700"/>
                  </a:lnTo>
                  <a:lnTo>
                    <a:pt x="3864978" y="749300"/>
                  </a:lnTo>
                  <a:lnTo>
                    <a:pt x="3845979" y="723900"/>
                  </a:lnTo>
                  <a:lnTo>
                    <a:pt x="3826637" y="685800"/>
                  </a:lnTo>
                  <a:lnTo>
                    <a:pt x="3806952" y="660400"/>
                  </a:lnTo>
                  <a:lnTo>
                    <a:pt x="3786936" y="635000"/>
                  </a:lnTo>
                  <a:lnTo>
                    <a:pt x="3766578" y="609600"/>
                  </a:lnTo>
                  <a:lnTo>
                    <a:pt x="3745903" y="571500"/>
                  </a:lnTo>
                  <a:lnTo>
                    <a:pt x="3724897" y="546100"/>
                  </a:lnTo>
                  <a:lnTo>
                    <a:pt x="3703561" y="520700"/>
                  </a:lnTo>
                  <a:lnTo>
                    <a:pt x="3681907" y="495300"/>
                  </a:lnTo>
                  <a:lnTo>
                    <a:pt x="3659936" y="469900"/>
                  </a:lnTo>
                  <a:lnTo>
                    <a:pt x="3637648" y="444500"/>
                  </a:lnTo>
                  <a:lnTo>
                    <a:pt x="3615054" y="419100"/>
                  </a:lnTo>
                  <a:lnTo>
                    <a:pt x="3592144" y="393700"/>
                  </a:lnTo>
                  <a:lnTo>
                    <a:pt x="3568928" y="368300"/>
                  </a:lnTo>
                  <a:lnTo>
                    <a:pt x="3545408" y="342900"/>
                  </a:lnTo>
                  <a:lnTo>
                    <a:pt x="3521583" y="317500"/>
                  </a:lnTo>
                  <a:lnTo>
                    <a:pt x="3497465" y="292100"/>
                  </a:lnTo>
                  <a:lnTo>
                    <a:pt x="3473043" y="266700"/>
                  </a:lnTo>
                  <a:lnTo>
                    <a:pt x="3448342" y="241300"/>
                  </a:lnTo>
                  <a:lnTo>
                    <a:pt x="3423335" y="215900"/>
                  </a:lnTo>
                  <a:lnTo>
                    <a:pt x="3398050" y="190500"/>
                  </a:lnTo>
                  <a:lnTo>
                    <a:pt x="3372485" y="165100"/>
                  </a:lnTo>
                  <a:lnTo>
                    <a:pt x="3346627" y="139700"/>
                  </a:lnTo>
                  <a:lnTo>
                    <a:pt x="3320503" y="114300"/>
                  </a:lnTo>
                  <a:lnTo>
                    <a:pt x="3328847" y="114300"/>
                  </a:lnTo>
                  <a:lnTo>
                    <a:pt x="3355086" y="139700"/>
                  </a:lnTo>
                  <a:lnTo>
                    <a:pt x="3381057" y="152400"/>
                  </a:lnTo>
                  <a:lnTo>
                    <a:pt x="3432124" y="203200"/>
                  </a:lnTo>
                  <a:lnTo>
                    <a:pt x="3482047" y="254000"/>
                  </a:lnTo>
                  <a:lnTo>
                    <a:pt x="3530803" y="304800"/>
                  </a:lnTo>
                  <a:lnTo>
                    <a:pt x="3578352" y="355600"/>
                  </a:lnTo>
                  <a:lnTo>
                    <a:pt x="3624681" y="406400"/>
                  </a:lnTo>
                  <a:lnTo>
                    <a:pt x="3669753" y="457200"/>
                  </a:lnTo>
                  <a:lnTo>
                    <a:pt x="3713568" y="520700"/>
                  </a:lnTo>
                  <a:lnTo>
                    <a:pt x="3734993" y="546100"/>
                  </a:lnTo>
                  <a:lnTo>
                    <a:pt x="3756101" y="571500"/>
                  </a:lnTo>
                  <a:lnTo>
                    <a:pt x="3776865" y="596900"/>
                  </a:lnTo>
                  <a:lnTo>
                    <a:pt x="3797300" y="622300"/>
                  </a:lnTo>
                  <a:lnTo>
                    <a:pt x="3817416" y="660400"/>
                  </a:lnTo>
                  <a:lnTo>
                    <a:pt x="3837178" y="685800"/>
                  </a:lnTo>
                  <a:lnTo>
                    <a:pt x="3856609" y="711200"/>
                  </a:lnTo>
                  <a:lnTo>
                    <a:pt x="3875697" y="736600"/>
                  </a:lnTo>
                  <a:lnTo>
                    <a:pt x="3894429" y="774700"/>
                  </a:lnTo>
                  <a:lnTo>
                    <a:pt x="3912831" y="800100"/>
                  </a:lnTo>
                  <a:lnTo>
                    <a:pt x="3930865" y="838200"/>
                  </a:lnTo>
                  <a:lnTo>
                    <a:pt x="3948557" y="863600"/>
                  </a:lnTo>
                  <a:lnTo>
                    <a:pt x="3965879" y="889000"/>
                  </a:lnTo>
                  <a:lnTo>
                    <a:pt x="3982859" y="927100"/>
                  </a:lnTo>
                  <a:lnTo>
                    <a:pt x="3999458" y="952500"/>
                  </a:lnTo>
                  <a:lnTo>
                    <a:pt x="4015701" y="990600"/>
                  </a:lnTo>
                  <a:lnTo>
                    <a:pt x="4031576" y="1016000"/>
                  </a:lnTo>
                  <a:lnTo>
                    <a:pt x="4047083" y="1054100"/>
                  </a:lnTo>
                  <a:lnTo>
                    <a:pt x="4062209" y="1079500"/>
                  </a:lnTo>
                  <a:lnTo>
                    <a:pt x="4076966" y="1117600"/>
                  </a:lnTo>
                  <a:lnTo>
                    <a:pt x="4091330" y="1143000"/>
                  </a:lnTo>
                  <a:lnTo>
                    <a:pt x="4105325" y="1181100"/>
                  </a:lnTo>
                  <a:lnTo>
                    <a:pt x="4118927" y="1206500"/>
                  </a:lnTo>
                  <a:lnTo>
                    <a:pt x="4132148" y="1244600"/>
                  </a:lnTo>
                  <a:lnTo>
                    <a:pt x="4144962" y="1282700"/>
                  </a:lnTo>
                  <a:lnTo>
                    <a:pt x="4157395" y="1308100"/>
                  </a:lnTo>
                  <a:lnTo>
                    <a:pt x="4169435" y="1346200"/>
                  </a:lnTo>
                  <a:lnTo>
                    <a:pt x="4181068" y="1371600"/>
                  </a:lnTo>
                  <a:lnTo>
                    <a:pt x="4192295" y="1409700"/>
                  </a:lnTo>
                  <a:lnTo>
                    <a:pt x="4203128" y="1447800"/>
                  </a:lnTo>
                  <a:lnTo>
                    <a:pt x="4213542" y="1473200"/>
                  </a:lnTo>
                  <a:lnTo>
                    <a:pt x="4223550" y="1511300"/>
                  </a:lnTo>
                  <a:lnTo>
                    <a:pt x="4233138" y="1549400"/>
                  </a:lnTo>
                  <a:lnTo>
                    <a:pt x="4242308" y="1587500"/>
                  </a:lnTo>
                  <a:lnTo>
                    <a:pt x="4251071" y="1612900"/>
                  </a:lnTo>
                  <a:lnTo>
                    <a:pt x="4259402" y="1651000"/>
                  </a:lnTo>
                  <a:lnTo>
                    <a:pt x="4267314" y="1689100"/>
                  </a:lnTo>
                  <a:lnTo>
                    <a:pt x="4274794" y="1727200"/>
                  </a:lnTo>
                  <a:lnTo>
                    <a:pt x="4281830" y="1765300"/>
                  </a:lnTo>
                  <a:lnTo>
                    <a:pt x="4288447" y="1790700"/>
                  </a:lnTo>
                  <a:lnTo>
                    <a:pt x="4294632" y="1828800"/>
                  </a:lnTo>
                  <a:lnTo>
                    <a:pt x="4300359" y="1866900"/>
                  </a:lnTo>
                  <a:lnTo>
                    <a:pt x="4305655" y="1905000"/>
                  </a:lnTo>
                  <a:lnTo>
                    <a:pt x="4310507" y="1943100"/>
                  </a:lnTo>
                  <a:lnTo>
                    <a:pt x="4314913" y="1981200"/>
                  </a:lnTo>
                  <a:lnTo>
                    <a:pt x="4318863" y="2006600"/>
                  </a:lnTo>
                  <a:lnTo>
                    <a:pt x="4322356" y="2044700"/>
                  </a:lnTo>
                  <a:lnTo>
                    <a:pt x="4325391" y="2082800"/>
                  </a:lnTo>
                  <a:lnTo>
                    <a:pt x="4327969" y="2120900"/>
                  </a:lnTo>
                  <a:lnTo>
                    <a:pt x="4330090" y="2159000"/>
                  </a:lnTo>
                  <a:lnTo>
                    <a:pt x="4331741" y="2197100"/>
                  </a:lnTo>
                  <a:lnTo>
                    <a:pt x="4332922" y="2235200"/>
                  </a:lnTo>
                  <a:lnTo>
                    <a:pt x="4333633" y="2273300"/>
                  </a:lnTo>
                  <a:lnTo>
                    <a:pt x="4333875" y="2311400"/>
                  </a:lnTo>
                  <a:lnTo>
                    <a:pt x="4333633" y="2349500"/>
                  </a:lnTo>
                  <a:lnTo>
                    <a:pt x="4332922" y="2387600"/>
                  </a:lnTo>
                  <a:lnTo>
                    <a:pt x="4331741" y="2425700"/>
                  </a:lnTo>
                  <a:lnTo>
                    <a:pt x="4330090" y="2463800"/>
                  </a:lnTo>
                  <a:lnTo>
                    <a:pt x="4327969" y="2501900"/>
                  </a:lnTo>
                  <a:lnTo>
                    <a:pt x="4325391" y="2540000"/>
                  </a:lnTo>
                  <a:lnTo>
                    <a:pt x="4322356" y="2565400"/>
                  </a:lnTo>
                  <a:lnTo>
                    <a:pt x="4318863" y="2603500"/>
                  </a:lnTo>
                  <a:lnTo>
                    <a:pt x="4314913" y="2641600"/>
                  </a:lnTo>
                  <a:lnTo>
                    <a:pt x="4310507" y="2679700"/>
                  </a:lnTo>
                  <a:lnTo>
                    <a:pt x="4305655" y="2717800"/>
                  </a:lnTo>
                  <a:lnTo>
                    <a:pt x="4300359" y="2755900"/>
                  </a:lnTo>
                  <a:lnTo>
                    <a:pt x="4294632" y="2794000"/>
                  </a:lnTo>
                  <a:lnTo>
                    <a:pt x="4288447" y="2819400"/>
                  </a:lnTo>
                  <a:lnTo>
                    <a:pt x="4281830" y="2857500"/>
                  </a:lnTo>
                  <a:lnTo>
                    <a:pt x="4274794" y="2895600"/>
                  </a:lnTo>
                  <a:lnTo>
                    <a:pt x="4267314" y="2933700"/>
                  </a:lnTo>
                  <a:lnTo>
                    <a:pt x="4259402" y="2971800"/>
                  </a:lnTo>
                  <a:lnTo>
                    <a:pt x="4251071" y="2997200"/>
                  </a:lnTo>
                  <a:lnTo>
                    <a:pt x="4242308" y="3035300"/>
                  </a:lnTo>
                  <a:lnTo>
                    <a:pt x="4233138" y="3073400"/>
                  </a:lnTo>
                  <a:lnTo>
                    <a:pt x="4223550" y="3111500"/>
                  </a:lnTo>
                  <a:lnTo>
                    <a:pt x="4213542" y="3136900"/>
                  </a:lnTo>
                  <a:lnTo>
                    <a:pt x="4203128" y="3175000"/>
                  </a:lnTo>
                  <a:lnTo>
                    <a:pt x="4192295" y="3213100"/>
                  </a:lnTo>
                  <a:lnTo>
                    <a:pt x="4181068" y="3238500"/>
                  </a:lnTo>
                  <a:lnTo>
                    <a:pt x="4169435" y="3276600"/>
                  </a:lnTo>
                  <a:lnTo>
                    <a:pt x="4157395" y="3314700"/>
                  </a:lnTo>
                  <a:lnTo>
                    <a:pt x="4144962" y="3340100"/>
                  </a:lnTo>
                  <a:lnTo>
                    <a:pt x="4132148" y="3378200"/>
                  </a:lnTo>
                  <a:close/>
                </a:path>
                <a:path w="4333875" h="5219700">
                  <a:moveTo>
                    <a:pt x="3734993" y="4076700"/>
                  </a:moveTo>
                  <a:lnTo>
                    <a:pt x="3724897" y="4076700"/>
                  </a:lnTo>
                  <a:lnTo>
                    <a:pt x="3745953" y="4038600"/>
                  </a:lnTo>
                  <a:lnTo>
                    <a:pt x="3766629" y="4013200"/>
                  </a:lnTo>
                  <a:lnTo>
                    <a:pt x="3786974" y="3987800"/>
                  </a:lnTo>
                  <a:lnTo>
                    <a:pt x="3806990" y="3962400"/>
                  </a:lnTo>
                  <a:lnTo>
                    <a:pt x="3826675" y="3924300"/>
                  </a:lnTo>
                  <a:lnTo>
                    <a:pt x="3846017" y="3898900"/>
                  </a:lnTo>
                  <a:lnTo>
                    <a:pt x="3865016" y="3873500"/>
                  </a:lnTo>
                  <a:lnTo>
                    <a:pt x="3883685" y="3835400"/>
                  </a:lnTo>
                  <a:lnTo>
                    <a:pt x="3901998" y="3810000"/>
                  </a:lnTo>
                  <a:lnTo>
                    <a:pt x="3919956" y="3784600"/>
                  </a:lnTo>
                  <a:lnTo>
                    <a:pt x="3937558" y="3746500"/>
                  </a:lnTo>
                  <a:lnTo>
                    <a:pt x="3954818" y="3721100"/>
                  </a:lnTo>
                  <a:lnTo>
                    <a:pt x="3971709" y="3695700"/>
                  </a:lnTo>
                  <a:lnTo>
                    <a:pt x="3988244" y="3657600"/>
                  </a:lnTo>
                  <a:lnTo>
                    <a:pt x="4004424" y="3632200"/>
                  </a:lnTo>
                  <a:lnTo>
                    <a:pt x="4020223" y="3594100"/>
                  </a:lnTo>
                  <a:lnTo>
                    <a:pt x="4035653" y="3568700"/>
                  </a:lnTo>
                  <a:lnTo>
                    <a:pt x="4050715" y="3530600"/>
                  </a:lnTo>
                  <a:lnTo>
                    <a:pt x="4065409" y="3505200"/>
                  </a:lnTo>
                  <a:lnTo>
                    <a:pt x="4079709" y="3467100"/>
                  </a:lnTo>
                  <a:lnTo>
                    <a:pt x="4093641" y="3441700"/>
                  </a:lnTo>
                  <a:lnTo>
                    <a:pt x="4107179" y="3403600"/>
                  </a:lnTo>
                  <a:lnTo>
                    <a:pt x="4120337" y="3365500"/>
                  </a:lnTo>
                  <a:lnTo>
                    <a:pt x="4120311" y="3378200"/>
                  </a:lnTo>
                  <a:lnTo>
                    <a:pt x="4132148" y="3378200"/>
                  </a:lnTo>
                  <a:lnTo>
                    <a:pt x="4118927" y="3403600"/>
                  </a:lnTo>
                  <a:lnTo>
                    <a:pt x="4105325" y="3441700"/>
                  </a:lnTo>
                  <a:lnTo>
                    <a:pt x="4091330" y="3479800"/>
                  </a:lnTo>
                  <a:lnTo>
                    <a:pt x="4076966" y="3505200"/>
                  </a:lnTo>
                  <a:lnTo>
                    <a:pt x="4062209" y="3543300"/>
                  </a:lnTo>
                  <a:lnTo>
                    <a:pt x="4047083" y="3568700"/>
                  </a:lnTo>
                  <a:lnTo>
                    <a:pt x="4031576" y="3606800"/>
                  </a:lnTo>
                  <a:lnTo>
                    <a:pt x="4015701" y="3632200"/>
                  </a:lnTo>
                  <a:lnTo>
                    <a:pt x="3999458" y="3670300"/>
                  </a:lnTo>
                  <a:lnTo>
                    <a:pt x="3982859" y="3695700"/>
                  </a:lnTo>
                  <a:lnTo>
                    <a:pt x="3965879" y="3721100"/>
                  </a:lnTo>
                  <a:lnTo>
                    <a:pt x="3948557" y="3759200"/>
                  </a:lnTo>
                  <a:lnTo>
                    <a:pt x="3930865" y="3784600"/>
                  </a:lnTo>
                  <a:lnTo>
                    <a:pt x="3912831" y="3822700"/>
                  </a:lnTo>
                  <a:lnTo>
                    <a:pt x="3894429" y="3848100"/>
                  </a:lnTo>
                  <a:lnTo>
                    <a:pt x="3875697" y="3873500"/>
                  </a:lnTo>
                  <a:lnTo>
                    <a:pt x="3856609" y="3911600"/>
                  </a:lnTo>
                  <a:lnTo>
                    <a:pt x="3837178" y="3937000"/>
                  </a:lnTo>
                  <a:lnTo>
                    <a:pt x="3817416" y="3962400"/>
                  </a:lnTo>
                  <a:lnTo>
                    <a:pt x="3797300" y="3987800"/>
                  </a:lnTo>
                  <a:lnTo>
                    <a:pt x="3776865" y="4025900"/>
                  </a:lnTo>
                  <a:lnTo>
                    <a:pt x="3756101" y="4051300"/>
                  </a:lnTo>
                  <a:lnTo>
                    <a:pt x="3734993" y="4076700"/>
                  </a:lnTo>
                  <a:close/>
                </a:path>
                <a:path w="4333875" h="5219700">
                  <a:moveTo>
                    <a:pt x="3355086" y="4483100"/>
                  </a:moveTo>
                  <a:lnTo>
                    <a:pt x="3346627" y="4483100"/>
                  </a:lnTo>
                  <a:lnTo>
                    <a:pt x="3372535" y="4457700"/>
                  </a:lnTo>
                  <a:lnTo>
                    <a:pt x="3398113" y="4432300"/>
                  </a:lnTo>
                  <a:lnTo>
                    <a:pt x="3423399" y="4406900"/>
                  </a:lnTo>
                  <a:lnTo>
                    <a:pt x="3448392" y="4381500"/>
                  </a:lnTo>
                  <a:lnTo>
                    <a:pt x="3473094" y="4356100"/>
                  </a:lnTo>
                  <a:lnTo>
                    <a:pt x="3497516" y="4330700"/>
                  </a:lnTo>
                  <a:lnTo>
                    <a:pt x="3521633" y="4305300"/>
                  </a:lnTo>
                  <a:lnTo>
                    <a:pt x="3545459" y="4279900"/>
                  </a:lnTo>
                  <a:lnTo>
                    <a:pt x="3568979" y="4254500"/>
                  </a:lnTo>
                  <a:lnTo>
                    <a:pt x="3592195" y="4229100"/>
                  </a:lnTo>
                  <a:lnTo>
                    <a:pt x="3615105" y="4203700"/>
                  </a:lnTo>
                  <a:lnTo>
                    <a:pt x="3637699" y="4178300"/>
                  </a:lnTo>
                  <a:lnTo>
                    <a:pt x="3659987" y="4152900"/>
                  </a:lnTo>
                  <a:lnTo>
                    <a:pt x="3681958" y="4127500"/>
                  </a:lnTo>
                  <a:lnTo>
                    <a:pt x="3703612" y="4102100"/>
                  </a:lnTo>
                  <a:lnTo>
                    <a:pt x="3724935" y="4064000"/>
                  </a:lnTo>
                  <a:lnTo>
                    <a:pt x="3724897" y="4076700"/>
                  </a:lnTo>
                  <a:lnTo>
                    <a:pt x="3734993" y="4076700"/>
                  </a:lnTo>
                  <a:lnTo>
                    <a:pt x="3713568" y="4102100"/>
                  </a:lnTo>
                  <a:lnTo>
                    <a:pt x="3691826" y="4127500"/>
                  </a:lnTo>
                  <a:lnTo>
                    <a:pt x="3669753" y="4165600"/>
                  </a:lnTo>
                  <a:lnTo>
                    <a:pt x="3624681" y="4216400"/>
                  </a:lnTo>
                  <a:lnTo>
                    <a:pt x="3578352" y="4267200"/>
                  </a:lnTo>
                  <a:lnTo>
                    <a:pt x="3530803" y="4318000"/>
                  </a:lnTo>
                  <a:lnTo>
                    <a:pt x="3482047" y="4368800"/>
                  </a:lnTo>
                  <a:lnTo>
                    <a:pt x="3432124" y="4419600"/>
                  </a:lnTo>
                  <a:lnTo>
                    <a:pt x="3381057" y="4457700"/>
                  </a:lnTo>
                  <a:lnTo>
                    <a:pt x="3355086" y="4483100"/>
                  </a:lnTo>
                  <a:close/>
                </a:path>
                <a:path w="4333875" h="5219700">
                  <a:moveTo>
                    <a:pt x="2290406" y="5092700"/>
                  </a:moveTo>
                  <a:lnTo>
                    <a:pt x="2218245" y="5092700"/>
                  </a:lnTo>
                  <a:lnTo>
                    <a:pt x="2252586" y="5080000"/>
                  </a:lnTo>
                  <a:lnTo>
                    <a:pt x="2286596" y="5080000"/>
                  </a:lnTo>
                  <a:lnTo>
                    <a:pt x="2320582" y="5067300"/>
                  </a:lnTo>
                  <a:lnTo>
                    <a:pt x="2354313" y="5054600"/>
                  </a:lnTo>
                  <a:lnTo>
                    <a:pt x="2387854" y="5041900"/>
                  </a:lnTo>
                  <a:lnTo>
                    <a:pt x="2421216" y="5029200"/>
                  </a:lnTo>
                  <a:lnTo>
                    <a:pt x="2454376" y="5016500"/>
                  </a:lnTo>
                  <a:lnTo>
                    <a:pt x="2487358" y="5003800"/>
                  </a:lnTo>
                  <a:lnTo>
                    <a:pt x="2520124" y="4991100"/>
                  </a:lnTo>
                  <a:lnTo>
                    <a:pt x="2552712" y="4978400"/>
                  </a:lnTo>
                  <a:lnTo>
                    <a:pt x="2585085" y="4965700"/>
                  </a:lnTo>
                  <a:lnTo>
                    <a:pt x="2617254" y="4953000"/>
                  </a:lnTo>
                  <a:lnTo>
                    <a:pt x="2649220" y="4940300"/>
                  </a:lnTo>
                  <a:lnTo>
                    <a:pt x="2680970" y="4914900"/>
                  </a:lnTo>
                  <a:lnTo>
                    <a:pt x="2712504" y="4902200"/>
                  </a:lnTo>
                  <a:lnTo>
                    <a:pt x="2743835" y="4889500"/>
                  </a:lnTo>
                  <a:lnTo>
                    <a:pt x="2774937" y="4876800"/>
                  </a:lnTo>
                  <a:lnTo>
                    <a:pt x="2805823" y="4851400"/>
                  </a:lnTo>
                  <a:lnTo>
                    <a:pt x="2836481" y="4838700"/>
                  </a:lnTo>
                  <a:lnTo>
                    <a:pt x="2866910" y="4826000"/>
                  </a:lnTo>
                  <a:lnTo>
                    <a:pt x="2897111" y="4800600"/>
                  </a:lnTo>
                  <a:lnTo>
                    <a:pt x="2927083" y="4787900"/>
                  </a:lnTo>
                  <a:lnTo>
                    <a:pt x="2956814" y="4762500"/>
                  </a:lnTo>
                  <a:lnTo>
                    <a:pt x="2986303" y="4749800"/>
                  </a:lnTo>
                  <a:lnTo>
                    <a:pt x="3015551" y="4724400"/>
                  </a:lnTo>
                  <a:lnTo>
                    <a:pt x="3044558" y="4711700"/>
                  </a:lnTo>
                  <a:lnTo>
                    <a:pt x="3073323" y="4686300"/>
                  </a:lnTo>
                  <a:lnTo>
                    <a:pt x="3101822" y="4673600"/>
                  </a:lnTo>
                  <a:lnTo>
                    <a:pt x="3130080" y="4648200"/>
                  </a:lnTo>
                  <a:lnTo>
                    <a:pt x="3158083" y="4635500"/>
                  </a:lnTo>
                  <a:lnTo>
                    <a:pt x="3185833" y="4610100"/>
                  </a:lnTo>
                  <a:lnTo>
                    <a:pt x="3213303" y="4584700"/>
                  </a:lnTo>
                  <a:lnTo>
                    <a:pt x="3240519" y="4572000"/>
                  </a:lnTo>
                  <a:lnTo>
                    <a:pt x="3267468" y="4546600"/>
                  </a:lnTo>
                  <a:lnTo>
                    <a:pt x="3294151" y="4521200"/>
                  </a:lnTo>
                  <a:lnTo>
                    <a:pt x="3320554" y="4495800"/>
                  </a:lnTo>
                  <a:lnTo>
                    <a:pt x="3346691" y="4470400"/>
                  </a:lnTo>
                  <a:lnTo>
                    <a:pt x="3346627" y="4483100"/>
                  </a:lnTo>
                  <a:lnTo>
                    <a:pt x="3355086" y="4483100"/>
                  </a:lnTo>
                  <a:lnTo>
                    <a:pt x="3328847" y="4508500"/>
                  </a:lnTo>
                  <a:lnTo>
                    <a:pt x="3275520" y="4559300"/>
                  </a:lnTo>
                  <a:lnTo>
                    <a:pt x="3248456" y="4572000"/>
                  </a:lnTo>
                  <a:lnTo>
                    <a:pt x="3193529" y="4622800"/>
                  </a:lnTo>
                  <a:lnTo>
                    <a:pt x="3165665" y="4635500"/>
                  </a:lnTo>
                  <a:lnTo>
                    <a:pt x="3109163" y="4686300"/>
                  </a:lnTo>
                  <a:lnTo>
                    <a:pt x="3080524" y="4699000"/>
                  </a:lnTo>
                  <a:lnTo>
                    <a:pt x="3051632" y="4724400"/>
                  </a:lnTo>
                  <a:lnTo>
                    <a:pt x="3022498" y="4737100"/>
                  </a:lnTo>
                  <a:lnTo>
                    <a:pt x="2993123" y="4762500"/>
                  </a:lnTo>
                  <a:lnTo>
                    <a:pt x="2963506" y="4775200"/>
                  </a:lnTo>
                  <a:lnTo>
                    <a:pt x="2933636" y="4800600"/>
                  </a:lnTo>
                  <a:lnTo>
                    <a:pt x="2903537" y="4813300"/>
                  </a:lnTo>
                  <a:lnTo>
                    <a:pt x="2873209" y="4838700"/>
                  </a:lnTo>
                  <a:lnTo>
                    <a:pt x="2811843" y="4864100"/>
                  </a:lnTo>
                  <a:lnTo>
                    <a:pt x="2780830" y="4889500"/>
                  </a:lnTo>
                  <a:lnTo>
                    <a:pt x="2686443" y="4927600"/>
                  </a:lnTo>
                  <a:lnTo>
                    <a:pt x="2654554" y="4953000"/>
                  </a:lnTo>
                  <a:lnTo>
                    <a:pt x="2392045" y="5054600"/>
                  </a:lnTo>
                  <a:lnTo>
                    <a:pt x="2290406" y="5092700"/>
                  </a:lnTo>
                  <a:close/>
                </a:path>
                <a:path w="4333875" h="5219700">
                  <a:moveTo>
                    <a:pt x="45402" y="4851400"/>
                  </a:moveTo>
                  <a:lnTo>
                    <a:pt x="0" y="4851400"/>
                  </a:lnTo>
                  <a:lnTo>
                    <a:pt x="0" y="4826000"/>
                  </a:lnTo>
                  <a:lnTo>
                    <a:pt x="14744" y="4838700"/>
                  </a:lnTo>
                  <a:lnTo>
                    <a:pt x="45402" y="4851400"/>
                  </a:lnTo>
                  <a:close/>
                </a:path>
                <a:path w="4333875" h="5219700">
                  <a:moveTo>
                    <a:pt x="632904" y="5092700"/>
                  </a:moveTo>
                  <a:lnTo>
                    <a:pt x="560743" y="5092700"/>
                  </a:lnTo>
                  <a:lnTo>
                    <a:pt x="459105" y="5054600"/>
                  </a:lnTo>
                  <a:lnTo>
                    <a:pt x="196596" y="4953000"/>
                  </a:lnTo>
                  <a:lnTo>
                    <a:pt x="164706" y="4927600"/>
                  </a:lnTo>
                  <a:lnTo>
                    <a:pt x="70319" y="4889500"/>
                  </a:lnTo>
                  <a:lnTo>
                    <a:pt x="39306" y="4864100"/>
                  </a:lnTo>
                  <a:lnTo>
                    <a:pt x="8509" y="4851400"/>
                  </a:lnTo>
                  <a:lnTo>
                    <a:pt x="45326" y="4851400"/>
                  </a:lnTo>
                  <a:lnTo>
                    <a:pt x="76276" y="4876800"/>
                  </a:lnTo>
                  <a:lnTo>
                    <a:pt x="107391" y="4889500"/>
                  </a:lnTo>
                  <a:lnTo>
                    <a:pt x="138709" y="4902200"/>
                  </a:lnTo>
                  <a:lnTo>
                    <a:pt x="170256" y="4914900"/>
                  </a:lnTo>
                  <a:lnTo>
                    <a:pt x="202006" y="4940300"/>
                  </a:lnTo>
                  <a:lnTo>
                    <a:pt x="233972" y="4953000"/>
                  </a:lnTo>
                  <a:lnTo>
                    <a:pt x="266141" y="4965700"/>
                  </a:lnTo>
                  <a:lnTo>
                    <a:pt x="298513" y="4978400"/>
                  </a:lnTo>
                  <a:lnTo>
                    <a:pt x="331089" y="4991100"/>
                  </a:lnTo>
                  <a:lnTo>
                    <a:pt x="363867" y="5003800"/>
                  </a:lnTo>
                  <a:lnTo>
                    <a:pt x="396836" y="5016500"/>
                  </a:lnTo>
                  <a:lnTo>
                    <a:pt x="430009" y="5029200"/>
                  </a:lnTo>
                  <a:lnTo>
                    <a:pt x="463359" y="5041900"/>
                  </a:lnTo>
                  <a:lnTo>
                    <a:pt x="496912" y="5054600"/>
                  </a:lnTo>
                  <a:lnTo>
                    <a:pt x="530631" y="5067300"/>
                  </a:lnTo>
                  <a:lnTo>
                    <a:pt x="564553" y="5080000"/>
                  </a:lnTo>
                  <a:lnTo>
                    <a:pt x="598563" y="5080000"/>
                  </a:lnTo>
                  <a:lnTo>
                    <a:pt x="632904" y="5092700"/>
                  </a:lnTo>
                  <a:close/>
                </a:path>
                <a:path w="4333875" h="5219700">
                  <a:moveTo>
                    <a:pt x="771677" y="5130800"/>
                  </a:moveTo>
                  <a:lnTo>
                    <a:pt x="698754" y="5130800"/>
                  </a:lnTo>
                  <a:lnTo>
                    <a:pt x="594982" y="5092700"/>
                  </a:lnTo>
                  <a:lnTo>
                    <a:pt x="632828" y="5092700"/>
                  </a:lnTo>
                  <a:lnTo>
                    <a:pt x="667346" y="5105400"/>
                  </a:lnTo>
                  <a:lnTo>
                    <a:pt x="701954" y="5118100"/>
                  </a:lnTo>
                  <a:lnTo>
                    <a:pt x="736650" y="5118100"/>
                  </a:lnTo>
                  <a:lnTo>
                    <a:pt x="771677" y="5130800"/>
                  </a:lnTo>
                  <a:close/>
                </a:path>
                <a:path w="4333875" h="5219700">
                  <a:moveTo>
                    <a:pt x="2152396" y="5130800"/>
                  </a:moveTo>
                  <a:lnTo>
                    <a:pt x="2079472" y="5130800"/>
                  </a:lnTo>
                  <a:lnTo>
                    <a:pt x="2114499" y="5118100"/>
                  </a:lnTo>
                  <a:lnTo>
                    <a:pt x="2149195" y="5118100"/>
                  </a:lnTo>
                  <a:lnTo>
                    <a:pt x="2183879" y="5105400"/>
                  </a:lnTo>
                  <a:lnTo>
                    <a:pt x="2218321" y="5092700"/>
                  </a:lnTo>
                  <a:lnTo>
                    <a:pt x="2256167" y="5092700"/>
                  </a:lnTo>
                  <a:lnTo>
                    <a:pt x="2152396" y="5130800"/>
                  </a:lnTo>
                  <a:close/>
                </a:path>
                <a:path w="4333875" h="5219700">
                  <a:moveTo>
                    <a:pt x="877468" y="5156200"/>
                  </a:moveTo>
                  <a:lnTo>
                    <a:pt x="804037" y="5156200"/>
                  </a:lnTo>
                  <a:lnTo>
                    <a:pt x="733679" y="5130800"/>
                  </a:lnTo>
                  <a:lnTo>
                    <a:pt x="771601" y="5130800"/>
                  </a:lnTo>
                  <a:lnTo>
                    <a:pt x="806780" y="5143500"/>
                  </a:lnTo>
                  <a:lnTo>
                    <a:pt x="841959" y="5143500"/>
                  </a:lnTo>
                  <a:lnTo>
                    <a:pt x="877468" y="5156200"/>
                  </a:lnTo>
                  <a:close/>
                </a:path>
                <a:path w="4333875" h="5219700">
                  <a:moveTo>
                    <a:pt x="2047113" y="5156200"/>
                  </a:moveTo>
                  <a:lnTo>
                    <a:pt x="1973681" y="5156200"/>
                  </a:lnTo>
                  <a:lnTo>
                    <a:pt x="2009190" y="5143500"/>
                  </a:lnTo>
                  <a:lnTo>
                    <a:pt x="2044369" y="5143500"/>
                  </a:lnTo>
                  <a:lnTo>
                    <a:pt x="2079548" y="5130800"/>
                  </a:lnTo>
                  <a:lnTo>
                    <a:pt x="2117471" y="5130800"/>
                  </a:lnTo>
                  <a:lnTo>
                    <a:pt x="2047113" y="5156200"/>
                  </a:lnTo>
                  <a:close/>
                </a:path>
                <a:path w="4333875" h="5219700">
                  <a:moveTo>
                    <a:pt x="948766" y="5168900"/>
                  </a:moveTo>
                  <a:lnTo>
                    <a:pt x="875030" y="5168900"/>
                  </a:lnTo>
                  <a:lnTo>
                    <a:pt x="839457" y="5156200"/>
                  </a:lnTo>
                  <a:lnTo>
                    <a:pt x="912964" y="5156200"/>
                  </a:lnTo>
                  <a:lnTo>
                    <a:pt x="948766" y="5168900"/>
                  </a:lnTo>
                  <a:close/>
                </a:path>
                <a:path w="4333875" h="5219700">
                  <a:moveTo>
                    <a:pt x="1976120" y="5168900"/>
                  </a:moveTo>
                  <a:lnTo>
                    <a:pt x="1902383" y="5168900"/>
                  </a:lnTo>
                  <a:lnTo>
                    <a:pt x="1938185" y="5156200"/>
                  </a:lnTo>
                  <a:lnTo>
                    <a:pt x="2011692" y="5156200"/>
                  </a:lnTo>
                  <a:lnTo>
                    <a:pt x="1976120" y="5168900"/>
                  </a:lnTo>
                  <a:close/>
                </a:path>
                <a:path w="4333875" h="5219700">
                  <a:moveTo>
                    <a:pt x="1020648" y="5181600"/>
                  </a:moveTo>
                  <a:lnTo>
                    <a:pt x="946645" y="5181600"/>
                  </a:lnTo>
                  <a:lnTo>
                    <a:pt x="910767" y="5168900"/>
                  </a:lnTo>
                  <a:lnTo>
                    <a:pt x="984554" y="5168900"/>
                  </a:lnTo>
                  <a:lnTo>
                    <a:pt x="1020648" y="5181600"/>
                  </a:lnTo>
                  <a:close/>
                </a:path>
                <a:path w="4333875" h="5219700">
                  <a:moveTo>
                    <a:pt x="1904504" y="5181600"/>
                  </a:moveTo>
                  <a:lnTo>
                    <a:pt x="1830501" y="5181600"/>
                  </a:lnTo>
                  <a:lnTo>
                    <a:pt x="1866595" y="5168900"/>
                  </a:lnTo>
                  <a:lnTo>
                    <a:pt x="1940382" y="5168900"/>
                  </a:lnTo>
                  <a:lnTo>
                    <a:pt x="1904504" y="5181600"/>
                  </a:lnTo>
                  <a:close/>
                </a:path>
                <a:path w="4333875" h="5219700">
                  <a:moveTo>
                    <a:pt x="1129550" y="5194300"/>
                  </a:moveTo>
                  <a:lnTo>
                    <a:pt x="1018857" y="5194300"/>
                  </a:lnTo>
                  <a:lnTo>
                    <a:pt x="982675" y="5181600"/>
                  </a:lnTo>
                  <a:lnTo>
                    <a:pt x="1093038" y="5181600"/>
                  </a:lnTo>
                  <a:lnTo>
                    <a:pt x="1129550" y="5194300"/>
                  </a:lnTo>
                  <a:close/>
                </a:path>
                <a:path w="4333875" h="5219700">
                  <a:moveTo>
                    <a:pt x="1832292" y="5194300"/>
                  </a:moveTo>
                  <a:lnTo>
                    <a:pt x="1721599" y="5194300"/>
                  </a:lnTo>
                  <a:lnTo>
                    <a:pt x="1758111" y="5181600"/>
                  </a:lnTo>
                  <a:lnTo>
                    <a:pt x="1868474" y="5181600"/>
                  </a:lnTo>
                  <a:lnTo>
                    <a:pt x="1832292" y="5194300"/>
                  </a:lnTo>
                  <a:close/>
                </a:path>
                <a:path w="4333875" h="5219700">
                  <a:moveTo>
                    <a:pt x="1276604" y="5207000"/>
                  </a:moveTo>
                  <a:lnTo>
                    <a:pt x="1128229" y="5207000"/>
                  </a:lnTo>
                  <a:lnTo>
                    <a:pt x="1091628" y="5194300"/>
                  </a:lnTo>
                  <a:lnTo>
                    <a:pt x="1239570" y="5194300"/>
                  </a:lnTo>
                  <a:lnTo>
                    <a:pt x="1276604" y="5207000"/>
                  </a:lnTo>
                  <a:close/>
                </a:path>
                <a:path w="4333875" h="5219700">
                  <a:moveTo>
                    <a:pt x="1722920" y="5207000"/>
                  </a:moveTo>
                  <a:lnTo>
                    <a:pt x="1574546" y="5207000"/>
                  </a:lnTo>
                  <a:lnTo>
                    <a:pt x="1611579" y="5194300"/>
                  </a:lnTo>
                  <a:lnTo>
                    <a:pt x="1759521" y="5194300"/>
                  </a:lnTo>
                  <a:lnTo>
                    <a:pt x="1722920" y="5207000"/>
                  </a:lnTo>
                  <a:close/>
                </a:path>
                <a:path w="4333875" h="5219700">
                  <a:moveTo>
                    <a:pt x="1575231" y="5219700"/>
                  </a:moveTo>
                  <a:lnTo>
                    <a:pt x="1275918" y="5219700"/>
                  </a:lnTo>
                  <a:lnTo>
                    <a:pt x="1238808" y="5207000"/>
                  </a:lnTo>
                  <a:lnTo>
                    <a:pt x="1612341" y="5207000"/>
                  </a:lnTo>
                  <a:lnTo>
                    <a:pt x="157523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755004" y="909319"/>
            <a:ext cx="6026150" cy="48799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3560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Миша,</a:t>
            </a:r>
            <a:r>
              <a:rPr sz="32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15</a:t>
            </a:r>
            <a:r>
              <a:rPr sz="3200" spc="-1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лет.</a:t>
            </a:r>
            <a:endParaRPr sz="3200">
              <a:latin typeface="Arial Black" panose="020B0A04020102020204"/>
              <a:cs typeface="Arial Black" panose="020B0A04020102020204"/>
            </a:endParaRPr>
          </a:p>
          <a:p>
            <a:pPr marL="12700" marR="5080">
              <a:lnSpc>
                <a:spcPts val="3450"/>
              </a:lnSpc>
              <a:spcBef>
                <a:spcPts val="160"/>
              </a:spcBef>
            </a:pP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яркий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и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любознательный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парень,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увлекается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программированием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и </a:t>
            </a:r>
            <a:r>
              <a:rPr sz="3200" spc="-7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робототехникой.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После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окончания </a:t>
            </a:r>
            <a:r>
              <a:rPr sz="3200" spc="-7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школы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отличием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поступил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 </a:t>
            </a:r>
            <a:r>
              <a:rPr sz="3200" spc="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колледж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на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специальность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"Информационные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технологии".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У </a:t>
            </a:r>
            <a:r>
              <a:rPr sz="3200" spc="-7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него </a:t>
            </a:r>
            <a:r>
              <a:rPr sz="3200" spc="-2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отличные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знания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по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физике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и </a:t>
            </a:r>
            <a:r>
              <a:rPr sz="3200" spc="-7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математике,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но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его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страсть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- не </a:t>
            </a:r>
            <a:r>
              <a:rPr sz="3200" spc="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теоретическая физика,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а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ее </a:t>
            </a:r>
            <a:r>
              <a:rPr sz="3200" spc="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практическое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применение.</a:t>
            </a:r>
            <a:endParaRPr sz="3200">
              <a:latin typeface="Calibri" panose="020F0502020204030204"/>
              <a:cs typeface="Calibri" panose="020F0502020204030204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761"/>
            <a:ext cx="12191365" cy="6857365"/>
            <a:chOff x="0" y="761"/>
            <a:chExt cx="12191365" cy="685736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135635"/>
              <a:ext cx="6155436" cy="6722364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761" y="761"/>
              <a:ext cx="12190730" cy="6856730"/>
            </a:xfrm>
            <a:custGeom>
              <a:avLst/>
              <a:gdLst/>
              <a:ahLst/>
              <a:cxnLst/>
              <a:rect l="l" t="t" r="r" b="b"/>
              <a:pathLst>
                <a:path w="12190730" h="6856730">
                  <a:moveTo>
                    <a:pt x="0" y="0"/>
                  </a:moveTo>
                  <a:lnTo>
                    <a:pt x="12190476" y="0"/>
                  </a:lnTo>
                  <a:lnTo>
                    <a:pt x="12190476" y="6856476"/>
                  </a:lnTo>
                  <a:lnTo>
                    <a:pt x="0" y="6856476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01040" y="831849"/>
            <a:ext cx="6410960" cy="5318760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505"/>
              </a:spcBef>
            </a:pP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Алина Валерьевна, 67 лет. </a:t>
            </a:r>
            <a:r>
              <a:rPr sz="32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преподаватель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физики.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Она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обладает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глубокими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знаниями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и </a:t>
            </a:r>
            <a:r>
              <a:rPr sz="3200" spc="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многолетним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опытом работы,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но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ее </a:t>
            </a:r>
            <a:r>
              <a:rPr sz="3200" spc="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стиль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преподавания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- </a:t>
            </a:r>
            <a:r>
              <a:rPr sz="3200" spc="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традиционный, основанный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на </a:t>
            </a:r>
            <a:r>
              <a:rPr sz="3200" spc="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строгой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дисциплине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и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четком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соблюдении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правил. Она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испытывает </a:t>
            </a:r>
            <a:r>
              <a:rPr sz="3200" spc="-2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трудности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адаптации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к </a:t>
            </a:r>
            <a:r>
              <a:rPr sz="3200" spc="-7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современным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технологиям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и не </a:t>
            </a:r>
            <a:r>
              <a:rPr sz="3200" spc="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всегда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понимает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интересы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молодых </a:t>
            </a:r>
            <a:r>
              <a:rPr sz="3200" spc="-2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людей.</a:t>
            </a:r>
            <a:endParaRPr sz="3200">
              <a:latin typeface="Calibri" panose="020F0502020204030204"/>
              <a:cs typeface="Calibri" panose="020F0502020204030204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61" y="0"/>
            <a:ext cx="12191365" cy="6858000"/>
            <a:chOff x="761" y="0"/>
            <a:chExt cx="12191365" cy="685800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95843" y="0"/>
              <a:ext cx="4296156" cy="542163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7889875" y="0"/>
              <a:ext cx="4302125" cy="5422900"/>
            </a:xfrm>
            <a:custGeom>
              <a:avLst/>
              <a:gdLst/>
              <a:ahLst/>
              <a:cxnLst/>
              <a:rect l="l" t="t" r="r" b="b"/>
              <a:pathLst>
                <a:path w="4302125" h="5422900">
                  <a:moveTo>
                    <a:pt x="2115629" y="5295900"/>
                  </a:moveTo>
                  <a:lnTo>
                    <a:pt x="2043468" y="5295900"/>
                  </a:lnTo>
                  <a:lnTo>
                    <a:pt x="1941829" y="5257800"/>
                  </a:lnTo>
                  <a:lnTo>
                    <a:pt x="1679321" y="5156200"/>
                  </a:lnTo>
                  <a:lnTo>
                    <a:pt x="1647431" y="5130800"/>
                  </a:lnTo>
                  <a:lnTo>
                    <a:pt x="1553044" y="5092700"/>
                  </a:lnTo>
                  <a:lnTo>
                    <a:pt x="1522031" y="5067300"/>
                  </a:lnTo>
                  <a:lnTo>
                    <a:pt x="1460665" y="5041900"/>
                  </a:lnTo>
                  <a:lnTo>
                    <a:pt x="1430337" y="5016500"/>
                  </a:lnTo>
                  <a:lnTo>
                    <a:pt x="1400238" y="5003800"/>
                  </a:lnTo>
                  <a:lnTo>
                    <a:pt x="1370368" y="4978400"/>
                  </a:lnTo>
                  <a:lnTo>
                    <a:pt x="1340751" y="4965700"/>
                  </a:lnTo>
                  <a:lnTo>
                    <a:pt x="1311376" y="4940300"/>
                  </a:lnTo>
                  <a:lnTo>
                    <a:pt x="1282242" y="4927600"/>
                  </a:lnTo>
                  <a:lnTo>
                    <a:pt x="1253350" y="4902200"/>
                  </a:lnTo>
                  <a:lnTo>
                    <a:pt x="1224711" y="4889500"/>
                  </a:lnTo>
                  <a:lnTo>
                    <a:pt x="1168209" y="4838700"/>
                  </a:lnTo>
                  <a:lnTo>
                    <a:pt x="1140345" y="4826000"/>
                  </a:lnTo>
                  <a:lnTo>
                    <a:pt x="1085418" y="4775200"/>
                  </a:lnTo>
                  <a:lnTo>
                    <a:pt x="1058354" y="4762500"/>
                  </a:lnTo>
                  <a:lnTo>
                    <a:pt x="1005027" y="4711700"/>
                  </a:lnTo>
                  <a:lnTo>
                    <a:pt x="952817" y="4660900"/>
                  </a:lnTo>
                  <a:lnTo>
                    <a:pt x="927138" y="4648200"/>
                  </a:lnTo>
                  <a:lnTo>
                    <a:pt x="901750" y="4622800"/>
                  </a:lnTo>
                  <a:lnTo>
                    <a:pt x="851827" y="4572000"/>
                  </a:lnTo>
                  <a:lnTo>
                    <a:pt x="803071" y="4521200"/>
                  </a:lnTo>
                  <a:lnTo>
                    <a:pt x="755523" y="4470400"/>
                  </a:lnTo>
                  <a:lnTo>
                    <a:pt x="709193" y="4419600"/>
                  </a:lnTo>
                  <a:lnTo>
                    <a:pt x="664121" y="4368800"/>
                  </a:lnTo>
                  <a:lnTo>
                    <a:pt x="642048" y="4330700"/>
                  </a:lnTo>
                  <a:lnTo>
                    <a:pt x="620306" y="4305300"/>
                  </a:lnTo>
                  <a:lnTo>
                    <a:pt x="598881" y="4279900"/>
                  </a:lnTo>
                  <a:lnTo>
                    <a:pt x="577773" y="4254500"/>
                  </a:lnTo>
                  <a:lnTo>
                    <a:pt x="557009" y="4229100"/>
                  </a:lnTo>
                  <a:lnTo>
                    <a:pt x="536575" y="4191000"/>
                  </a:lnTo>
                  <a:lnTo>
                    <a:pt x="516458" y="4165600"/>
                  </a:lnTo>
                  <a:lnTo>
                    <a:pt x="496697" y="4140200"/>
                  </a:lnTo>
                  <a:lnTo>
                    <a:pt x="477266" y="4114800"/>
                  </a:lnTo>
                  <a:lnTo>
                    <a:pt x="458177" y="4076700"/>
                  </a:lnTo>
                  <a:lnTo>
                    <a:pt x="439445" y="4051300"/>
                  </a:lnTo>
                  <a:lnTo>
                    <a:pt x="421043" y="4025900"/>
                  </a:lnTo>
                  <a:lnTo>
                    <a:pt x="403009" y="3987800"/>
                  </a:lnTo>
                  <a:lnTo>
                    <a:pt x="385318" y="3962400"/>
                  </a:lnTo>
                  <a:lnTo>
                    <a:pt x="367995" y="3924300"/>
                  </a:lnTo>
                  <a:lnTo>
                    <a:pt x="351015" y="3898900"/>
                  </a:lnTo>
                  <a:lnTo>
                    <a:pt x="334416" y="3873500"/>
                  </a:lnTo>
                  <a:lnTo>
                    <a:pt x="318173" y="3835400"/>
                  </a:lnTo>
                  <a:lnTo>
                    <a:pt x="302298" y="3810000"/>
                  </a:lnTo>
                  <a:lnTo>
                    <a:pt x="286791" y="3771900"/>
                  </a:lnTo>
                  <a:lnTo>
                    <a:pt x="271665" y="3746500"/>
                  </a:lnTo>
                  <a:lnTo>
                    <a:pt x="256908" y="3708400"/>
                  </a:lnTo>
                  <a:lnTo>
                    <a:pt x="242544" y="3683000"/>
                  </a:lnTo>
                  <a:lnTo>
                    <a:pt x="228549" y="3644900"/>
                  </a:lnTo>
                  <a:lnTo>
                    <a:pt x="214947" y="3606800"/>
                  </a:lnTo>
                  <a:lnTo>
                    <a:pt x="201726" y="3581400"/>
                  </a:lnTo>
                  <a:lnTo>
                    <a:pt x="188912" y="3543300"/>
                  </a:lnTo>
                  <a:lnTo>
                    <a:pt x="176479" y="3517900"/>
                  </a:lnTo>
                  <a:lnTo>
                    <a:pt x="164439" y="3479800"/>
                  </a:lnTo>
                  <a:lnTo>
                    <a:pt x="152806" y="3441700"/>
                  </a:lnTo>
                  <a:lnTo>
                    <a:pt x="141579" y="3416300"/>
                  </a:lnTo>
                  <a:lnTo>
                    <a:pt x="130746" y="3378200"/>
                  </a:lnTo>
                  <a:lnTo>
                    <a:pt x="120332" y="3340100"/>
                  </a:lnTo>
                  <a:lnTo>
                    <a:pt x="110324" y="3314700"/>
                  </a:lnTo>
                  <a:lnTo>
                    <a:pt x="100736" y="3276600"/>
                  </a:lnTo>
                  <a:lnTo>
                    <a:pt x="91567" y="3238500"/>
                  </a:lnTo>
                  <a:lnTo>
                    <a:pt x="82803" y="3200400"/>
                  </a:lnTo>
                  <a:lnTo>
                    <a:pt x="74472" y="3175000"/>
                  </a:lnTo>
                  <a:lnTo>
                    <a:pt x="66560" y="3136900"/>
                  </a:lnTo>
                  <a:lnTo>
                    <a:pt x="59080" y="3098800"/>
                  </a:lnTo>
                  <a:lnTo>
                    <a:pt x="52031" y="3060700"/>
                  </a:lnTo>
                  <a:lnTo>
                    <a:pt x="45427" y="3022600"/>
                  </a:lnTo>
                  <a:lnTo>
                    <a:pt x="39243" y="2997200"/>
                  </a:lnTo>
                  <a:lnTo>
                    <a:pt x="33515" y="2959100"/>
                  </a:lnTo>
                  <a:lnTo>
                    <a:pt x="28219" y="2921000"/>
                  </a:lnTo>
                  <a:lnTo>
                    <a:pt x="23368" y="2882900"/>
                  </a:lnTo>
                  <a:lnTo>
                    <a:pt x="18961" y="2844800"/>
                  </a:lnTo>
                  <a:lnTo>
                    <a:pt x="15011" y="2806700"/>
                  </a:lnTo>
                  <a:lnTo>
                    <a:pt x="11518" y="2768600"/>
                  </a:lnTo>
                  <a:lnTo>
                    <a:pt x="8483" y="2743200"/>
                  </a:lnTo>
                  <a:lnTo>
                    <a:pt x="5905" y="2705100"/>
                  </a:lnTo>
                  <a:lnTo>
                    <a:pt x="3784" y="2667000"/>
                  </a:lnTo>
                  <a:lnTo>
                    <a:pt x="2133" y="2628900"/>
                  </a:lnTo>
                  <a:lnTo>
                    <a:pt x="952" y="2590800"/>
                  </a:lnTo>
                  <a:lnTo>
                    <a:pt x="241" y="2552700"/>
                  </a:lnTo>
                  <a:lnTo>
                    <a:pt x="0" y="2514600"/>
                  </a:lnTo>
                  <a:lnTo>
                    <a:pt x="241" y="2476500"/>
                  </a:lnTo>
                  <a:lnTo>
                    <a:pt x="952" y="2438400"/>
                  </a:lnTo>
                  <a:lnTo>
                    <a:pt x="2133" y="2400300"/>
                  </a:lnTo>
                  <a:lnTo>
                    <a:pt x="3784" y="2362200"/>
                  </a:lnTo>
                  <a:lnTo>
                    <a:pt x="5905" y="2324100"/>
                  </a:lnTo>
                  <a:lnTo>
                    <a:pt x="8483" y="2286000"/>
                  </a:lnTo>
                  <a:lnTo>
                    <a:pt x="11518" y="2247900"/>
                  </a:lnTo>
                  <a:lnTo>
                    <a:pt x="15011" y="2209800"/>
                  </a:lnTo>
                  <a:lnTo>
                    <a:pt x="18961" y="2184400"/>
                  </a:lnTo>
                  <a:lnTo>
                    <a:pt x="23368" y="2146300"/>
                  </a:lnTo>
                  <a:lnTo>
                    <a:pt x="28219" y="2108200"/>
                  </a:lnTo>
                  <a:lnTo>
                    <a:pt x="33515" y="2070100"/>
                  </a:lnTo>
                  <a:lnTo>
                    <a:pt x="39243" y="2032000"/>
                  </a:lnTo>
                  <a:lnTo>
                    <a:pt x="45427" y="1993900"/>
                  </a:lnTo>
                  <a:lnTo>
                    <a:pt x="52031" y="1968500"/>
                  </a:lnTo>
                  <a:lnTo>
                    <a:pt x="59080" y="1930400"/>
                  </a:lnTo>
                  <a:lnTo>
                    <a:pt x="66560" y="1892300"/>
                  </a:lnTo>
                  <a:lnTo>
                    <a:pt x="74472" y="1854200"/>
                  </a:lnTo>
                  <a:lnTo>
                    <a:pt x="82803" y="1816100"/>
                  </a:lnTo>
                  <a:lnTo>
                    <a:pt x="91567" y="1790700"/>
                  </a:lnTo>
                  <a:lnTo>
                    <a:pt x="100736" y="1752600"/>
                  </a:lnTo>
                  <a:lnTo>
                    <a:pt x="110324" y="1714500"/>
                  </a:lnTo>
                  <a:lnTo>
                    <a:pt x="120332" y="1676400"/>
                  </a:lnTo>
                  <a:lnTo>
                    <a:pt x="130746" y="1651000"/>
                  </a:lnTo>
                  <a:lnTo>
                    <a:pt x="141579" y="1612900"/>
                  </a:lnTo>
                  <a:lnTo>
                    <a:pt x="152806" y="1574800"/>
                  </a:lnTo>
                  <a:lnTo>
                    <a:pt x="164439" y="1549400"/>
                  </a:lnTo>
                  <a:lnTo>
                    <a:pt x="176479" y="1511300"/>
                  </a:lnTo>
                  <a:lnTo>
                    <a:pt x="188912" y="1485900"/>
                  </a:lnTo>
                  <a:lnTo>
                    <a:pt x="201726" y="1447800"/>
                  </a:lnTo>
                  <a:lnTo>
                    <a:pt x="214947" y="1409700"/>
                  </a:lnTo>
                  <a:lnTo>
                    <a:pt x="228549" y="1384300"/>
                  </a:lnTo>
                  <a:lnTo>
                    <a:pt x="242544" y="1346200"/>
                  </a:lnTo>
                  <a:lnTo>
                    <a:pt x="256908" y="1320800"/>
                  </a:lnTo>
                  <a:lnTo>
                    <a:pt x="271665" y="1282700"/>
                  </a:lnTo>
                  <a:lnTo>
                    <a:pt x="286791" y="1257300"/>
                  </a:lnTo>
                  <a:lnTo>
                    <a:pt x="302298" y="1219200"/>
                  </a:lnTo>
                  <a:lnTo>
                    <a:pt x="318173" y="1193800"/>
                  </a:lnTo>
                  <a:lnTo>
                    <a:pt x="334416" y="1155700"/>
                  </a:lnTo>
                  <a:lnTo>
                    <a:pt x="351015" y="1130300"/>
                  </a:lnTo>
                  <a:lnTo>
                    <a:pt x="367995" y="1092200"/>
                  </a:lnTo>
                  <a:lnTo>
                    <a:pt x="385318" y="1066800"/>
                  </a:lnTo>
                  <a:lnTo>
                    <a:pt x="403009" y="1041400"/>
                  </a:lnTo>
                  <a:lnTo>
                    <a:pt x="421043" y="1003300"/>
                  </a:lnTo>
                  <a:lnTo>
                    <a:pt x="439445" y="977900"/>
                  </a:lnTo>
                  <a:lnTo>
                    <a:pt x="458177" y="939800"/>
                  </a:lnTo>
                  <a:lnTo>
                    <a:pt x="477266" y="914400"/>
                  </a:lnTo>
                  <a:lnTo>
                    <a:pt x="496697" y="889000"/>
                  </a:lnTo>
                  <a:lnTo>
                    <a:pt x="516458" y="863600"/>
                  </a:lnTo>
                  <a:lnTo>
                    <a:pt x="536575" y="825500"/>
                  </a:lnTo>
                  <a:lnTo>
                    <a:pt x="557009" y="800100"/>
                  </a:lnTo>
                  <a:lnTo>
                    <a:pt x="577773" y="774700"/>
                  </a:lnTo>
                  <a:lnTo>
                    <a:pt x="598881" y="749300"/>
                  </a:lnTo>
                  <a:lnTo>
                    <a:pt x="620306" y="723900"/>
                  </a:lnTo>
                  <a:lnTo>
                    <a:pt x="642048" y="685800"/>
                  </a:lnTo>
                  <a:lnTo>
                    <a:pt x="686498" y="635000"/>
                  </a:lnTo>
                  <a:lnTo>
                    <a:pt x="732205" y="584200"/>
                  </a:lnTo>
                  <a:lnTo>
                    <a:pt x="779145" y="533400"/>
                  </a:lnTo>
                  <a:lnTo>
                    <a:pt x="827303" y="482600"/>
                  </a:lnTo>
                  <a:lnTo>
                    <a:pt x="876642" y="431800"/>
                  </a:lnTo>
                  <a:lnTo>
                    <a:pt x="927138" y="381000"/>
                  </a:lnTo>
                  <a:lnTo>
                    <a:pt x="978789" y="342900"/>
                  </a:lnTo>
                  <a:lnTo>
                    <a:pt x="1005027" y="317500"/>
                  </a:lnTo>
                  <a:lnTo>
                    <a:pt x="1031557" y="292100"/>
                  </a:lnTo>
                  <a:lnTo>
                    <a:pt x="1085418" y="241300"/>
                  </a:lnTo>
                  <a:lnTo>
                    <a:pt x="1112748" y="228600"/>
                  </a:lnTo>
                  <a:lnTo>
                    <a:pt x="1168209" y="177800"/>
                  </a:lnTo>
                  <a:lnTo>
                    <a:pt x="1196340" y="165100"/>
                  </a:lnTo>
                  <a:lnTo>
                    <a:pt x="1224711" y="139700"/>
                  </a:lnTo>
                  <a:lnTo>
                    <a:pt x="1253350" y="127000"/>
                  </a:lnTo>
                  <a:lnTo>
                    <a:pt x="1311376" y="76200"/>
                  </a:lnTo>
                  <a:lnTo>
                    <a:pt x="1370368" y="50800"/>
                  </a:lnTo>
                  <a:lnTo>
                    <a:pt x="1400238" y="25400"/>
                  </a:lnTo>
                  <a:lnTo>
                    <a:pt x="1430337" y="12700"/>
                  </a:lnTo>
                  <a:lnTo>
                    <a:pt x="1455004" y="0"/>
                  </a:lnTo>
                  <a:lnTo>
                    <a:pt x="1467027" y="0"/>
                  </a:lnTo>
                  <a:lnTo>
                    <a:pt x="1436763" y="12700"/>
                  </a:lnTo>
                  <a:lnTo>
                    <a:pt x="1406791" y="38100"/>
                  </a:lnTo>
                  <a:lnTo>
                    <a:pt x="1377060" y="50800"/>
                  </a:lnTo>
                  <a:lnTo>
                    <a:pt x="1347571" y="76200"/>
                  </a:lnTo>
                  <a:lnTo>
                    <a:pt x="1318323" y="88900"/>
                  </a:lnTo>
                  <a:lnTo>
                    <a:pt x="1289316" y="114300"/>
                  </a:lnTo>
                  <a:lnTo>
                    <a:pt x="1260551" y="127000"/>
                  </a:lnTo>
                  <a:lnTo>
                    <a:pt x="1232052" y="152400"/>
                  </a:lnTo>
                  <a:lnTo>
                    <a:pt x="1203794" y="177800"/>
                  </a:lnTo>
                  <a:lnTo>
                    <a:pt x="1175791" y="190500"/>
                  </a:lnTo>
                  <a:lnTo>
                    <a:pt x="1148041" y="215900"/>
                  </a:lnTo>
                  <a:lnTo>
                    <a:pt x="1120571" y="241300"/>
                  </a:lnTo>
                  <a:lnTo>
                    <a:pt x="1093355" y="254000"/>
                  </a:lnTo>
                  <a:lnTo>
                    <a:pt x="1066406" y="279400"/>
                  </a:lnTo>
                  <a:lnTo>
                    <a:pt x="1039723" y="304800"/>
                  </a:lnTo>
                  <a:lnTo>
                    <a:pt x="1026553" y="317500"/>
                  </a:lnTo>
                  <a:lnTo>
                    <a:pt x="1013371" y="317500"/>
                  </a:lnTo>
                  <a:lnTo>
                    <a:pt x="987183" y="342900"/>
                  </a:lnTo>
                  <a:lnTo>
                    <a:pt x="961339" y="368300"/>
                  </a:lnTo>
                  <a:lnTo>
                    <a:pt x="935761" y="393700"/>
                  </a:lnTo>
                  <a:lnTo>
                    <a:pt x="910475" y="419100"/>
                  </a:lnTo>
                  <a:lnTo>
                    <a:pt x="885482" y="444500"/>
                  </a:lnTo>
                  <a:lnTo>
                    <a:pt x="860780" y="469900"/>
                  </a:lnTo>
                  <a:lnTo>
                    <a:pt x="836358" y="495300"/>
                  </a:lnTo>
                  <a:lnTo>
                    <a:pt x="812241" y="520700"/>
                  </a:lnTo>
                  <a:lnTo>
                    <a:pt x="788416" y="546100"/>
                  </a:lnTo>
                  <a:lnTo>
                    <a:pt x="764895" y="571500"/>
                  </a:lnTo>
                  <a:lnTo>
                    <a:pt x="741679" y="596900"/>
                  </a:lnTo>
                  <a:lnTo>
                    <a:pt x="718769" y="622300"/>
                  </a:lnTo>
                  <a:lnTo>
                    <a:pt x="696175" y="647700"/>
                  </a:lnTo>
                  <a:lnTo>
                    <a:pt x="673887" y="673100"/>
                  </a:lnTo>
                  <a:lnTo>
                    <a:pt x="651916" y="698500"/>
                  </a:lnTo>
                  <a:lnTo>
                    <a:pt x="630262" y="723900"/>
                  </a:lnTo>
                  <a:lnTo>
                    <a:pt x="608939" y="749300"/>
                  </a:lnTo>
                  <a:lnTo>
                    <a:pt x="587921" y="774700"/>
                  </a:lnTo>
                  <a:lnTo>
                    <a:pt x="567245" y="812800"/>
                  </a:lnTo>
                  <a:lnTo>
                    <a:pt x="546900" y="838200"/>
                  </a:lnTo>
                  <a:lnTo>
                    <a:pt x="526884" y="863600"/>
                  </a:lnTo>
                  <a:lnTo>
                    <a:pt x="507199" y="889000"/>
                  </a:lnTo>
                  <a:lnTo>
                    <a:pt x="487857" y="927100"/>
                  </a:lnTo>
                  <a:lnTo>
                    <a:pt x="468845" y="952500"/>
                  </a:lnTo>
                  <a:lnTo>
                    <a:pt x="450189" y="977900"/>
                  </a:lnTo>
                  <a:lnTo>
                    <a:pt x="431876" y="1016000"/>
                  </a:lnTo>
                  <a:lnTo>
                    <a:pt x="413918" y="1041400"/>
                  </a:lnTo>
                  <a:lnTo>
                    <a:pt x="396316" y="1066800"/>
                  </a:lnTo>
                  <a:lnTo>
                    <a:pt x="379056" y="1104900"/>
                  </a:lnTo>
                  <a:lnTo>
                    <a:pt x="362165" y="1130300"/>
                  </a:lnTo>
                  <a:lnTo>
                    <a:pt x="345630" y="1168400"/>
                  </a:lnTo>
                  <a:lnTo>
                    <a:pt x="329450" y="1193800"/>
                  </a:lnTo>
                  <a:lnTo>
                    <a:pt x="313651" y="1231900"/>
                  </a:lnTo>
                  <a:lnTo>
                    <a:pt x="298221" y="1257300"/>
                  </a:lnTo>
                  <a:lnTo>
                    <a:pt x="283159" y="1295400"/>
                  </a:lnTo>
                  <a:lnTo>
                    <a:pt x="268465" y="1320800"/>
                  </a:lnTo>
                  <a:lnTo>
                    <a:pt x="254165" y="1358900"/>
                  </a:lnTo>
                  <a:lnTo>
                    <a:pt x="240233" y="1384300"/>
                  </a:lnTo>
                  <a:lnTo>
                    <a:pt x="226695" y="1422400"/>
                  </a:lnTo>
                  <a:lnTo>
                    <a:pt x="213537" y="1447800"/>
                  </a:lnTo>
                  <a:lnTo>
                    <a:pt x="200761" y="1485900"/>
                  </a:lnTo>
                  <a:lnTo>
                    <a:pt x="188391" y="1524000"/>
                  </a:lnTo>
                  <a:lnTo>
                    <a:pt x="176402" y="1549400"/>
                  </a:lnTo>
                  <a:lnTo>
                    <a:pt x="164820" y="1587500"/>
                  </a:lnTo>
                  <a:lnTo>
                    <a:pt x="153644" y="1612900"/>
                  </a:lnTo>
                  <a:lnTo>
                    <a:pt x="142862" y="1651000"/>
                  </a:lnTo>
                  <a:lnTo>
                    <a:pt x="132499" y="1689100"/>
                  </a:lnTo>
                  <a:lnTo>
                    <a:pt x="122529" y="1714500"/>
                  </a:lnTo>
                  <a:lnTo>
                    <a:pt x="112979" y="1752600"/>
                  </a:lnTo>
                  <a:lnTo>
                    <a:pt x="103847" y="1790700"/>
                  </a:lnTo>
                  <a:lnTo>
                    <a:pt x="95135" y="1828800"/>
                  </a:lnTo>
                  <a:lnTo>
                    <a:pt x="86842" y="1854200"/>
                  </a:lnTo>
                  <a:lnTo>
                    <a:pt x="78968" y="1892300"/>
                  </a:lnTo>
                  <a:lnTo>
                    <a:pt x="71526" y="1930400"/>
                  </a:lnTo>
                  <a:lnTo>
                    <a:pt x="64503" y="1968500"/>
                  </a:lnTo>
                  <a:lnTo>
                    <a:pt x="57924" y="2006600"/>
                  </a:lnTo>
                  <a:lnTo>
                    <a:pt x="51765" y="2032000"/>
                  </a:lnTo>
                  <a:lnTo>
                    <a:pt x="46062" y="2070100"/>
                  </a:lnTo>
                  <a:lnTo>
                    <a:pt x="40792" y="2108200"/>
                  </a:lnTo>
                  <a:lnTo>
                    <a:pt x="35953" y="2146300"/>
                  </a:lnTo>
                  <a:lnTo>
                    <a:pt x="31572" y="2184400"/>
                  </a:lnTo>
                  <a:lnTo>
                    <a:pt x="27647" y="2222500"/>
                  </a:lnTo>
                  <a:lnTo>
                    <a:pt x="24168" y="2247900"/>
                  </a:lnTo>
                  <a:lnTo>
                    <a:pt x="21145" y="2286000"/>
                  </a:lnTo>
                  <a:lnTo>
                    <a:pt x="18567" y="2324100"/>
                  </a:lnTo>
                  <a:lnTo>
                    <a:pt x="16471" y="2362200"/>
                  </a:lnTo>
                  <a:lnTo>
                    <a:pt x="14820" y="2400300"/>
                  </a:lnTo>
                  <a:lnTo>
                    <a:pt x="13639" y="2438400"/>
                  </a:lnTo>
                  <a:lnTo>
                    <a:pt x="12941" y="2476500"/>
                  </a:lnTo>
                  <a:lnTo>
                    <a:pt x="12700" y="2514600"/>
                  </a:lnTo>
                  <a:lnTo>
                    <a:pt x="12941" y="2552700"/>
                  </a:lnTo>
                  <a:lnTo>
                    <a:pt x="13652" y="2590800"/>
                  </a:lnTo>
                  <a:lnTo>
                    <a:pt x="14820" y="2628900"/>
                  </a:lnTo>
                  <a:lnTo>
                    <a:pt x="16471" y="2667000"/>
                  </a:lnTo>
                  <a:lnTo>
                    <a:pt x="18580" y="2705100"/>
                  </a:lnTo>
                  <a:lnTo>
                    <a:pt x="21145" y="2730500"/>
                  </a:lnTo>
                  <a:lnTo>
                    <a:pt x="24168" y="2768600"/>
                  </a:lnTo>
                  <a:lnTo>
                    <a:pt x="27647" y="2806700"/>
                  </a:lnTo>
                  <a:lnTo>
                    <a:pt x="31584" y="2844800"/>
                  </a:lnTo>
                  <a:lnTo>
                    <a:pt x="35966" y="2882900"/>
                  </a:lnTo>
                  <a:lnTo>
                    <a:pt x="40792" y="2921000"/>
                  </a:lnTo>
                  <a:lnTo>
                    <a:pt x="46075" y="2959100"/>
                  </a:lnTo>
                  <a:lnTo>
                    <a:pt x="51777" y="2984500"/>
                  </a:lnTo>
                  <a:lnTo>
                    <a:pt x="57937" y="3022600"/>
                  </a:lnTo>
                  <a:lnTo>
                    <a:pt x="64516" y="3060700"/>
                  </a:lnTo>
                  <a:lnTo>
                    <a:pt x="71539" y="3098800"/>
                  </a:lnTo>
                  <a:lnTo>
                    <a:pt x="78981" y="3136900"/>
                  </a:lnTo>
                  <a:lnTo>
                    <a:pt x="86855" y="3162300"/>
                  </a:lnTo>
                  <a:lnTo>
                    <a:pt x="95148" y="3200400"/>
                  </a:lnTo>
                  <a:lnTo>
                    <a:pt x="103873" y="3238500"/>
                  </a:lnTo>
                  <a:lnTo>
                    <a:pt x="113004" y="3276600"/>
                  </a:lnTo>
                  <a:lnTo>
                    <a:pt x="122554" y="3302000"/>
                  </a:lnTo>
                  <a:lnTo>
                    <a:pt x="132524" y="3340100"/>
                  </a:lnTo>
                  <a:lnTo>
                    <a:pt x="142887" y="3378200"/>
                  </a:lnTo>
                  <a:lnTo>
                    <a:pt x="153670" y="3403600"/>
                  </a:lnTo>
                  <a:lnTo>
                    <a:pt x="164846" y="3441700"/>
                  </a:lnTo>
                  <a:lnTo>
                    <a:pt x="176441" y="3479800"/>
                  </a:lnTo>
                  <a:lnTo>
                    <a:pt x="188417" y="3505200"/>
                  </a:lnTo>
                  <a:lnTo>
                    <a:pt x="200786" y="3543300"/>
                  </a:lnTo>
                  <a:lnTo>
                    <a:pt x="213563" y="3581400"/>
                  </a:lnTo>
                  <a:lnTo>
                    <a:pt x="217931" y="3581400"/>
                  </a:lnTo>
                  <a:lnTo>
                    <a:pt x="226720" y="3606800"/>
                  </a:lnTo>
                  <a:lnTo>
                    <a:pt x="240258" y="3644900"/>
                  </a:lnTo>
                  <a:lnTo>
                    <a:pt x="254190" y="3670300"/>
                  </a:lnTo>
                  <a:lnTo>
                    <a:pt x="268503" y="3708400"/>
                  </a:lnTo>
                  <a:lnTo>
                    <a:pt x="283184" y="3733800"/>
                  </a:lnTo>
                  <a:lnTo>
                    <a:pt x="298246" y="3771900"/>
                  </a:lnTo>
                  <a:lnTo>
                    <a:pt x="313690" y="3797300"/>
                  </a:lnTo>
                  <a:lnTo>
                    <a:pt x="329488" y="3835400"/>
                  </a:lnTo>
                  <a:lnTo>
                    <a:pt x="345668" y="3860800"/>
                  </a:lnTo>
                  <a:lnTo>
                    <a:pt x="362203" y="3898900"/>
                  </a:lnTo>
                  <a:lnTo>
                    <a:pt x="379095" y="3924300"/>
                  </a:lnTo>
                  <a:lnTo>
                    <a:pt x="396354" y="3949700"/>
                  </a:lnTo>
                  <a:lnTo>
                    <a:pt x="413956" y="3987800"/>
                  </a:lnTo>
                  <a:lnTo>
                    <a:pt x="431926" y="4013200"/>
                  </a:lnTo>
                  <a:lnTo>
                    <a:pt x="450227" y="4038600"/>
                  </a:lnTo>
                  <a:lnTo>
                    <a:pt x="468896" y="4076700"/>
                  </a:lnTo>
                  <a:lnTo>
                    <a:pt x="487895" y="4102100"/>
                  </a:lnTo>
                  <a:lnTo>
                    <a:pt x="507238" y="4127500"/>
                  </a:lnTo>
                  <a:lnTo>
                    <a:pt x="526923" y="4165600"/>
                  </a:lnTo>
                  <a:lnTo>
                    <a:pt x="546938" y="4191000"/>
                  </a:lnTo>
                  <a:lnTo>
                    <a:pt x="567296" y="4216400"/>
                  </a:lnTo>
                  <a:lnTo>
                    <a:pt x="587971" y="4241800"/>
                  </a:lnTo>
                  <a:lnTo>
                    <a:pt x="608977" y="4279900"/>
                  </a:lnTo>
                  <a:lnTo>
                    <a:pt x="616064" y="4279900"/>
                  </a:lnTo>
                  <a:lnTo>
                    <a:pt x="630313" y="4305300"/>
                  </a:lnTo>
                  <a:lnTo>
                    <a:pt x="651967" y="4330700"/>
                  </a:lnTo>
                  <a:lnTo>
                    <a:pt x="673938" y="4356100"/>
                  </a:lnTo>
                  <a:lnTo>
                    <a:pt x="696226" y="4381500"/>
                  </a:lnTo>
                  <a:lnTo>
                    <a:pt x="718820" y="4406900"/>
                  </a:lnTo>
                  <a:lnTo>
                    <a:pt x="741730" y="4432300"/>
                  </a:lnTo>
                  <a:lnTo>
                    <a:pt x="764946" y="4457700"/>
                  </a:lnTo>
                  <a:lnTo>
                    <a:pt x="788466" y="4483100"/>
                  </a:lnTo>
                  <a:lnTo>
                    <a:pt x="812292" y="4508500"/>
                  </a:lnTo>
                  <a:lnTo>
                    <a:pt x="836409" y="4533900"/>
                  </a:lnTo>
                  <a:lnTo>
                    <a:pt x="860831" y="4559300"/>
                  </a:lnTo>
                  <a:lnTo>
                    <a:pt x="885532" y="4584700"/>
                  </a:lnTo>
                  <a:lnTo>
                    <a:pt x="910539" y="4610100"/>
                  </a:lnTo>
                  <a:lnTo>
                    <a:pt x="935824" y="4635500"/>
                  </a:lnTo>
                  <a:lnTo>
                    <a:pt x="961390" y="4660900"/>
                  </a:lnTo>
                  <a:lnTo>
                    <a:pt x="987247" y="4686300"/>
                  </a:lnTo>
                  <a:lnTo>
                    <a:pt x="1000277" y="4686300"/>
                  </a:lnTo>
                  <a:lnTo>
                    <a:pt x="1013371" y="4699000"/>
                  </a:lnTo>
                  <a:lnTo>
                    <a:pt x="1039787" y="4724400"/>
                  </a:lnTo>
                  <a:lnTo>
                    <a:pt x="1066457" y="4749800"/>
                  </a:lnTo>
                  <a:lnTo>
                    <a:pt x="1093406" y="4775200"/>
                  </a:lnTo>
                  <a:lnTo>
                    <a:pt x="1120622" y="4787900"/>
                  </a:lnTo>
                  <a:lnTo>
                    <a:pt x="1148105" y="4813300"/>
                  </a:lnTo>
                  <a:lnTo>
                    <a:pt x="1175854" y="4838700"/>
                  </a:lnTo>
                  <a:lnTo>
                    <a:pt x="1203845" y="4851400"/>
                  </a:lnTo>
                  <a:lnTo>
                    <a:pt x="1232103" y="4876800"/>
                  </a:lnTo>
                  <a:lnTo>
                    <a:pt x="1260614" y="4889500"/>
                  </a:lnTo>
                  <a:lnTo>
                    <a:pt x="1289380" y="4914900"/>
                  </a:lnTo>
                  <a:lnTo>
                    <a:pt x="1318386" y="4927600"/>
                  </a:lnTo>
                  <a:lnTo>
                    <a:pt x="1347635" y="4953000"/>
                  </a:lnTo>
                  <a:lnTo>
                    <a:pt x="1377124" y="4965700"/>
                  </a:lnTo>
                  <a:lnTo>
                    <a:pt x="1406867" y="4991100"/>
                  </a:lnTo>
                  <a:lnTo>
                    <a:pt x="1436827" y="5003800"/>
                  </a:lnTo>
                  <a:lnTo>
                    <a:pt x="1467027" y="5029200"/>
                  </a:lnTo>
                  <a:lnTo>
                    <a:pt x="1497469" y="5041900"/>
                  </a:lnTo>
                  <a:lnTo>
                    <a:pt x="1528127" y="5054600"/>
                  </a:lnTo>
                  <a:lnTo>
                    <a:pt x="1559001" y="5080000"/>
                  </a:lnTo>
                  <a:lnTo>
                    <a:pt x="1590116" y="5092700"/>
                  </a:lnTo>
                  <a:lnTo>
                    <a:pt x="1621434" y="5105400"/>
                  </a:lnTo>
                  <a:lnTo>
                    <a:pt x="1652981" y="5118100"/>
                  </a:lnTo>
                  <a:lnTo>
                    <a:pt x="1684731" y="5143500"/>
                  </a:lnTo>
                  <a:lnTo>
                    <a:pt x="1716697" y="5156200"/>
                  </a:lnTo>
                  <a:lnTo>
                    <a:pt x="1748866" y="5168900"/>
                  </a:lnTo>
                  <a:lnTo>
                    <a:pt x="1781238" y="5181600"/>
                  </a:lnTo>
                  <a:lnTo>
                    <a:pt x="1813814" y="5194300"/>
                  </a:lnTo>
                  <a:lnTo>
                    <a:pt x="1846592" y="5207000"/>
                  </a:lnTo>
                  <a:lnTo>
                    <a:pt x="1879561" y="5219700"/>
                  </a:lnTo>
                  <a:lnTo>
                    <a:pt x="1912734" y="5232400"/>
                  </a:lnTo>
                  <a:lnTo>
                    <a:pt x="1946084" y="5245100"/>
                  </a:lnTo>
                  <a:lnTo>
                    <a:pt x="1979637" y="5257800"/>
                  </a:lnTo>
                  <a:lnTo>
                    <a:pt x="2013356" y="5270500"/>
                  </a:lnTo>
                  <a:lnTo>
                    <a:pt x="2047278" y="5283200"/>
                  </a:lnTo>
                  <a:lnTo>
                    <a:pt x="2081288" y="5283200"/>
                  </a:lnTo>
                  <a:lnTo>
                    <a:pt x="2115629" y="5295900"/>
                  </a:lnTo>
                  <a:close/>
                </a:path>
                <a:path w="4302125" h="5422900">
                  <a:moveTo>
                    <a:pt x="1013320" y="330200"/>
                  </a:moveTo>
                  <a:lnTo>
                    <a:pt x="1013371" y="317500"/>
                  </a:lnTo>
                  <a:lnTo>
                    <a:pt x="1026553" y="317500"/>
                  </a:lnTo>
                  <a:lnTo>
                    <a:pt x="1013320" y="330200"/>
                  </a:lnTo>
                  <a:close/>
                </a:path>
                <a:path w="4302125" h="5422900">
                  <a:moveTo>
                    <a:pt x="217931" y="3581400"/>
                  </a:moveTo>
                  <a:lnTo>
                    <a:pt x="213563" y="3581400"/>
                  </a:lnTo>
                  <a:lnTo>
                    <a:pt x="213537" y="3568700"/>
                  </a:lnTo>
                  <a:lnTo>
                    <a:pt x="217931" y="3581400"/>
                  </a:lnTo>
                  <a:close/>
                </a:path>
                <a:path w="4302125" h="5422900">
                  <a:moveTo>
                    <a:pt x="616064" y="4279900"/>
                  </a:moveTo>
                  <a:lnTo>
                    <a:pt x="608977" y="4279900"/>
                  </a:lnTo>
                  <a:lnTo>
                    <a:pt x="608939" y="4267200"/>
                  </a:lnTo>
                  <a:lnTo>
                    <a:pt x="616064" y="4279900"/>
                  </a:lnTo>
                  <a:close/>
                </a:path>
                <a:path w="4302125" h="5422900">
                  <a:moveTo>
                    <a:pt x="1000277" y="4686300"/>
                  </a:moveTo>
                  <a:lnTo>
                    <a:pt x="987247" y="4686300"/>
                  </a:lnTo>
                  <a:lnTo>
                    <a:pt x="987183" y="4673600"/>
                  </a:lnTo>
                  <a:lnTo>
                    <a:pt x="1000277" y="4686300"/>
                  </a:lnTo>
                  <a:close/>
                </a:path>
                <a:path w="4302125" h="5422900">
                  <a:moveTo>
                    <a:pt x="3773131" y="5295900"/>
                  </a:moveTo>
                  <a:lnTo>
                    <a:pt x="3700970" y="5295900"/>
                  </a:lnTo>
                  <a:lnTo>
                    <a:pt x="3735311" y="5283200"/>
                  </a:lnTo>
                  <a:lnTo>
                    <a:pt x="3769321" y="5283200"/>
                  </a:lnTo>
                  <a:lnTo>
                    <a:pt x="3803307" y="5270500"/>
                  </a:lnTo>
                  <a:lnTo>
                    <a:pt x="3837038" y="5257800"/>
                  </a:lnTo>
                  <a:lnTo>
                    <a:pt x="3870579" y="5245100"/>
                  </a:lnTo>
                  <a:lnTo>
                    <a:pt x="3903941" y="5232400"/>
                  </a:lnTo>
                  <a:lnTo>
                    <a:pt x="3937101" y="5219700"/>
                  </a:lnTo>
                  <a:lnTo>
                    <a:pt x="3970083" y="5207000"/>
                  </a:lnTo>
                  <a:lnTo>
                    <a:pt x="4002849" y="5194300"/>
                  </a:lnTo>
                  <a:lnTo>
                    <a:pt x="4035437" y="5181600"/>
                  </a:lnTo>
                  <a:lnTo>
                    <a:pt x="4067809" y="5168900"/>
                  </a:lnTo>
                  <a:lnTo>
                    <a:pt x="4099979" y="5156200"/>
                  </a:lnTo>
                  <a:lnTo>
                    <a:pt x="4131945" y="5143500"/>
                  </a:lnTo>
                  <a:lnTo>
                    <a:pt x="4163695" y="5118100"/>
                  </a:lnTo>
                  <a:lnTo>
                    <a:pt x="4195229" y="5105400"/>
                  </a:lnTo>
                  <a:lnTo>
                    <a:pt x="4226559" y="5092700"/>
                  </a:lnTo>
                  <a:lnTo>
                    <a:pt x="4257662" y="5080000"/>
                  </a:lnTo>
                  <a:lnTo>
                    <a:pt x="4288548" y="5054600"/>
                  </a:lnTo>
                  <a:lnTo>
                    <a:pt x="4302125" y="5054600"/>
                  </a:lnTo>
                  <a:lnTo>
                    <a:pt x="4302125" y="5067300"/>
                  </a:lnTo>
                  <a:lnTo>
                    <a:pt x="4294568" y="5067300"/>
                  </a:lnTo>
                  <a:lnTo>
                    <a:pt x="4263555" y="5092700"/>
                  </a:lnTo>
                  <a:lnTo>
                    <a:pt x="4169168" y="5130800"/>
                  </a:lnTo>
                  <a:lnTo>
                    <a:pt x="4137279" y="5156200"/>
                  </a:lnTo>
                  <a:lnTo>
                    <a:pt x="3874770" y="5257800"/>
                  </a:lnTo>
                  <a:lnTo>
                    <a:pt x="3773131" y="5295900"/>
                  </a:lnTo>
                  <a:close/>
                </a:path>
                <a:path w="4302125" h="5422900">
                  <a:moveTo>
                    <a:pt x="2254402" y="5334000"/>
                  </a:moveTo>
                  <a:lnTo>
                    <a:pt x="2181479" y="5334000"/>
                  </a:lnTo>
                  <a:lnTo>
                    <a:pt x="2077707" y="5295900"/>
                  </a:lnTo>
                  <a:lnTo>
                    <a:pt x="2115553" y="5295900"/>
                  </a:lnTo>
                  <a:lnTo>
                    <a:pt x="2150071" y="5308600"/>
                  </a:lnTo>
                  <a:lnTo>
                    <a:pt x="2184679" y="5321300"/>
                  </a:lnTo>
                  <a:lnTo>
                    <a:pt x="2219375" y="5321300"/>
                  </a:lnTo>
                  <a:lnTo>
                    <a:pt x="2254402" y="5334000"/>
                  </a:lnTo>
                  <a:close/>
                </a:path>
                <a:path w="4302125" h="5422900">
                  <a:moveTo>
                    <a:pt x="3635121" y="5334000"/>
                  </a:moveTo>
                  <a:lnTo>
                    <a:pt x="3562197" y="5334000"/>
                  </a:lnTo>
                  <a:lnTo>
                    <a:pt x="3597224" y="5321300"/>
                  </a:lnTo>
                  <a:lnTo>
                    <a:pt x="3631920" y="5321300"/>
                  </a:lnTo>
                  <a:lnTo>
                    <a:pt x="3666604" y="5308600"/>
                  </a:lnTo>
                  <a:lnTo>
                    <a:pt x="3701046" y="5295900"/>
                  </a:lnTo>
                  <a:lnTo>
                    <a:pt x="3738892" y="5295900"/>
                  </a:lnTo>
                  <a:lnTo>
                    <a:pt x="3635121" y="5334000"/>
                  </a:lnTo>
                  <a:close/>
                </a:path>
                <a:path w="4302125" h="5422900">
                  <a:moveTo>
                    <a:pt x="2360193" y="5359400"/>
                  </a:moveTo>
                  <a:lnTo>
                    <a:pt x="2286761" y="5359400"/>
                  </a:lnTo>
                  <a:lnTo>
                    <a:pt x="2216404" y="5334000"/>
                  </a:lnTo>
                  <a:lnTo>
                    <a:pt x="2254326" y="5334000"/>
                  </a:lnTo>
                  <a:lnTo>
                    <a:pt x="2289505" y="5346700"/>
                  </a:lnTo>
                  <a:lnTo>
                    <a:pt x="2324684" y="5346700"/>
                  </a:lnTo>
                  <a:lnTo>
                    <a:pt x="2360193" y="5359400"/>
                  </a:lnTo>
                  <a:close/>
                </a:path>
                <a:path w="4302125" h="5422900">
                  <a:moveTo>
                    <a:pt x="3529838" y="5359400"/>
                  </a:moveTo>
                  <a:lnTo>
                    <a:pt x="3456406" y="5359400"/>
                  </a:lnTo>
                  <a:lnTo>
                    <a:pt x="3491915" y="5346700"/>
                  </a:lnTo>
                  <a:lnTo>
                    <a:pt x="3527094" y="5346700"/>
                  </a:lnTo>
                  <a:lnTo>
                    <a:pt x="3562273" y="5334000"/>
                  </a:lnTo>
                  <a:lnTo>
                    <a:pt x="3600196" y="5334000"/>
                  </a:lnTo>
                  <a:lnTo>
                    <a:pt x="3529838" y="5359400"/>
                  </a:lnTo>
                  <a:close/>
                </a:path>
                <a:path w="4302125" h="5422900">
                  <a:moveTo>
                    <a:pt x="2431491" y="5372100"/>
                  </a:moveTo>
                  <a:lnTo>
                    <a:pt x="2357754" y="5372100"/>
                  </a:lnTo>
                  <a:lnTo>
                    <a:pt x="2322182" y="5359400"/>
                  </a:lnTo>
                  <a:lnTo>
                    <a:pt x="2395689" y="5359400"/>
                  </a:lnTo>
                  <a:lnTo>
                    <a:pt x="2431491" y="5372100"/>
                  </a:lnTo>
                  <a:close/>
                </a:path>
                <a:path w="4302125" h="5422900">
                  <a:moveTo>
                    <a:pt x="3458845" y="5372100"/>
                  </a:moveTo>
                  <a:lnTo>
                    <a:pt x="3385108" y="5372100"/>
                  </a:lnTo>
                  <a:lnTo>
                    <a:pt x="3420910" y="5359400"/>
                  </a:lnTo>
                  <a:lnTo>
                    <a:pt x="3494417" y="5359400"/>
                  </a:lnTo>
                  <a:lnTo>
                    <a:pt x="3458845" y="5372100"/>
                  </a:lnTo>
                  <a:close/>
                </a:path>
                <a:path w="4302125" h="5422900">
                  <a:moveTo>
                    <a:pt x="2503373" y="5384800"/>
                  </a:moveTo>
                  <a:lnTo>
                    <a:pt x="2429370" y="5384800"/>
                  </a:lnTo>
                  <a:lnTo>
                    <a:pt x="2393492" y="5372100"/>
                  </a:lnTo>
                  <a:lnTo>
                    <a:pt x="2467279" y="5372100"/>
                  </a:lnTo>
                  <a:lnTo>
                    <a:pt x="2503373" y="5384800"/>
                  </a:lnTo>
                  <a:close/>
                </a:path>
                <a:path w="4302125" h="5422900">
                  <a:moveTo>
                    <a:pt x="3387229" y="5384800"/>
                  </a:moveTo>
                  <a:lnTo>
                    <a:pt x="3313226" y="5384800"/>
                  </a:lnTo>
                  <a:lnTo>
                    <a:pt x="3349320" y="5372100"/>
                  </a:lnTo>
                  <a:lnTo>
                    <a:pt x="3423107" y="5372100"/>
                  </a:lnTo>
                  <a:lnTo>
                    <a:pt x="3387229" y="5384800"/>
                  </a:lnTo>
                  <a:close/>
                </a:path>
                <a:path w="4302125" h="5422900">
                  <a:moveTo>
                    <a:pt x="2612275" y="5397500"/>
                  </a:moveTo>
                  <a:lnTo>
                    <a:pt x="2501582" y="5397500"/>
                  </a:lnTo>
                  <a:lnTo>
                    <a:pt x="2465400" y="5384800"/>
                  </a:lnTo>
                  <a:lnTo>
                    <a:pt x="2575763" y="5384800"/>
                  </a:lnTo>
                  <a:lnTo>
                    <a:pt x="2612275" y="5397500"/>
                  </a:lnTo>
                  <a:close/>
                </a:path>
                <a:path w="4302125" h="5422900">
                  <a:moveTo>
                    <a:pt x="3315017" y="5397500"/>
                  </a:moveTo>
                  <a:lnTo>
                    <a:pt x="3204324" y="5397500"/>
                  </a:lnTo>
                  <a:lnTo>
                    <a:pt x="3240836" y="5384800"/>
                  </a:lnTo>
                  <a:lnTo>
                    <a:pt x="3351199" y="5384800"/>
                  </a:lnTo>
                  <a:lnTo>
                    <a:pt x="3315017" y="5397500"/>
                  </a:lnTo>
                  <a:close/>
                </a:path>
                <a:path w="4302125" h="5422900">
                  <a:moveTo>
                    <a:pt x="2759329" y="5410200"/>
                  </a:moveTo>
                  <a:lnTo>
                    <a:pt x="2610954" y="5410200"/>
                  </a:lnTo>
                  <a:lnTo>
                    <a:pt x="2574353" y="5397500"/>
                  </a:lnTo>
                  <a:lnTo>
                    <a:pt x="2722295" y="5397500"/>
                  </a:lnTo>
                  <a:lnTo>
                    <a:pt x="2759329" y="5410200"/>
                  </a:lnTo>
                  <a:close/>
                </a:path>
                <a:path w="4302125" h="5422900">
                  <a:moveTo>
                    <a:pt x="3205645" y="5410200"/>
                  </a:moveTo>
                  <a:lnTo>
                    <a:pt x="3057271" y="5410200"/>
                  </a:lnTo>
                  <a:lnTo>
                    <a:pt x="3094304" y="5397500"/>
                  </a:lnTo>
                  <a:lnTo>
                    <a:pt x="3242246" y="5397500"/>
                  </a:lnTo>
                  <a:lnTo>
                    <a:pt x="3205645" y="5410200"/>
                  </a:lnTo>
                  <a:close/>
                </a:path>
                <a:path w="4302125" h="5422900">
                  <a:moveTo>
                    <a:pt x="3057956" y="5422900"/>
                  </a:moveTo>
                  <a:lnTo>
                    <a:pt x="2758643" y="5422900"/>
                  </a:lnTo>
                  <a:lnTo>
                    <a:pt x="2721533" y="5410200"/>
                  </a:lnTo>
                  <a:lnTo>
                    <a:pt x="3095066" y="5410200"/>
                  </a:lnTo>
                  <a:lnTo>
                    <a:pt x="3057956" y="54229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75020" y="54864"/>
              <a:ext cx="6316980" cy="6803135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761" y="761"/>
              <a:ext cx="12190730" cy="6856730"/>
            </a:xfrm>
            <a:custGeom>
              <a:avLst/>
              <a:gdLst/>
              <a:ahLst/>
              <a:cxnLst/>
              <a:rect l="l" t="t" r="r" b="b"/>
              <a:pathLst>
                <a:path w="12190730" h="6856730">
                  <a:moveTo>
                    <a:pt x="0" y="0"/>
                  </a:moveTo>
                  <a:lnTo>
                    <a:pt x="12190476" y="0"/>
                  </a:lnTo>
                  <a:lnTo>
                    <a:pt x="12190476" y="6856476"/>
                  </a:lnTo>
                  <a:lnTo>
                    <a:pt x="0" y="6856476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350" y="0"/>
            <a:ext cx="12185650" cy="6856095"/>
          </a:xfrm>
          <a:custGeom>
            <a:avLst/>
            <a:gdLst/>
            <a:ahLst/>
            <a:cxnLst/>
            <a:rect l="l" t="t" r="r" b="b"/>
            <a:pathLst>
              <a:path w="12185650" h="6856095">
                <a:moveTo>
                  <a:pt x="12185650" y="6856095"/>
                </a:moveTo>
                <a:lnTo>
                  <a:pt x="0" y="6856095"/>
                </a:lnTo>
                <a:lnTo>
                  <a:pt x="0" y="0"/>
                </a:lnTo>
                <a:lnTo>
                  <a:pt x="12185650" y="0"/>
                </a:lnTo>
                <a:lnTo>
                  <a:pt x="12185650" y="6856095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84250" y="1597025"/>
            <a:ext cx="10420350" cy="280606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700" marR="5080" indent="-1270" algn="ctr">
              <a:lnSpc>
                <a:spcPts val="2700"/>
              </a:lnSpc>
              <a:spcBef>
                <a:spcPts val="435"/>
              </a:spcBef>
            </a:pP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2500" b="1" spc="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первом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занятии</a:t>
            </a:r>
            <a:r>
              <a:rPr sz="25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Алина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Валерьевна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допустила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ошибку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 </a:t>
            </a:r>
            <a:r>
              <a:rPr sz="25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расчетах,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которую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Миша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указал,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аргументированно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и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2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вежливо </a:t>
            </a:r>
            <a:r>
              <a:rPr sz="2500" b="1" spc="-68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объяснив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свою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позицию.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Алина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Валерьевна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восприняла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3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это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как </a:t>
            </a:r>
            <a:r>
              <a:rPr sz="2500" b="1" spc="-68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2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вызов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своему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авторитету,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так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как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привыкла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к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6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тому,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что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студенты </a:t>
            </a:r>
            <a:r>
              <a:rPr sz="2500" b="1" spc="-68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не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2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оспаривают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ее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слова.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Ее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отношение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к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Мише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2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изменилось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-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она </a:t>
            </a:r>
            <a:r>
              <a:rPr sz="2500" b="1" spc="-68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стала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игнорировать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его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на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уроках,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задавать</a:t>
            </a:r>
            <a:r>
              <a:rPr sz="2500" b="1" spc="4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дополнительные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вопросы</a:t>
            </a:r>
            <a:r>
              <a:rPr sz="2500" b="1" spc="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по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сложным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темам,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которые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не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были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программе,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а </a:t>
            </a:r>
            <a:r>
              <a:rPr sz="25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также</a:t>
            </a:r>
            <a:r>
              <a:rPr sz="2500" b="1" spc="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занижать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оценки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2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за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его</a:t>
            </a:r>
            <a:r>
              <a:rPr sz="2500" b="1" spc="4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выполненные</a:t>
            </a:r>
            <a:r>
              <a:rPr sz="2500" b="1" spc="3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2500" b="1" spc="-10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задания.</a:t>
            </a:r>
            <a:endParaRPr sz="2500">
              <a:latin typeface="Arial" panose="020B0604020202020204"/>
              <a:cs typeface="Arial" panose="020B0604020202020204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422892" y="1569719"/>
            <a:ext cx="532130" cy="28575"/>
          </a:xfrm>
          <a:custGeom>
            <a:avLst/>
            <a:gdLst/>
            <a:ahLst/>
            <a:cxnLst/>
            <a:rect l="l" t="t" r="r" b="b"/>
            <a:pathLst>
              <a:path w="532129" h="28575">
                <a:moveTo>
                  <a:pt x="0" y="28575"/>
                </a:moveTo>
                <a:lnTo>
                  <a:pt x="532002" y="28575"/>
                </a:lnTo>
                <a:lnTo>
                  <a:pt x="532002" y="0"/>
                </a:lnTo>
                <a:lnTo>
                  <a:pt x="0" y="0"/>
                </a:lnTo>
                <a:lnTo>
                  <a:pt x="0" y="28575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012044" y="1569719"/>
            <a:ext cx="171450" cy="28575"/>
          </a:xfrm>
          <a:custGeom>
            <a:avLst/>
            <a:gdLst/>
            <a:ahLst/>
            <a:cxnLst/>
            <a:rect l="l" t="t" r="r" b="b"/>
            <a:pathLst>
              <a:path w="171450" h="28575">
                <a:moveTo>
                  <a:pt x="0" y="28575"/>
                </a:moveTo>
                <a:lnTo>
                  <a:pt x="171450" y="28575"/>
                </a:lnTo>
                <a:lnTo>
                  <a:pt x="171450" y="0"/>
                </a:lnTo>
                <a:lnTo>
                  <a:pt x="0" y="0"/>
                </a:lnTo>
                <a:lnTo>
                  <a:pt x="0" y="28575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12094" y="1569719"/>
            <a:ext cx="171450" cy="28575"/>
          </a:xfrm>
          <a:custGeom>
            <a:avLst/>
            <a:gdLst/>
            <a:ahLst/>
            <a:cxnLst/>
            <a:rect l="l" t="t" r="r" b="b"/>
            <a:pathLst>
              <a:path w="171450" h="28575">
                <a:moveTo>
                  <a:pt x="0" y="28575"/>
                </a:moveTo>
                <a:lnTo>
                  <a:pt x="171450" y="28575"/>
                </a:lnTo>
                <a:lnTo>
                  <a:pt x="171450" y="0"/>
                </a:lnTo>
                <a:lnTo>
                  <a:pt x="0" y="0"/>
                </a:lnTo>
                <a:lnTo>
                  <a:pt x="0" y="28575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640694" y="1569719"/>
            <a:ext cx="171450" cy="28575"/>
          </a:xfrm>
          <a:custGeom>
            <a:avLst/>
            <a:gdLst/>
            <a:ahLst/>
            <a:cxnLst/>
            <a:rect l="l" t="t" r="r" b="b"/>
            <a:pathLst>
              <a:path w="171450" h="28575">
                <a:moveTo>
                  <a:pt x="0" y="28575"/>
                </a:moveTo>
                <a:lnTo>
                  <a:pt x="171450" y="28575"/>
                </a:lnTo>
                <a:lnTo>
                  <a:pt x="171450" y="0"/>
                </a:lnTo>
                <a:lnTo>
                  <a:pt x="0" y="0"/>
                </a:lnTo>
                <a:lnTo>
                  <a:pt x="0" y="28575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40744" y="1569719"/>
            <a:ext cx="171450" cy="28575"/>
          </a:xfrm>
          <a:custGeom>
            <a:avLst/>
            <a:gdLst/>
            <a:ahLst/>
            <a:cxnLst/>
            <a:rect l="l" t="t" r="r" b="b"/>
            <a:pathLst>
              <a:path w="171450" h="28575">
                <a:moveTo>
                  <a:pt x="0" y="28575"/>
                </a:moveTo>
                <a:lnTo>
                  <a:pt x="171450" y="28575"/>
                </a:lnTo>
                <a:lnTo>
                  <a:pt x="171450" y="0"/>
                </a:lnTo>
                <a:lnTo>
                  <a:pt x="0" y="0"/>
                </a:lnTo>
                <a:lnTo>
                  <a:pt x="0" y="28575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269344" y="1569719"/>
            <a:ext cx="171450" cy="28575"/>
          </a:xfrm>
          <a:custGeom>
            <a:avLst/>
            <a:gdLst/>
            <a:ahLst/>
            <a:cxnLst/>
            <a:rect l="l" t="t" r="r" b="b"/>
            <a:pathLst>
              <a:path w="171450" h="28575">
                <a:moveTo>
                  <a:pt x="0" y="28575"/>
                </a:moveTo>
                <a:lnTo>
                  <a:pt x="171450" y="28575"/>
                </a:lnTo>
                <a:lnTo>
                  <a:pt x="171450" y="0"/>
                </a:lnTo>
                <a:lnTo>
                  <a:pt x="0" y="0"/>
                </a:lnTo>
                <a:lnTo>
                  <a:pt x="0" y="28575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669394" y="1569719"/>
            <a:ext cx="171450" cy="28575"/>
          </a:xfrm>
          <a:custGeom>
            <a:avLst/>
            <a:gdLst/>
            <a:ahLst/>
            <a:cxnLst/>
            <a:rect l="l" t="t" r="r" b="b"/>
            <a:pathLst>
              <a:path w="171450" h="28575">
                <a:moveTo>
                  <a:pt x="0" y="28575"/>
                </a:moveTo>
                <a:lnTo>
                  <a:pt x="171450" y="28575"/>
                </a:lnTo>
                <a:lnTo>
                  <a:pt x="171450" y="0"/>
                </a:lnTo>
                <a:lnTo>
                  <a:pt x="0" y="0"/>
                </a:lnTo>
                <a:lnTo>
                  <a:pt x="0" y="28575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97994" y="1569719"/>
            <a:ext cx="12065" cy="28575"/>
          </a:xfrm>
          <a:custGeom>
            <a:avLst/>
            <a:gdLst/>
            <a:ahLst/>
            <a:cxnLst/>
            <a:rect l="l" t="t" r="r" b="b"/>
            <a:pathLst>
              <a:path w="12065" h="28575">
                <a:moveTo>
                  <a:pt x="0" y="28575"/>
                </a:moveTo>
                <a:lnTo>
                  <a:pt x="12065" y="28575"/>
                </a:lnTo>
                <a:lnTo>
                  <a:pt x="12065" y="0"/>
                </a:lnTo>
                <a:lnTo>
                  <a:pt x="0" y="0"/>
                </a:lnTo>
                <a:lnTo>
                  <a:pt x="0" y="28575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422892" y="6438265"/>
            <a:ext cx="81280" cy="28575"/>
          </a:xfrm>
          <a:custGeom>
            <a:avLst/>
            <a:gdLst/>
            <a:ahLst/>
            <a:cxnLst/>
            <a:rect l="l" t="t" r="r" b="b"/>
            <a:pathLst>
              <a:path w="81279" h="28575">
                <a:moveTo>
                  <a:pt x="0" y="28066"/>
                </a:moveTo>
                <a:lnTo>
                  <a:pt x="81152" y="28066"/>
                </a:lnTo>
                <a:lnTo>
                  <a:pt x="81152" y="0"/>
                </a:lnTo>
                <a:lnTo>
                  <a:pt x="0" y="0"/>
                </a:lnTo>
                <a:lnTo>
                  <a:pt x="0" y="28066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32644" y="6438265"/>
            <a:ext cx="171450" cy="28575"/>
          </a:xfrm>
          <a:custGeom>
            <a:avLst/>
            <a:gdLst/>
            <a:ahLst/>
            <a:cxnLst/>
            <a:rect l="l" t="t" r="r" b="b"/>
            <a:pathLst>
              <a:path w="171450" h="28575">
                <a:moveTo>
                  <a:pt x="0" y="28066"/>
                </a:moveTo>
                <a:lnTo>
                  <a:pt x="171450" y="28066"/>
                </a:lnTo>
                <a:lnTo>
                  <a:pt x="171450" y="0"/>
                </a:lnTo>
                <a:lnTo>
                  <a:pt x="0" y="0"/>
                </a:lnTo>
                <a:lnTo>
                  <a:pt x="0" y="28066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961244" y="6438265"/>
            <a:ext cx="171450" cy="28575"/>
          </a:xfrm>
          <a:custGeom>
            <a:avLst/>
            <a:gdLst/>
            <a:ahLst/>
            <a:cxnLst/>
            <a:rect l="l" t="t" r="r" b="b"/>
            <a:pathLst>
              <a:path w="171450" h="28575">
                <a:moveTo>
                  <a:pt x="0" y="28066"/>
                </a:moveTo>
                <a:lnTo>
                  <a:pt x="171450" y="28066"/>
                </a:lnTo>
                <a:lnTo>
                  <a:pt x="171450" y="0"/>
                </a:lnTo>
                <a:lnTo>
                  <a:pt x="0" y="0"/>
                </a:lnTo>
                <a:lnTo>
                  <a:pt x="0" y="28066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361294" y="6438265"/>
            <a:ext cx="171450" cy="28575"/>
          </a:xfrm>
          <a:custGeom>
            <a:avLst/>
            <a:gdLst/>
            <a:ahLst/>
            <a:cxnLst/>
            <a:rect l="l" t="t" r="r" b="b"/>
            <a:pathLst>
              <a:path w="171450" h="28575">
                <a:moveTo>
                  <a:pt x="0" y="28066"/>
                </a:moveTo>
                <a:lnTo>
                  <a:pt x="171450" y="28066"/>
                </a:lnTo>
                <a:lnTo>
                  <a:pt x="171450" y="0"/>
                </a:lnTo>
                <a:lnTo>
                  <a:pt x="0" y="0"/>
                </a:lnTo>
                <a:lnTo>
                  <a:pt x="0" y="28066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589894" y="6438265"/>
            <a:ext cx="171450" cy="28575"/>
          </a:xfrm>
          <a:custGeom>
            <a:avLst/>
            <a:gdLst/>
            <a:ahLst/>
            <a:cxnLst/>
            <a:rect l="l" t="t" r="r" b="b"/>
            <a:pathLst>
              <a:path w="171450" h="28575">
                <a:moveTo>
                  <a:pt x="0" y="28066"/>
                </a:moveTo>
                <a:lnTo>
                  <a:pt x="171450" y="28066"/>
                </a:lnTo>
                <a:lnTo>
                  <a:pt x="171450" y="0"/>
                </a:lnTo>
                <a:lnTo>
                  <a:pt x="0" y="0"/>
                </a:lnTo>
                <a:lnTo>
                  <a:pt x="0" y="28066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989944" y="6438265"/>
            <a:ext cx="171450" cy="28575"/>
          </a:xfrm>
          <a:custGeom>
            <a:avLst/>
            <a:gdLst/>
            <a:ahLst/>
            <a:cxnLst/>
            <a:rect l="l" t="t" r="r" b="b"/>
            <a:pathLst>
              <a:path w="171450" h="28575">
                <a:moveTo>
                  <a:pt x="0" y="28066"/>
                </a:moveTo>
                <a:lnTo>
                  <a:pt x="171450" y="28066"/>
                </a:lnTo>
                <a:lnTo>
                  <a:pt x="171450" y="0"/>
                </a:lnTo>
                <a:lnTo>
                  <a:pt x="0" y="0"/>
                </a:lnTo>
                <a:lnTo>
                  <a:pt x="0" y="28066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218544" y="6438265"/>
            <a:ext cx="171450" cy="28575"/>
          </a:xfrm>
          <a:custGeom>
            <a:avLst/>
            <a:gdLst/>
            <a:ahLst/>
            <a:cxnLst/>
            <a:rect l="l" t="t" r="r" b="b"/>
            <a:pathLst>
              <a:path w="171450" h="28575">
                <a:moveTo>
                  <a:pt x="0" y="28066"/>
                </a:moveTo>
                <a:lnTo>
                  <a:pt x="171450" y="28066"/>
                </a:lnTo>
                <a:lnTo>
                  <a:pt x="171450" y="0"/>
                </a:lnTo>
                <a:lnTo>
                  <a:pt x="0" y="0"/>
                </a:lnTo>
                <a:lnTo>
                  <a:pt x="0" y="28066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" name="object 17"/>
          <p:cNvGrpSpPr/>
          <p:nvPr/>
        </p:nvGrpSpPr>
        <p:grpSpPr>
          <a:xfrm>
            <a:off x="9394190" y="1541144"/>
            <a:ext cx="2544445" cy="4954270"/>
            <a:chOff x="9394190" y="1541144"/>
            <a:chExt cx="2544445" cy="4954270"/>
          </a:xfrm>
        </p:grpSpPr>
        <p:sp>
          <p:nvSpPr>
            <p:cNvPr id="18" name="object 18"/>
            <p:cNvSpPr/>
            <p:nvPr/>
          </p:nvSpPr>
          <p:spPr>
            <a:xfrm>
              <a:off x="9422892" y="1598294"/>
              <a:ext cx="2487295" cy="4868545"/>
            </a:xfrm>
            <a:custGeom>
              <a:avLst/>
              <a:gdLst/>
              <a:ahLst/>
              <a:cxnLst/>
              <a:rect l="l" t="t" r="r" b="b"/>
              <a:pathLst>
                <a:path w="2487295" h="4868545">
                  <a:moveTo>
                    <a:pt x="2487168" y="0"/>
                  </a:moveTo>
                  <a:lnTo>
                    <a:pt x="0" y="0"/>
                  </a:lnTo>
                  <a:lnTo>
                    <a:pt x="0" y="4839970"/>
                  </a:lnTo>
                  <a:lnTo>
                    <a:pt x="2195703" y="4839970"/>
                  </a:lnTo>
                  <a:lnTo>
                    <a:pt x="2195703" y="4868037"/>
                  </a:lnTo>
                  <a:lnTo>
                    <a:pt x="2487168" y="4868037"/>
                  </a:lnTo>
                  <a:lnTo>
                    <a:pt x="2487168" y="4839970"/>
                  </a:lnTo>
                  <a:lnTo>
                    <a:pt x="2487168" y="0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394190" y="1541144"/>
              <a:ext cx="2544445" cy="4954270"/>
            </a:xfrm>
            <a:custGeom>
              <a:avLst/>
              <a:gdLst/>
              <a:ahLst/>
              <a:cxnLst/>
              <a:rect l="l" t="t" r="r" b="b"/>
              <a:pathLst>
                <a:path w="2544445" h="4954270">
                  <a:moveTo>
                    <a:pt x="57150" y="4697095"/>
                  </a:moveTo>
                  <a:lnTo>
                    <a:pt x="0" y="4697095"/>
                  </a:lnTo>
                  <a:lnTo>
                    <a:pt x="0" y="4925695"/>
                  </a:lnTo>
                  <a:lnTo>
                    <a:pt x="57150" y="4925695"/>
                  </a:lnTo>
                  <a:lnTo>
                    <a:pt x="57150" y="4697095"/>
                  </a:lnTo>
                  <a:close/>
                </a:path>
                <a:path w="2544445" h="4954270">
                  <a:moveTo>
                    <a:pt x="57150" y="4468495"/>
                  </a:moveTo>
                  <a:lnTo>
                    <a:pt x="0" y="4468495"/>
                  </a:lnTo>
                  <a:lnTo>
                    <a:pt x="0" y="4525645"/>
                  </a:lnTo>
                  <a:lnTo>
                    <a:pt x="57150" y="4525645"/>
                  </a:lnTo>
                  <a:lnTo>
                    <a:pt x="57150" y="4468495"/>
                  </a:lnTo>
                  <a:close/>
                </a:path>
                <a:path w="2544445" h="4954270">
                  <a:moveTo>
                    <a:pt x="57150" y="4068445"/>
                  </a:moveTo>
                  <a:lnTo>
                    <a:pt x="0" y="4068445"/>
                  </a:lnTo>
                  <a:lnTo>
                    <a:pt x="0" y="4297045"/>
                  </a:lnTo>
                  <a:lnTo>
                    <a:pt x="57150" y="4297045"/>
                  </a:lnTo>
                  <a:lnTo>
                    <a:pt x="57150" y="4068445"/>
                  </a:lnTo>
                  <a:close/>
                </a:path>
                <a:path w="2544445" h="4954270">
                  <a:moveTo>
                    <a:pt x="57150" y="3839845"/>
                  </a:moveTo>
                  <a:lnTo>
                    <a:pt x="0" y="3839845"/>
                  </a:lnTo>
                  <a:lnTo>
                    <a:pt x="0" y="3896995"/>
                  </a:lnTo>
                  <a:lnTo>
                    <a:pt x="57150" y="3896995"/>
                  </a:lnTo>
                  <a:lnTo>
                    <a:pt x="57150" y="3839845"/>
                  </a:lnTo>
                  <a:close/>
                </a:path>
                <a:path w="2544445" h="4954270">
                  <a:moveTo>
                    <a:pt x="57150" y="3439795"/>
                  </a:moveTo>
                  <a:lnTo>
                    <a:pt x="0" y="3439795"/>
                  </a:lnTo>
                  <a:lnTo>
                    <a:pt x="0" y="3668395"/>
                  </a:lnTo>
                  <a:lnTo>
                    <a:pt x="57150" y="3668395"/>
                  </a:lnTo>
                  <a:lnTo>
                    <a:pt x="57150" y="3439795"/>
                  </a:lnTo>
                  <a:close/>
                </a:path>
                <a:path w="2544445" h="4954270">
                  <a:moveTo>
                    <a:pt x="57150" y="3211195"/>
                  </a:moveTo>
                  <a:lnTo>
                    <a:pt x="0" y="3211195"/>
                  </a:lnTo>
                  <a:lnTo>
                    <a:pt x="0" y="3268345"/>
                  </a:lnTo>
                  <a:lnTo>
                    <a:pt x="57150" y="3268345"/>
                  </a:lnTo>
                  <a:lnTo>
                    <a:pt x="57150" y="3211195"/>
                  </a:lnTo>
                  <a:close/>
                </a:path>
                <a:path w="2544445" h="4954270">
                  <a:moveTo>
                    <a:pt x="57150" y="2811145"/>
                  </a:moveTo>
                  <a:lnTo>
                    <a:pt x="0" y="2811145"/>
                  </a:lnTo>
                  <a:lnTo>
                    <a:pt x="0" y="3039745"/>
                  </a:lnTo>
                  <a:lnTo>
                    <a:pt x="57150" y="3039745"/>
                  </a:lnTo>
                  <a:lnTo>
                    <a:pt x="57150" y="2811145"/>
                  </a:lnTo>
                  <a:close/>
                </a:path>
                <a:path w="2544445" h="4954270">
                  <a:moveTo>
                    <a:pt x="57150" y="2582545"/>
                  </a:moveTo>
                  <a:lnTo>
                    <a:pt x="0" y="2582545"/>
                  </a:lnTo>
                  <a:lnTo>
                    <a:pt x="0" y="2639695"/>
                  </a:lnTo>
                  <a:lnTo>
                    <a:pt x="57150" y="2639695"/>
                  </a:lnTo>
                  <a:lnTo>
                    <a:pt x="57150" y="2582545"/>
                  </a:lnTo>
                  <a:close/>
                </a:path>
                <a:path w="2544445" h="4954270">
                  <a:moveTo>
                    <a:pt x="57150" y="2182495"/>
                  </a:moveTo>
                  <a:lnTo>
                    <a:pt x="0" y="2182495"/>
                  </a:lnTo>
                  <a:lnTo>
                    <a:pt x="0" y="2411095"/>
                  </a:lnTo>
                  <a:lnTo>
                    <a:pt x="57150" y="2411095"/>
                  </a:lnTo>
                  <a:lnTo>
                    <a:pt x="57150" y="2182495"/>
                  </a:lnTo>
                  <a:close/>
                </a:path>
                <a:path w="2544445" h="4954270">
                  <a:moveTo>
                    <a:pt x="57150" y="1953895"/>
                  </a:moveTo>
                  <a:lnTo>
                    <a:pt x="0" y="1953895"/>
                  </a:lnTo>
                  <a:lnTo>
                    <a:pt x="0" y="2011045"/>
                  </a:lnTo>
                  <a:lnTo>
                    <a:pt x="57150" y="2011045"/>
                  </a:lnTo>
                  <a:lnTo>
                    <a:pt x="57150" y="1953895"/>
                  </a:lnTo>
                  <a:close/>
                </a:path>
                <a:path w="2544445" h="4954270">
                  <a:moveTo>
                    <a:pt x="57150" y="1553845"/>
                  </a:moveTo>
                  <a:lnTo>
                    <a:pt x="0" y="1553845"/>
                  </a:lnTo>
                  <a:lnTo>
                    <a:pt x="0" y="1782445"/>
                  </a:lnTo>
                  <a:lnTo>
                    <a:pt x="57150" y="1782445"/>
                  </a:lnTo>
                  <a:lnTo>
                    <a:pt x="57150" y="1553845"/>
                  </a:lnTo>
                  <a:close/>
                </a:path>
                <a:path w="2544445" h="4954270">
                  <a:moveTo>
                    <a:pt x="57150" y="1325245"/>
                  </a:moveTo>
                  <a:lnTo>
                    <a:pt x="0" y="1325245"/>
                  </a:lnTo>
                  <a:lnTo>
                    <a:pt x="0" y="1382395"/>
                  </a:lnTo>
                  <a:lnTo>
                    <a:pt x="57150" y="1382395"/>
                  </a:lnTo>
                  <a:lnTo>
                    <a:pt x="57150" y="1325245"/>
                  </a:lnTo>
                  <a:close/>
                </a:path>
                <a:path w="2544445" h="4954270">
                  <a:moveTo>
                    <a:pt x="57150" y="925195"/>
                  </a:moveTo>
                  <a:lnTo>
                    <a:pt x="0" y="925195"/>
                  </a:lnTo>
                  <a:lnTo>
                    <a:pt x="0" y="1153795"/>
                  </a:lnTo>
                  <a:lnTo>
                    <a:pt x="57150" y="1153795"/>
                  </a:lnTo>
                  <a:lnTo>
                    <a:pt x="57150" y="925195"/>
                  </a:lnTo>
                  <a:close/>
                </a:path>
                <a:path w="2544445" h="4954270">
                  <a:moveTo>
                    <a:pt x="57150" y="696595"/>
                  </a:moveTo>
                  <a:lnTo>
                    <a:pt x="0" y="696595"/>
                  </a:lnTo>
                  <a:lnTo>
                    <a:pt x="0" y="753745"/>
                  </a:lnTo>
                  <a:lnTo>
                    <a:pt x="57150" y="753745"/>
                  </a:lnTo>
                  <a:lnTo>
                    <a:pt x="57150" y="696595"/>
                  </a:lnTo>
                  <a:close/>
                </a:path>
                <a:path w="2544445" h="4954270">
                  <a:moveTo>
                    <a:pt x="57150" y="296545"/>
                  </a:moveTo>
                  <a:lnTo>
                    <a:pt x="0" y="296545"/>
                  </a:lnTo>
                  <a:lnTo>
                    <a:pt x="0" y="525145"/>
                  </a:lnTo>
                  <a:lnTo>
                    <a:pt x="57150" y="525145"/>
                  </a:lnTo>
                  <a:lnTo>
                    <a:pt x="57150" y="296545"/>
                  </a:lnTo>
                  <a:close/>
                </a:path>
                <a:path w="2544445" h="4954270">
                  <a:moveTo>
                    <a:pt x="57150" y="67945"/>
                  </a:moveTo>
                  <a:lnTo>
                    <a:pt x="0" y="67945"/>
                  </a:lnTo>
                  <a:lnTo>
                    <a:pt x="0" y="125095"/>
                  </a:lnTo>
                  <a:lnTo>
                    <a:pt x="57150" y="125095"/>
                  </a:lnTo>
                  <a:lnTo>
                    <a:pt x="57150" y="67945"/>
                  </a:lnTo>
                  <a:close/>
                </a:path>
                <a:path w="2544445" h="4954270">
                  <a:moveTo>
                    <a:pt x="338455" y="4897120"/>
                  </a:moveTo>
                  <a:lnTo>
                    <a:pt x="109855" y="4897120"/>
                  </a:lnTo>
                  <a:lnTo>
                    <a:pt x="109855" y="4954270"/>
                  </a:lnTo>
                  <a:lnTo>
                    <a:pt x="338455" y="4954270"/>
                  </a:lnTo>
                  <a:lnTo>
                    <a:pt x="338455" y="4897120"/>
                  </a:lnTo>
                  <a:close/>
                </a:path>
                <a:path w="2544445" h="4954270">
                  <a:moveTo>
                    <a:pt x="389255" y="0"/>
                  </a:moveTo>
                  <a:lnTo>
                    <a:pt x="160655" y="0"/>
                  </a:lnTo>
                  <a:lnTo>
                    <a:pt x="160655" y="57150"/>
                  </a:lnTo>
                  <a:lnTo>
                    <a:pt x="389255" y="57150"/>
                  </a:lnTo>
                  <a:lnTo>
                    <a:pt x="389255" y="0"/>
                  </a:lnTo>
                  <a:close/>
                </a:path>
                <a:path w="2544445" h="4954270">
                  <a:moveTo>
                    <a:pt x="567055" y="4897120"/>
                  </a:moveTo>
                  <a:lnTo>
                    <a:pt x="509905" y="4897120"/>
                  </a:lnTo>
                  <a:lnTo>
                    <a:pt x="509905" y="4954270"/>
                  </a:lnTo>
                  <a:lnTo>
                    <a:pt x="567055" y="4954270"/>
                  </a:lnTo>
                  <a:lnTo>
                    <a:pt x="567055" y="4897120"/>
                  </a:lnTo>
                  <a:close/>
                </a:path>
                <a:path w="2544445" h="4954270">
                  <a:moveTo>
                    <a:pt x="617855" y="0"/>
                  </a:moveTo>
                  <a:lnTo>
                    <a:pt x="560705" y="0"/>
                  </a:lnTo>
                  <a:lnTo>
                    <a:pt x="560705" y="57150"/>
                  </a:lnTo>
                  <a:lnTo>
                    <a:pt x="617855" y="57150"/>
                  </a:lnTo>
                  <a:lnTo>
                    <a:pt x="617855" y="0"/>
                  </a:lnTo>
                  <a:close/>
                </a:path>
                <a:path w="2544445" h="4954270">
                  <a:moveTo>
                    <a:pt x="967105" y="4897120"/>
                  </a:moveTo>
                  <a:lnTo>
                    <a:pt x="738505" y="4897120"/>
                  </a:lnTo>
                  <a:lnTo>
                    <a:pt x="738505" y="4954270"/>
                  </a:lnTo>
                  <a:lnTo>
                    <a:pt x="967105" y="4954270"/>
                  </a:lnTo>
                  <a:lnTo>
                    <a:pt x="967105" y="4897120"/>
                  </a:lnTo>
                  <a:close/>
                </a:path>
                <a:path w="2544445" h="4954270">
                  <a:moveTo>
                    <a:pt x="1017905" y="0"/>
                  </a:moveTo>
                  <a:lnTo>
                    <a:pt x="789305" y="0"/>
                  </a:lnTo>
                  <a:lnTo>
                    <a:pt x="789305" y="57150"/>
                  </a:lnTo>
                  <a:lnTo>
                    <a:pt x="1017905" y="57150"/>
                  </a:lnTo>
                  <a:lnTo>
                    <a:pt x="1017905" y="0"/>
                  </a:lnTo>
                  <a:close/>
                </a:path>
                <a:path w="2544445" h="4954270">
                  <a:moveTo>
                    <a:pt x="1195705" y="4897120"/>
                  </a:moveTo>
                  <a:lnTo>
                    <a:pt x="1138555" y="4897120"/>
                  </a:lnTo>
                  <a:lnTo>
                    <a:pt x="1138555" y="4954270"/>
                  </a:lnTo>
                  <a:lnTo>
                    <a:pt x="1195705" y="4954270"/>
                  </a:lnTo>
                  <a:lnTo>
                    <a:pt x="1195705" y="4897120"/>
                  </a:lnTo>
                  <a:close/>
                </a:path>
                <a:path w="2544445" h="4954270">
                  <a:moveTo>
                    <a:pt x="1246505" y="0"/>
                  </a:moveTo>
                  <a:lnTo>
                    <a:pt x="1189355" y="0"/>
                  </a:lnTo>
                  <a:lnTo>
                    <a:pt x="1189355" y="57150"/>
                  </a:lnTo>
                  <a:lnTo>
                    <a:pt x="1246505" y="57150"/>
                  </a:lnTo>
                  <a:lnTo>
                    <a:pt x="1246505" y="0"/>
                  </a:lnTo>
                  <a:close/>
                </a:path>
                <a:path w="2544445" h="4954270">
                  <a:moveTo>
                    <a:pt x="1595755" y="4897120"/>
                  </a:moveTo>
                  <a:lnTo>
                    <a:pt x="1367155" y="4897120"/>
                  </a:lnTo>
                  <a:lnTo>
                    <a:pt x="1367155" y="4954270"/>
                  </a:lnTo>
                  <a:lnTo>
                    <a:pt x="1595755" y="4954270"/>
                  </a:lnTo>
                  <a:lnTo>
                    <a:pt x="1595755" y="4897120"/>
                  </a:lnTo>
                  <a:close/>
                </a:path>
                <a:path w="2544445" h="4954270">
                  <a:moveTo>
                    <a:pt x="1646555" y="0"/>
                  </a:moveTo>
                  <a:lnTo>
                    <a:pt x="1417955" y="0"/>
                  </a:lnTo>
                  <a:lnTo>
                    <a:pt x="1417955" y="57150"/>
                  </a:lnTo>
                  <a:lnTo>
                    <a:pt x="1646555" y="57150"/>
                  </a:lnTo>
                  <a:lnTo>
                    <a:pt x="1646555" y="0"/>
                  </a:lnTo>
                  <a:close/>
                </a:path>
                <a:path w="2544445" h="4954270">
                  <a:moveTo>
                    <a:pt x="1824355" y="4897120"/>
                  </a:moveTo>
                  <a:lnTo>
                    <a:pt x="1767205" y="4897120"/>
                  </a:lnTo>
                  <a:lnTo>
                    <a:pt x="1767205" y="4954270"/>
                  </a:lnTo>
                  <a:lnTo>
                    <a:pt x="1824355" y="4954270"/>
                  </a:lnTo>
                  <a:lnTo>
                    <a:pt x="1824355" y="4897120"/>
                  </a:lnTo>
                  <a:close/>
                </a:path>
                <a:path w="2544445" h="4954270">
                  <a:moveTo>
                    <a:pt x="1875155" y="0"/>
                  </a:moveTo>
                  <a:lnTo>
                    <a:pt x="1818005" y="0"/>
                  </a:lnTo>
                  <a:lnTo>
                    <a:pt x="1818005" y="57150"/>
                  </a:lnTo>
                  <a:lnTo>
                    <a:pt x="1875155" y="57150"/>
                  </a:lnTo>
                  <a:lnTo>
                    <a:pt x="1875155" y="0"/>
                  </a:lnTo>
                  <a:close/>
                </a:path>
                <a:path w="2544445" h="4954270">
                  <a:moveTo>
                    <a:pt x="2224405" y="4897120"/>
                  </a:moveTo>
                  <a:lnTo>
                    <a:pt x="1995805" y="4897120"/>
                  </a:lnTo>
                  <a:lnTo>
                    <a:pt x="1995805" y="4954270"/>
                  </a:lnTo>
                  <a:lnTo>
                    <a:pt x="2224405" y="4954270"/>
                  </a:lnTo>
                  <a:lnTo>
                    <a:pt x="2224405" y="4897120"/>
                  </a:lnTo>
                  <a:close/>
                </a:path>
                <a:path w="2544445" h="4954270">
                  <a:moveTo>
                    <a:pt x="2275205" y="0"/>
                  </a:moveTo>
                  <a:lnTo>
                    <a:pt x="2046605" y="0"/>
                  </a:lnTo>
                  <a:lnTo>
                    <a:pt x="2046605" y="57150"/>
                  </a:lnTo>
                  <a:lnTo>
                    <a:pt x="2275205" y="57150"/>
                  </a:lnTo>
                  <a:lnTo>
                    <a:pt x="2275205" y="0"/>
                  </a:lnTo>
                  <a:close/>
                </a:path>
                <a:path w="2544445" h="4954270">
                  <a:moveTo>
                    <a:pt x="2453005" y="4897120"/>
                  </a:moveTo>
                  <a:lnTo>
                    <a:pt x="2395855" y="4897120"/>
                  </a:lnTo>
                  <a:lnTo>
                    <a:pt x="2395855" y="4954270"/>
                  </a:lnTo>
                  <a:lnTo>
                    <a:pt x="2453005" y="4954270"/>
                  </a:lnTo>
                  <a:lnTo>
                    <a:pt x="2453005" y="4897120"/>
                  </a:lnTo>
                  <a:close/>
                </a:path>
                <a:path w="2544445" h="4954270">
                  <a:moveTo>
                    <a:pt x="2503805" y="0"/>
                  </a:moveTo>
                  <a:lnTo>
                    <a:pt x="2446655" y="0"/>
                  </a:lnTo>
                  <a:lnTo>
                    <a:pt x="2446655" y="57150"/>
                  </a:lnTo>
                  <a:lnTo>
                    <a:pt x="2503805" y="57150"/>
                  </a:lnTo>
                  <a:lnTo>
                    <a:pt x="2503805" y="0"/>
                  </a:lnTo>
                  <a:close/>
                </a:path>
                <a:path w="2544445" h="4954270">
                  <a:moveTo>
                    <a:pt x="2544445" y="4588510"/>
                  </a:moveTo>
                  <a:lnTo>
                    <a:pt x="2487295" y="4588510"/>
                  </a:lnTo>
                  <a:lnTo>
                    <a:pt x="2487295" y="4817110"/>
                  </a:lnTo>
                  <a:lnTo>
                    <a:pt x="2544445" y="4817110"/>
                  </a:lnTo>
                  <a:lnTo>
                    <a:pt x="2544445" y="4588510"/>
                  </a:lnTo>
                  <a:close/>
                </a:path>
                <a:path w="2544445" h="4954270">
                  <a:moveTo>
                    <a:pt x="2544445" y="4359910"/>
                  </a:moveTo>
                  <a:lnTo>
                    <a:pt x="2487295" y="4359910"/>
                  </a:lnTo>
                  <a:lnTo>
                    <a:pt x="2487295" y="4417060"/>
                  </a:lnTo>
                  <a:lnTo>
                    <a:pt x="2544445" y="4417060"/>
                  </a:lnTo>
                  <a:lnTo>
                    <a:pt x="2544445" y="4359910"/>
                  </a:lnTo>
                  <a:close/>
                </a:path>
                <a:path w="2544445" h="4954270">
                  <a:moveTo>
                    <a:pt x="2544445" y="3959860"/>
                  </a:moveTo>
                  <a:lnTo>
                    <a:pt x="2487295" y="3959860"/>
                  </a:lnTo>
                  <a:lnTo>
                    <a:pt x="2487295" y="4188460"/>
                  </a:lnTo>
                  <a:lnTo>
                    <a:pt x="2544445" y="4188460"/>
                  </a:lnTo>
                  <a:lnTo>
                    <a:pt x="2544445" y="3959860"/>
                  </a:lnTo>
                  <a:close/>
                </a:path>
                <a:path w="2544445" h="4954270">
                  <a:moveTo>
                    <a:pt x="2544445" y="3731260"/>
                  </a:moveTo>
                  <a:lnTo>
                    <a:pt x="2487295" y="3731260"/>
                  </a:lnTo>
                  <a:lnTo>
                    <a:pt x="2487295" y="3788410"/>
                  </a:lnTo>
                  <a:lnTo>
                    <a:pt x="2544445" y="3788410"/>
                  </a:lnTo>
                  <a:lnTo>
                    <a:pt x="2544445" y="3731260"/>
                  </a:lnTo>
                  <a:close/>
                </a:path>
                <a:path w="2544445" h="4954270">
                  <a:moveTo>
                    <a:pt x="2544445" y="3331210"/>
                  </a:moveTo>
                  <a:lnTo>
                    <a:pt x="2487295" y="3331210"/>
                  </a:lnTo>
                  <a:lnTo>
                    <a:pt x="2487295" y="3559810"/>
                  </a:lnTo>
                  <a:lnTo>
                    <a:pt x="2544445" y="3559810"/>
                  </a:lnTo>
                  <a:lnTo>
                    <a:pt x="2544445" y="3331210"/>
                  </a:lnTo>
                  <a:close/>
                </a:path>
                <a:path w="2544445" h="4954270">
                  <a:moveTo>
                    <a:pt x="2544445" y="3102610"/>
                  </a:moveTo>
                  <a:lnTo>
                    <a:pt x="2487295" y="3102610"/>
                  </a:lnTo>
                  <a:lnTo>
                    <a:pt x="2487295" y="3159760"/>
                  </a:lnTo>
                  <a:lnTo>
                    <a:pt x="2544445" y="3159760"/>
                  </a:lnTo>
                  <a:lnTo>
                    <a:pt x="2544445" y="3102610"/>
                  </a:lnTo>
                  <a:close/>
                </a:path>
                <a:path w="2544445" h="4954270">
                  <a:moveTo>
                    <a:pt x="2544445" y="2702560"/>
                  </a:moveTo>
                  <a:lnTo>
                    <a:pt x="2487295" y="2702560"/>
                  </a:lnTo>
                  <a:lnTo>
                    <a:pt x="2487295" y="2931160"/>
                  </a:lnTo>
                  <a:lnTo>
                    <a:pt x="2544445" y="2931160"/>
                  </a:lnTo>
                  <a:lnTo>
                    <a:pt x="2544445" y="2702560"/>
                  </a:lnTo>
                  <a:close/>
                </a:path>
                <a:path w="2544445" h="4954270">
                  <a:moveTo>
                    <a:pt x="2544445" y="2473960"/>
                  </a:moveTo>
                  <a:lnTo>
                    <a:pt x="2487295" y="2473960"/>
                  </a:lnTo>
                  <a:lnTo>
                    <a:pt x="2487295" y="2531110"/>
                  </a:lnTo>
                  <a:lnTo>
                    <a:pt x="2544445" y="2531110"/>
                  </a:lnTo>
                  <a:lnTo>
                    <a:pt x="2544445" y="2473960"/>
                  </a:lnTo>
                  <a:close/>
                </a:path>
                <a:path w="2544445" h="4954270">
                  <a:moveTo>
                    <a:pt x="2544445" y="2073910"/>
                  </a:moveTo>
                  <a:lnTo>
                    <a:pt x="2487295" y="2073910"/>
                  </a:lnTo>
                  <a:lnTo>
                    <a:pt x="2487295" y="2302510"/>
                  </a:lnTo>
                  <a:lnTo>
                    <a:pt x="2544445" y="2302510"/>
                  </a:lnTo>
                  <a:lnTo>
                    <a:pt x="2544445" y="2073910"/>
                  </a:lnTo>
                  <a:close/>
                </a:path>
                <a:path w="2544445" h="4954270">
                  <a:moveTo>
                    <a:pt x="2544445" y="1845310"/>
                  </a:moveTo>
                  <a:lnTo>
                    <a:pt x="2487295" y="1845310"/>
                  </a:lnTo>
                  <a:lnTo>
                    <a:pt x="2487295" y="1902460"/>
                  </a:lnTo>
                  <a:lnTo>
                    <a:pt x="2544445" y="1902460"/>
                  </a:lnTo>
                  <a:lnTo>
                    <a:pt x="2544445" y="1845310"/>
                  </a:lnTo>
                  <a:close/>
                </a:path>
                <a:path w="2544445" h="4954270">
                  <a:moveTo>
                    <a:pt x="2544445" y="1445260"/>
                  </a:moveTo>
                  <a:lnTo>
                    <a:pt x="2487295" y="1445260"/>
                  </a:lnTo>
                  <a:lnTo>
                    <a:pt x="2487295" y="1673860"/>
                  </a:lnTo>
                  <a:lnTo>
                    <a:pt x="2544445" y="1673860"/>
                  </a:lnTo>
                  <a:lnTo>
                    <a:pt x="2544445" y="1445260"/>
                  </a:lnTo>
                  <a:close/>
                </a:path>
                <a:path w="2544445" h="4954270">
                  <a:moveTo>
                    <a:pt x="2544445" y="1216660"/>
                  </a:moveTo>
                  <a:lnTo>
                    <a:pt x="2487295" y="1216660"/>
                  </a:lnTo>
                  <a:lnTo>
                    <a:pt x="2487295" y="1273810"/>
                  </a:lnTo>
                  <a:lnTo>
                    <a:pt x="2544445" y="1273810"/>
                  </a:lnTo>
                  <a:lnTo>
                    <a:pt x="2544445" y="1216660"/>
                  </a:lnTo>
                  <a:close/>
                </a:path>
                <a:path w="2544445" h="4954270">
                  <a:moveTo>
                    <a:pt x="2544445" y="816610"/>
                  </a:moveTo>
                  <a:lnTo>
                    <a:pt x="2487295" y="816610"/>
                  </a:lnTo>
                  <a:lnTo>
                    <a:pt x="2487295" y="1045210"/>
                  </a:lnTo>
                  <a:lnTo>
                    <a:pt x="2544445" y="1045210"/>
                  </a:lnTo>
                  <a:lnTo>
                    <a:pt x="2544445" y="816610"/>
                  </a:lnTo>
                  <a:close/>
                </a:path>
                <a:path w="2544445" h="4954270">
                  <a:moveTo>
                    <a:pt x="2544445" y="588010"/>
                  </a:moveTo>
                  <a:lnTo>
                    <a:pt x="2487295" y="588010"/>
                  </a:lnTo>
                  <a:lnTo>
                    <a:pt x="2487295" y="645160"/>
                  </a:lnTo>
                  <a:lnTo>
                    <a:pt x="2544445" y="645160"/>
                  </a:lnTo>
                  <a:lnTo>
                    <a:pt x="2544445" y="588010"/>
                  </a:lnTo>
                  <a:close/>
                </a:path>
                <a:path w="2544445" h="4954270">
                  <a:moveTo>
                    <a:pt x="2544445" y="187960"/>
                  </a:moveTo>
                  <a:lnTo>
                    <a:pt x="2487295" y="187960"/>
                  </a:lnTo>
                  <a:lnTo>
                    <a:pt x="2487295" y="416560"/>
                  </a:lnTo>
                  <a:lnTo>
                    <a:pt x="2544445" y="416560"/>
                  </a:lnTo>
                  <a:lnTo>
                    <a:pt x="2544445" y="1879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6280150" y="1503044"/>
            <a:ext cx="2804160" cy="4954270"/>
            <a:chOff x="6280150" y="1503044"/>
            <a:chExt cx="2804160" cy="4954270"/>
          </a:xfrm>
        </p:grpSpPr>
        <p:sp>
          <p:nvSpPr>
            <p:cNvPr id="21" name="object 21"/>
            <p:cNvSpPr/>
            <p:nvPr/>
          </p:nvSpPr>
          <p:spPr>
            <a:xfrm>
              <a:off x="6309359" y="1531619"/>
              <a:ext cx="2746375" cy="4897120"/>
            </a:xfrm>
            <a:custGeom>
              <a:avLst/>
              <a:gdLst/>
              <a:ahLst/>
              <a:cxnLst/>
              <a:rect l="l" t="t" r="r" b="b"/>
              <a:pathLst>
                <a:path w="2746375" h="4897120">
                  <a:moveTo>
                    <a:pt x="2746247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6247" y="0"/>
                  </a:lnTo>
                  <a:lnTo>
                    <a:pt x="2746247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28015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59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59" h="4954270">
                  <a:moveTo>
                    <a:pt x="229234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4" y="4925695"/>
                  </a:lnTo>
                  <a:lnTo>
                    <a:pt x="229234" y="4954270"/>
                  </a:lnTo>
                  <a:close/>
                </a:path>
                <a:path w="2804159" h="4954270">
                  <a:moveTo>
                    <a:pt x="229234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4" y="4897120"/>
                  </a:lnTo>
                  <a:lnTo>
                    <a:pt x="229234" y="4925695"/>
                  </a:lnTo>
                  <a:close/>
                </a:path>
                <a:path w="2804159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59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59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59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59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59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59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59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59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59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59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59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59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59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59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59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59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59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59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59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59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59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59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59" h="4954270">
                  <a:moveTo>
                    <a:pt x="2747009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59" y="0"/>
                  </a:lnTo>
                  <a:lnTo>
                    <a:pt x="2804159" y="28574"/>
                  </a:lnTo>
                  <a:lnTo>
                    <a:pt x="2747009" y="28574"/>
                  </a:lnTo>
                  <a:lnTo>
                    <a:pt x="2747009" y="57149"/>
                  </a:lnTo>
                  <a:close/>
                </a:path>
                <a:path w="2804159" h="4954270">
                  <a:moveTo>
                    <a:pt x="2804159" y="156844"/>
                  </a:moveTo>
                  <a:lnTo>
                    <a:pt x="2747009" y="156844"/>
                  </a:lnTo>
                  <a:lnTo>
                    <a:pt x="2747009" y="28574"/>
                  </a:lnTo>
                  <a:lnTo>
                    <a:pt x="2775584" y="57149"/>
                  </a:lnTo>
                  <a:lnTo>
                    <a:pt x="2804159" y="57149"/>
                  </a:lnTo>
                  <a:lnTo>
                    <a:pt x="2804159" y="156844"/>
                  </a:lnTo>
                  <a:close/>
                </a:path>
                <a:path w="2804159" h="4954270">
                  <a:moveTo>
                    <a:pt x="2804159" y="57149"/>
                  </a:moveTo>
                  <a:lnTo>
                    <a:pt x="2775584" y="57149"/>
                  </a:lnTo>
                  <a:lnTo>
                    <a:pt x="2747009" y="28574"/>
                  </a:lnTo>
                  <a:lnTo>
                    <a:pt x="2804159" y="28574"/>
                  </a:lnTo>
                  <a:lnTo>
                    <a:pt x="2804159" y="57149"/>
                  </a:lnTo>
                  <a:close/>
                </a:path>
                <a:path w="2804159" h="4954270">
                  <a:moveTo>
                    <a:pt x="2804159" y="385444"/>
                  </a:moveTo>
                  <a:lnTo>
                    <a:pt x="2747009" y="385444"/>
                  </a:lnTo>
                  <a:lnTo>
                    <a:pt x="2747009" y="328294"/>
                  </a:lnTo>
                  <a:lnTo>
                    <a:pt x="2804159" y="328294"/>
                  </a:lnTo>
                  <a:lnTo>
                    <a:pt x="2804159" y="385444"/>
                  </a:lnTo>
                  <a:close/>
                </a:path>
                <a:path w="2804159" h="4954270">
                  <a:moveTo>
                    <a:pt x="2804159" y="785494"/>
                  </a:moveTo>
                  <a:lnTo>
                    <a:pt x="2747009" y="785494"/>
                  </a:lnTo>
                  <a:lnTo>
                    <a:pt x="2747009" y="556894"/>
                  </a:lnTo>
                  <a:lnTo>
                    <a:pt x="2804159" y="556894"/>
                  </a:lnTo>
                  <a:lnTo>
                    <a:pt x="2804159" y="785494"/>
                  </a:lnTo>
                  <a:close/>
                </a:path>
                <a:path w="2804159" h="4954270">
                  <a:moveTo>
                    <a:pt x="2804159" y="1014094"/>
                  </a:moveTo>
                  <a:lnTo>
                    <a:pt x="2747009" y="1014094"/>
                  </a:lnTo>
                  <a:lnTo>
                    <a:pt x="2747009" y="956944"/>
                  </a:lnTo>
                  <a:lnTo>
                    <a:pt x="2804159" y="956944"/>
                  </a:lnTo>
                  <a:lnTo>
                    <a:pt x="2804159" y="1014094"/>
                  </a:lnTo>
                  <a:close/>
                </a:path>
                <a:path w="2804159" h="4954270">
                  <a:moveTo>
                    <a:pt x="2804159" y="1414144"/>
                  </a:moveTo>
                  <a:lnTo>
                    <a:pt x="2747009" y="1414144"/>
                  </a:lnTo>
                  <a:lnTo>
                    <a:pt x="2747009" y="1185544"/>
                  </a:lnTo>
                  <a:lnTo>
                    <a:pt x="2804159" y="1185544"/>
                  </a:lnTo>
                  <a:lnTo>
                    <a:pt x="2804159" y="1414144"/>
                  </a:lnTo>
                  <a:close/>
                </a:path>
                <a:path w="2804159" h="4954270">
                  <a:moveTo>
                    <a:pt x="2804159" y="1642744"/>
                  </a:moveTo>
                  <a:lnTo>
                    <a:pt x="2747009" y="1642744"/>
                  </a:lnTo>
                  <a:lnTo>
                    <a:pt x="2747009" y="1585594"/>
                  </a:lnTo>
                  <a:lnTo>
                    <a:pt x="2804159" y="1585594"/>
                  </a:lnTo>
                  <a:lnTo>
                    <a:pt x="2804159" y="1642744"/>
                  </a:lnTo>
                  <a:close/>
                </a:path>
                <a:path w="2804159" h="4954270">
                  <a:moveTo>
                    <a:pt x="2804159" y="2042794"/>
                  </a:moveTo>
                  <a:lnTo>
                    <a:pt x="2747009" y="2042794"/>
                  </a:lnTo>
                  <a:lnTo>
                    <a:pt x="2747009" y="1814194"/>
                  </a:lnTo>
                  <a:lnTo>
                    <a:pt x="2804159" y="1814194"/>
                  </a:lnTo>
                  <a:lnTo>
                    <a:pt x="2804159" y="2042794"/>
                  </a:lnTo>
                  <a:close/>
                </a:path>
                <a:path w="2804159" h="4954270">
                  <a:moveTo>
                    <a:pt x="2804159" y="2271394"/>
                  </a:moveTo>
                  <a:lnTo>
                    <a:pt x="2747009" y="2271394"/>
                  </a:lnTo>
                  <a:lnTo>
                    <a:pt x="2747009" y="2214244"/>
                  </a:lnTo>
                  <a:lnTo>
                    <a:pt x="2804159" y="2214244"/>
                  </a:lnTo>
                  <a:lnTo>
                    <a:pt x="2804159" y="2271394"/>
                  </a:lnTo>
                  <a:close/>
                </a:path>
                <a:path w="2804159" h="4954270">
                  <a:moveTo>
                    <a:pt x="2804159" y="2671444"/>
                  </a:moveTo>
                  <a:lnTo>
                    <a:pt x="2747009" y="2671444"/>
                  </a:lnTo>
                  <a:lnTo>
                    <a:pt x="2747009" y="2442844"/>
                  </a:lnTo>
                  <a:lnTo>
                    <a:pt x="2804159" y="2442844"/>
                  </a:lnTo>
                  <a:lnTo>
                    <a:pt x="2804159" y="2671444"/>
                  </a:lnTo>
                  <a:close/>
                </a:path>
                <a:path w="2804159" h="4954270">
                  <a:moveTo>
                    <a:pt x="2804159" y="2900044"/>
                  </a:moveTo>
                  <a:lnTo>
                    <a:pt x="2747009" y="2900044"/>
                  </a:lnTo>
                  <a:lnTo>
                    <a:pt x="2747009" y="2842894"/>
                  </a:lnTo>
                  <a:lnTo>
                    <a:pt x="2804159" y="2842894"/>
                  </a:lnTo>
                  <a:lnTo>
                    <a:pt x="2804159" y="2900044"/>
                  </a:lnTo>
                  <a:close/>
                </a:path>
                <a:path w="2804159" h="4954270">
                  <a:moveTo>
                    <a:pt x="2804159" y="3300094"/>
                  </a:moveTo>
                  <a:lnTo>
                    <a:pt x="2747009" y="3300094"/>
                  </a:lnTo>
                  <a:lnTo>
                    <a:pt x="2747009" y="3071494"/>
                  </a:lnTo>
                  <a:lnTo>
                    <a:pt x="2804159" y="3071494"/>
                  </a:lnTo>
                  <a:lnTo>
                    <a:pt x="2804159" y="3300094"/>
                  </a:lnTo>
                  <a:close/>
                </a:path>
                <a:path w="2804159" h="4954270">
                  <a:moveTo>
                    <a:pt x="2804159" y="3528694"/>
                  </a:moveTo>
                  <a:lnTo>
                    <a:pt x="2747009" y="3528694"/>
                  </a:lnTo>
                  <a:lnTo>
                    <a:pt x="2747009" y="3471544"/>
                  </a:lnTo>
                  <a:lnTo>
                    <a:pt x="2804159" y="3471544"/>
                  </a:lnTo>
                  <a:lnTo>
                    <a:pt x="2804159" y="3528694"/>
                  </a:lnTo>
                  <a:close/>
                </a:path>
                <a:path w="2804159" h="4954270">
                  <a:moveTo>
                    <a:pt x="2804159" y="3928744"/>
                  </a:moveTo>
                  <a:lnTo>
                    <a:pt x="2747009" y="3928744"/>
                  </a:lnTo>
                  <a:lnTo>
                    <a:pt x="2747009" y="3700144"/>
                  </a:lnTo>
                  <a:lnTo>
                    <a:pt x="2804159" y="3700144"/>
                  </a:lnTo>
                  <a:lnTo>
                    <a:pt x="2804159" y="3928744"/>
                  </a:lnTo>
                  <a:close/>
                </a:path>
                <a:path w="2804159" h="4954270">
                  <a:moveTo>
                    <a:pt x="2804159" y="4157344"/>
                  </a:moveTo>
                  <a:lnTo>
                    <a:pt x="2747009" y="4157344"/>
                  </a:lnTo>
                  <a:lnTo>
                    <a:pt x="2747009" y="4100194"/>
                  </a:lnTo>
                  <a:lnTo>
                    <a:pt x="2804159" y="4100194"/>
                  </a:lnTo>
                  <a:lnTo>
                    <a:pt x="2804159" y="4157344"/>
                  </a:lnTo>
                  <a:close/>
                </a:path>
                <a:path w="2804159" h="4954270">
                  <a:moveTo>
                    <a:pt x="2804159" y="4557395"/>
                  </a:moveTo>
                  <a:lnTo>
                    <a:pt x="2747009" y="4557395"/>
                  </a:lnTo>
                  <a:lnTo>
                    <a:pt x="2747009" y="4328795"/>
                  </a:lnTo>
                  <a:lnTo>
                    <a:pt x="2804159" y="4328795"/>
                  </a:lnTo>
                  <a:lnTo>
                    <a:pt x="2804159" y="4557395"/>
                  </a:lnTo>
                  <a:close/>
                </a:path>
                <a:path w="2804159" h="4954270">
                  <a:moveTo>
                    <a:pt x="2804159" y="4785995"/>
                  </a:moveTo>
                  <a:lnTo>
                    <a:pt x="2747009" y="4785995"/>
                  </a:lnTo>
                  <a:lnTo>
                    <a:pt x="2747009" y="4728845"/>
                  </a:lnTo>
                  <a:lnTo>
                    <a:pt x="2804159" y="4728845"/>
                  </a:lnTo>
                  <a:lnTo>
                    <a:pt x="2804159" y="4785995"/>
                  </a:lnTo>
                  <a:close/>
                </a:path>
                <a:path w="2804159" h="4954270">
                  <a:moveTo>
                    <a:pt x="2743834" y="4954270"/>
                  </a:moveTo>
                  <a:lnTo>
                    <a:pt x="2515234" y="4954270"/>
                  </a:lnTo>
                  <a:lnTo>
                    <a:pt x="2515234" y="4897120"/>
                  </a:lnTo>
                  <a:lnTo>
                    <a:pt x="2743834" y="4897120"/>
                  </a:lnTo>
                  <a:lnTo>
                    <a:pt x="2743834" y="4954270"/>
                  </a:lnTo>
                  <a:close/>
                </a:path>
                <a:path w="2804159" h="4954270">
                  <a:moveTo>
                    <a:pt x="2343784" y="4954270"/>
                  </a:moveTo>
                  <a:lnTo>
                    <a:pt x="2286634" y="4954270"/>
                  </a:lnTo>
                  <a:lnTo>
                    <a:pt x="2286634" y="4897120"/>
                  </a:lnTo>
                  <a:lnTo>
                    <a:pt x="2343784" y="4897120"/>
                  </a:lnTo>
                  <a:lnTo>
                    <a:pt x="2343784" y="4954270"/>
                  </a:lnTo>
                  <a:close/>
                </a:path>
                <a:path w="2804159" h="4954270">
                  <a:moveTo>
                    <a:pt x="2115184" y="4954270"/>
                  </a:moveTo>
                  <a:lnTo>
                    <a:pt x="1886584" y="4954270"/>
                  </a:lnTo>
                  <a:lnTo>
                    <a:pt x="1886584" y="4897120"/>
                  </a:lnTo>
                  <a:lnTo>
                    <a:pt x="2115184" y="4897120"/>
                  </a:lnTo>
                  <a:lnTo>
                    <a:pt x="2115184" y="4954270"/>
                  </a:lnTo>
                  <a:close/>
                </a:path>
                <a:path w="2804159" h="4954270">
                  <a:moveTo>
                    <a:pt x="1715134" y="4954270"/>
                  </a:moveTo>
                  <a:lnTo>
                    <a:pt x="1657984" y="4954270"/>
                  </a:lnTo>
                  <a:lnTo>
                    <a:pt x="1657984" y="4897120"/>
                  </a:lnTo>
                  <a:lnTo>
                    <a:pt x="1715134" y="4897120"/>
                  </a:lnTo>
                  <a:lnTo>
                    <a:pt x="1715134" y="4954270"/>
                  </a:lnTo>
                  <a:close/>
                </a:path>
                <a:path w="2804159" h="4954270">
                  <a:moveTo>
                    <a:pt x="1486534" y="4954270"/>
                  </a:moveTo>
                  <a:lnTo>
                    <a:pt x="1257934" y="4954270"/>
                  </a:lnTo>
                  <a:lnTo>
                    <a:pt x="1257934" y="4897120"/>
                  </a:lnTo>
                  <a:lnTo>
                    <a:pt x="1486534" y="4897120"/>
                  </a:lnTo>
                  <a:lnTo>
                    <a:pt x="1486534" y="4954270"/>
                  </a:lnTo>
                  <a:close/>
                </a:path>
                <a:path w="2804159" h="4954270">
                  <a:moveTo>
                    <a:pt x="1086484" y="4954270"/>
                  </a:moveTo>
                  <a:lnTo>
                    <a:pt x="1029334" y="4954270"/>
                  </a:lnTo>
                  <a:lnTo>
                    <a:pt x="1029334" y="4897120"/>
                  </a:lnTo>
                  <a:lnTo>
                    <a:pt x="1086484" y="4897120"/>
                  </a:lnTo>
                  <a:lnTo>
                    <a:pt x="1086484" y="4954270"/>
                  </a:lnTo>
                  <a:close/>
                </a:path>
                <a:path w="2804159" h="4954270">
                  <a:moveTo>
                    <a:pt x="857884" y="4954270"/>
                  </a:moveTo>
                  <a:lnTo>
                    <a:pt x="629284" y="4954270"/>
                  </a:lnTo>
                  <a:lnTo>
                    <a:pt x="629284" y="4897120"/>
                  </a:lnTo>
                  <a:lnTo>
                    <a:pt x="857884" y="4897120"/>
                  </a:lnTo>
                  <a:lnTo>
                    <a:pt x="857884" y="4954270"/>
                  </a:lnTo>
                  <a:close/>
                </a:path>
                <a:path w="2804159" h="4954270">
                  <a:moveTo>
                    <a:pt x="457834" y="4954270"/>
                  </a:moveTo>
                  <a:lnTo>
                    <a:pt x="400684" y="4954270"/>
                  </a:lnTo>
                  <a:lnTo>
                    <a:pt x="400684" y="4897120"/>
                  </a:lnTo>
                  <a:lnTo>
                    <a:pt x="457834" y="4897120"/>
                  </a:lnTo>
                  <a:lnTo>
                    <a:pt x="457834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352425" y="1503044"/>
            <a:ext cx="2482850" cy="4954270"/>
            <a:chOff x="352425" y="1503044"/>
            <a:chExt cx="2482850" cy="4954270"/>
          </a:xfrm>
        </p:grpSpPr>
        <p:sp>
          <p:nvSpPr>
            <p:cNvPr id="24" name="object 24"/>
            <p:cNvSpPr/>
            <p:nvPr/>
          </p:nvSpPr>
          <p:spPr>
            <a:xfrm>
              <a:off x="381000" y="1531619"/>
              <a:ext cx="2426335" cy="4897120"/>
            </a:xfrm>
            <a:custGeom>
              <a:avLst/>
              <a:gdLst/>
              <a:ahLst/>
              <a:cxnLst/>
              <a:rect l="l" t="t" r="r" b="b"/>
              <a:pathLst>
                <a:path w="2426335" h="4897120">
                  <a:moveTo>
                    <a:pt x="2426208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426208" y="0"/>
                  </a:lnTo>
                  <a:lnTo>
                    <a:pt x="2426208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52425" y="1503044"/>
              <a:ext cx="2482850" cy="4954270"/>
            </a:xfrm>
            <a:custGeom>
              <a:avLst/>
              <a:gdLst/>
              <a:ahLst/>
              <a:cxnLst/>
              <a:rect l="l" t="t" r="r" b="b"/>
              <a:pathLst>
                <a:path w="248285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482850" h="4954270">
                  <a:moveTo>
                    <a:pt x="21526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15265" y="4925695"/>
                  </a:lnTo>
                  <a:lnTo>
                    <a:pt x="215265" y="4954270"/>
                  </a:lnTo>
                  <a:close/>
                </a:path>
                <a:path w="2482850" h="4954270">
                  <a:moveTo>
                    <a:pt x="21526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15265" y="4897120"/>
                  </a:lnTo>
                  <a:lnTo>
                    <a:pt x="215265" y="4925695"/>
                  </a:lnTo>
                  <a:close/>
                </a:path>
                <a:path w="248285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48285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48285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48285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48285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48285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48285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48285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48285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48285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48285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48285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48285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48285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48285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482850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2482850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2482850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2482850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2482850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2482850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2482850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2482850" h="4954270">
                  <a:moveTo>
                    <a:pt x="2482850" y="57149"/>
                  </a:moveTo>
                  <a:lnTo>
                    <a:pt x="2454275" y="57149"/>
                  </a:lnTo>
                  <a:lnTo>
                    <a:pt x="2446655" y="49529"/>
                  </a:lnTo>
                  <a:lnTo>
                    <a:pt x="2446655" y="0"/>
                  </a:lnTo>
                  <a:lnTo>
                    <a:pt x="2482850" y="0"/>
                  </a:lnTo>
                  <a:lnTo>
                    <a:pt x="2482850" y="57149"/>
                  </a:lnTo>
                  <a:close/>
                </a:path>
                <a:path w="2482850" h="4954270">
                  <a:moveTo>
                    <a:pt x="2482850" y="78104"/>
                  </a:moveTo>
                  <a:lnTo>
                    <a:pt x="2425700" y="78104"/>
                  </a:lnTo>
                  <a:lnTo>
                    <a:pt x="2425700" y="28574"/>
                  </a:lnTo>
                  <a:lnTo>
                    <a:pt x="2446655" y="49529"/>
                  </a:lnTo>
                  <a:lnTo>
                    <a:pt x="2446655" y="57149"/>
                  </a:lnTo>
                  <a:lnTo>
                    <a:pt x="2482850" y="57149"/>
                  </a:lnTo>
                  <a:lnTo>
                    <a:pt x="2482850" y="78104"/>
                  </a:lnTo>
                  <a:close/>
                </a:path>
                <a:path w="2482850" h="4954270">
                  <a:moveTo>
                    <a:pt x="2454275" y="57149"/>
                  </a:moveTo>
                  <a:lnTo>
                    <a:pt x="2446655" y="57149"/>
                  </a:lnTo>
                  <a:lnTo>
                    <a:pt x="2446655" y="49529"/>
                  </a:lnTo>
                  <a:lnTo>
                    <a:pt x="2454275" y="57149"/>
                  </a:lnTo>
                  <a:close/>
                </a:path>
                <a:path w="2482850" h="4954270">
                  <a:moveTo>
                    <a:pt x="2482850" y="478154"/>
                  </a:moveTo>
                  <a:lnTo>
                    <a:pt x="2425700" y="478154"/>
                  </a:lnTo>
                  <a:lnTo>
                    <a:pt x="2425700" y="249554"/>
                  </a:lnTo>
                  <a:lnTo>
                    <a:pt x="2482850" y="249554"/>
                  </a:lnTo>
                  <a:lnTo>
                    <a:pt x="2482850" y="478154"/>
                  </a:lnTo>
                  <a:close/>
                </a:path>
                <a:path w="2482850" h="4954270">
                  <a:moveTo>
                    <a:pt x="2482850" y="706754"/>
                  </a:moveTo>
                  <a:lnTo>
                    <a:pt x="2425700" y="706754"/>
                  </a:lnTo>
                  <a:lnTo>
                    <a:pt x="2425700" y="649604"/>
                  </a:lnTo>
                  <a:lnTo>
                    <a:pt x="2482850" y="649604"/>
                  </a:lnTo>
                  <a:lnTo>
                    <a:pt x="2482850" y="706754"/>
                  </a:lnTo>
                  <a:close/>
                </a:path>
                <a:path w="2482850" h="4954270">
                  <a:moveTo>
                    <a:pt x="2482850" y="1106804"/>
                  </a:moveTo>
                  <a:lnTo>
                    <a:pt x="2425700" y="1106804"/>
                  </a:lnTo>
                  <a:lnTo>
                    <a:pt x="2425700" y="878204"/>
                  </a:lnTo>
                  <a:lnTo>
                    <a:pt x="2482850" y="878204"/>
                  </a:lnTo>
                  <a:lnTo>
                    <a:pt x="2482850" y="1106804"/>
                  </a:lnTo>
                  <a:close/>
                </a:path>
                <a:path w="2482850" h="4954270">
                  <a:moveTo>
                    <a:pt x="2482850" y="1335404"/>
                  </a:moveTo>
                  <a:lnTo>
                    <a:pt x="2425700" y="1335404"/>
                  </a:lnTo>
                  <a:lnTo>
                    <a:pt x="2425700" y="1278254"/>
                  </a:lnTo>
                  <a:lnTo>
                    <a:pt x="2482850" y="1278254"/>
                  </a:lnTo>
                  <a:lnTo>
                    <a:pt x="2482850" y="1335404"/>
                  </a:lnTo>
                  <a:close/>
                </a:path>
                <a:path w="2482850" h="4954270">
                  <a:moveTo>
                    <a:pt x="2482850" y="1735454"/>
                  </a:moveTo>
                  <a:lnTo>
                    <a:pt x="2425700" y="1735454"/>
                  </a:lnTo>
                  <a:lnTo>
                    <a:pt x="2425700" y="1506854"/>
                  </a:lnTo>
                  <a:lnTo>
                    <a:pt x="2482850" y="1506854"/>
                  </a:lnTo>
                  <a:lnTo>
                    <a:pt x="2482850" y="1735454"/>
                  </a:lnTo>
                  <a:close/>
                </a:path>
                <a:path w="2482850" h="4954270">
                  <a:moveTo>
                    <a:pt x="2482850" y="1964054"/>
                  </a:moveTo>
                  <a:lnTo>
                    <a:pt x="2425700" y="1964054"/>
                  </a:lnTo>
                  <a:lnTo>
                    <a:pt x="2425700" y="1906904"/>
                  </a:lnTo>
                  <a:lnTo>
                    <a:pt x="2482850" y="1906904"/>
                  </a:lnTo>
                  <a:lnTo>
                    <a:pt x="2482850" y="1964054"/>
                  </a:lnTo>
                  <a:close/>
                </a:path>
                <a:path w="2482850" h="4954270">
                  <a:moveTo>
                    <a:pt x="2482850" y="2364104"/>
                  </a:moveTo>
                  <a:lnTo>
                    <a:pt x="2425700" y="2364104"/>
                  </a:lnTo>
                  <a:lnTo>
                    <a:pt x="2425700" y="2135504"/>
                  </a:lnTo>
                  <a:lnTo>
                    <a:pt x="2482850" y="2135504"/>
                  </a:lnTo>
                  <a:lnTo>
                    <a:pt x="2482850" y="2364104"/>
                  </a:lnTo>
                  <a:close/>
                </a:path>
                <a:path w="2482850" h="4954270">
                  <a:moveTo>
                    <a:pt x="2482850" y="2592704"/>
                  </a:moveTo>
                  <a:lnTo>
                    <a:pt x="2425700" y="2592704"/>
                  </a:lnTo>
                  <a:lnTo>
                    <a:pt x="2425700" y="2535554"/>
                  </a:lnTo>
                  <a:lnTo>
                    <a:pt x="2482850" y="2535554"/>
                  </a:lnTo>
                  <a:lnTo>
                    <a:pt x="2482850" y="2592704"/>
                  </a:lnTo>
                  <a:close/>
                </a:path>
                <a:path w="2482850" h="4954270">
                  <a:moveTo>
                    <a:pt x="2482850" y="2992754"/>
                  </a:moveTo>
                  <a:lnTo>
                    <a:pt x="2425700" y="2992754"/>
                  </a:lnTo>
                  <a:lnTo>
                    <a:pt x="2425700" y="2764154"/>
                  </a:lnTo>
                  <a:lnTo>
                    <a:pt x="2482850" y="2764154"/>
                  </a:lnTo>
                  <a:lnTo>
                    <a:pt x="2482850" y="2992754"/>
                  </a:lnTo>
                  <a:close/>
                </a:path>
                <a:path w="2482850" h="4954270">
                  <a:moveTo>
                    <a:pt x="2482850" y="3221354"/>
                  </a:moveTo>
                  <a:lnTo>
                    <a:pt x="2425700" y="3221354"/>
                  </a:lnTo>
                  <a:lnTo>
                    <a:pt x="2425700" y="3164204"/>
                  </a:lnTo>
                  <a:lnTo>
                    <a:pt x="2482850" y="3164204"/>
                  </a:lnTo>
                  <a:lnTo>
                    <a:pt x="2482850" y="3221354"/>
                  </a:lnTo>
                  <a:close/>
                </a:path>
                <a:path w="2482850" h="4954270">
                  <a:moveTo>
                    <a:pt x="2482850" y="3621404"/>
                  </a:moveTo>
                  <a:lnTo>
                    <a:pt x="2425700" y="3621404"/>
                  </a:lnTo>
                  <a:lnTo>
                    <a:pt x="2425700" y="3392804"/>
                  </a:lnTo>
                  <a:lnTo>
                    <a:pt x="2482850" y="3392804"/>
                  </a:lnTo>
                  <a:lnTo>
                    <a:pt x="2482850" y="3621404"/>
                  </a:lnTo>
                  <a:close/>
                </a:path>
                <a:path w="2482850" h="4954270">
                  <a:moveTo>
                    <a:pt x="2482850" y="3850004"/>
                  </a:moveTo>
                  <a:lnTo>
                    <a:pt x="2425700" y="3850004"/>
                  </a:lnTo>
                  <a:lnTo>
                    <a:pt x="2425700" y="3792854"/>
                  </a:lnTo>
                  <a:lnTo>
                    <a:pt x="2482850" y="3792854"/>
                  </a:lnTo>
                  <a:lnTo>
                    <a:pt x="2482850" y="3850004"/>
                  </a:lnTo>
                  <a:close/>
                </a:path>
                <a:path w="2482850" h="4954270">
                  <a:moveTo>
                    <a:pt x="2482850" y="4250055"/>
                  </a:moveTo>
                  <a:lnTo>
                    <a:pt x="2425700" y="4250055"/>
                  </a:lnTo>
                  <a:lnTo>
                    <a:pt x="2425700" y="4021454"/>
                  </a:lnTo>
                  <a:lnTo>
                    <a:pt x="2482850" y="4021454"/>
                  </a:lnTo>
                  <a:lnTo>
                    <a:pt x="2482850" y="4250055"/>
                  </a:lnTo>
                  <a:close/>
                </a:path>
                <a:path w="2482850" h="4954270">
                  <a:moveTo>
                    <a:pt x="2482850" y="4478655"/>
                  </a:moveTo>
                  <a:lnTo>
                    <a:pt x="2425700" y="4478655"/>
                  </a:lnTo>
                  <a:lnTo>
                    <a:pt x="2425700" y="4421505"/>
                  </a:lnTo>
                  <a:lnTo>
                    <a:pt x="2482850" y="4421505"/>
                  </a:lnTo>
                  <a:lnTo>
                    <a:pt x="2482850" y="4478655"/>
                  </a:lnTo>
                  <a:close/>
                </a:path>
                <a:path w="2482850" h="4954270">
                  <a:moveTo>
                    <a:pt x="2482850" y="4878705"/>
                  </a:moveTo>
                  <a:lnTo>
                    <a:pt x="2425700" y="4878705"/>
                  </a:lnTo>
                  <a:lnTo>
                    <a:pt x="2425700" y="4650105"/>
                  </a:lnTo>
                  <a:lnTo>
                    <a:pt x="2482850" y="4650105"/>
                  </a:lnTo>
                  <a:lnTo>
                    <a:pt x="2482850" y="4878705"/>
                  </a:lnTo>
                  <a:close/>
                </a:path>
                <a:path w="2482850" h="4954270">
                  <a:moveTo>
                    <a:pt x="2329815" y="4954270"/>
                  </a:moveTo>
                  <a:lnTo>
                    <a:pt x="2272665" y="4954270"/>
                  </a:lnTo>
                  <a:lnTo>
                    <a:pt x="2272665" y="4897120"/>
                  </a:lnTo>
                  <a:lnTo>
                    <a:pt x="2329815" y="4897120"/>
                  </a:lnTo>
                  <a:lnTo>
                    <a:pt x="2329815" y="4954270"/>
                  </a:lnTo>
                  <a:close/>
                </a:path>
                <a:path w="2482850" h="4954270">
                  <a:moveTo>
                    <a:pt x="2101215" y="4954270"/>
                  </a:moveTo>
                  <a:lnTo>
                    <a:pt x="1872614" y="4954270"/>
                  </a:lnTo>
                  <a:lnTo>
                    <a:pt x="1872614" y="4897120"/>
                  </a:lnTo>
                  <a:lnTo>
                    <a:pt x="2101215" y="4897120"/>
                  </a:lnTo>
                  <a:lnTo>
                    <a:pt x="2101215" y="4954270"/>
                  </a:lnTo>
                  <a:close/>
                </a:path>
                <a:path w="2482850" h="4954270">
                  <a:moveTo>
                    <a:pt x="1701164" y="4954270"/>
                  </a:moveTo>
                  <a:lnTo>
                    <a:pt x="1644014" y="4954270"/>
                  </a:lnTo>
                  <a:lnTo>
                    <a:pt x="1644014" y="4897120"/>
                  </a:lnTo>
                  <a:lnTo>
                    <a:pt x="1701164" y="4897120"/>
                  </a:lnTo>
                  <a:lnTo>
                    <a:pt x="1701164" y="4954270"/>
                  </a:lnTo>
                  <a:close/>
                </a:path>
                <a:path w="2482850" h="4954270">
                  <a:moveTo>
                    <a:pt x="1472564" y="4954270"/>
                  </a:moveTo>
                  <a:lnTo>
                    <a:pt x="1243965" y="4954270"/>
                  </a:lnTo>
                  <a:lnTo>
                    <a:pt x="1243965" y="4897120"/>
                  </a:lnTo>
                  <a:lnTo>
                    <a:pt x="1472564" y="4897120"/>
                  </a:lnTo>
                  <a:lnTo>
                    <a:pt x="1472564" y="4954270"/>
                  </a:lnTo>
                  <a:close/>
                </a:path>
                <a:path w="2482850" h="4954270">
                  <a:moveTo>
                    <a:pt x="1072515" y="4954270"/>
                  </a:moveTo>
                  <a:lnTo>
                    <a:pt x="1015365" y="4954270"/>
                  </a:lnTo>
                  <a:lnTo>
                    <a:pt x="1015365" y="4897120"/>
                  </a:lnTo>
                  <a:lnTo>
                    <a:pt x="1072515" y="4897120"/>
                  </a:lnTo>
                  <a:lnTo>
                    <a:pt x="1072515" y="4954270"/>
                  </a:lnTo>
                  <a:close/>
                </a:path>
                <a:path w="2482850" h="4954270">
                  <a:moveTo>
                    <a:pt x="843915" y="4954270"/>
                  </a:moveTo>
                  <a:lnTo>
                    <a:pt x="615315" y="4954270"/>
                  </a:lnTo>
                  <a:lnTo>
                    <a:pt x="615315" y="4897120"/>
                  </a:lnTo>
                  <a:lnTo>
                    <a:pt x="843915" y="4897120"/>
                  </a:lnTo>
                  <a:lnTo>
                    <a:pt x="843915" y="4954270"/>
                  </a:lnTo>
                  <a:close/>
                </a:path>
                <a:path w="2482850" h="4954270">
                  <a:moveTo>
                    <a:pt x="443865" y="4954270"/>
                  </a:moveTo>
                  <a:lnTo>
                    <a:pt x="386715" y="4954270"/>
                  </a:lnTo>
                  <a:lnTo>
                    <a:pt x="386715" y="4897120"/>
                  </a:lnTo>
                  <a:lnTo>
                    <a:pt x="443865" y="4897120"/>
                  </a:lnTo>
                  <a:lnTo>
                    <a:pt x="44386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610704" y="501561"/>
            <a:ext cx="5827395" cy="6972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dirty="0"/>
              <a:t>Что</a:t>
            </a:r>
            <a:r>
              <a:rPr sz="4400" spc="-30" dirty="0"/>
              <a:t> </a:t>
            </a:r>
            <a:r>
              <a:rPr sz="4400" dirty="0"/>
              <a:t>делать</a:t>
            </a:r>
            <a:r>
              <a:rPr sz="4400" spc="-25" dirty="0"/>
              <a:t> </a:t>
            </a:r>
            <a:r>
              <a:rPr sz="4400" dirty="0"/>
              <a:t>Мише?</a:t>
            </a:r>
            <a:endParaRPr sz="4400"/>
          </a:p>
        </p:txBody>
      </p:sp>
      <p:grpSp>
        <p:nvGrpSpPr>
          <p:cNvPr id="27" name="object 27"/>
          <p:cNvGrpSpPr/>
          <p:nvPr/>
        </p:nvGrpSpPr>
        <p:grpSpPr>
          <a:xfrm>
            <a:off x="3166110" y="1503044"/>
            <a:ext cx="2804160" cy="4954270"/>
            <a:chOff x="3166110" y="1503044"/>
            <a:chExt cx="2804160" cy="4954270"/>
          </a:xfrm>
        </p:grpSpPr>
        <p:sp>
          <p:nvSpPr>
            <p:cNvPr id="28" name="object 28"/>
            <p:cNvSpPr/>
            <p:nvPr/>
          </p:nvSpPr>
          <p:spPr>
            <a:xfrm>
              <a:off x="3194304" y="1531619"/>
              <a:ext cx="2748280" cy="4897120"/>
            </a:xfrm>
            <a:custGeom>
              <a:avLst/>
              <a:gdLst/>
              <a:ahLst/>
              <a:cxnLst/>
              <a:rect l="l" t="t" r="r" b="b"/>
              <a:pathLst>
                <a:path w="2748279" h="4897120">
                  <a:moveTo>
                    <a:pt x="2747772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7772" y="0"/>
                  </a:lnTo>
                  <a:lnTo>
                    <a:pt x="2747772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316611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6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60" h="4954270">
                  <a:moveTo>
                    <a:pt x="22923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5" y="4925695"/>
                  </a:lnTo>
                  <a:lnTo>
                    <a:pt x="229235" y="4954270"/>
                  </a:lnTo>
                  <a:close/>
                </a:path>
                <a:path w="2804160" h="4954270">
                  <a:moveTo>
                    <a:pt x="22923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5" y="4897120"/>
                  </a:lnTo>
                  <a:lnTo>
                    <a:pt x="229235" y="4925695"/>
                  </a:lnTo>
                  <a:close/>
                </a:path>
                <a:path w="280416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6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6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6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6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6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6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6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6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6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6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6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6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6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6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60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60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60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60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60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60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60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60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60" h="4954270">
                  <a:moveTo>
                    <a:pt x="2747010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60" y="0"/>
                  </a:lnTo>
                  <a:lnTo>
                    <a:pt x="2804160" y="28574"/>
                  </a:lnTo>
                  <a:lnTo>
                    <a:pt x="2747010" y="28574"/>
                  </a:lnTo>
                  <a:lnTo>
                    <a:pt x="2747010" y="57149"/>
                  </a:lnTo>
                  <a:close/>
                </a:path>
                <a:path w="2804160" h="4954270">
                  <a:moveTo>
                    <a:pt x="2804160" y="156844"/>
                  </a:moveTo>
                  <a:lnTo>
                    <a:pt x="2747010" y="156844"/>
                  </a:lnTo>
                  <a:lnTo>
                    <a:pt x="2747010" y="28574"/>
                  </a:lnTo>
                  <a:lnTo>
                    <a:pt x="2775585" y="57149"/>
                  </a:lnTo>
                  <a:lnTo>
                    <a:pt x="2804160" y="57149"/>
                  </a:lnTo>
                  <a:lnTo>
                    <a:pt x="2804160" y="156844"/>
                  </a:lnTo>
                  <a:close/>
                </a:path>
                <a:path w="2804160" h="4954270">
                  <a:moveTo>
                    <a:pt x="2804160" y="57149"/>
                  </a:moveTo>
                  <a:lnTo>
                    <a:pt x="2775585" y="57149"/>
                  </a:lnTo>
                  <a:lnTo>
                    <a:pt x="2747010" y="28574"/>
                  </a:lnTo>
                  <a:lnTo>
                    <a:pt x="2804160" y="28574"/>
                  </a:lnTo>
                  <a:lnTo>
                    <a:pt x="2804160" y="57149"/>
                  </a:lnTo>
                  <a:close/>
                </a:path>
                <a:path w="2804160" h="4954270">
                  <a:moveTo>
                    <a:pt x="2804160" y="385444"/>
                  </a:moveTo>
                  <a:lnTo>
                    <a:pt x="2747010" y="385444"/>
                  </a:lnTo>
                  <a:lnTo>
                    <a:pt x="2747010" y="328294"/>
                  </a:lnTo>
                  <a:lnTo>
                    <a:pt x="2804160" y="328294"/>
                  </a:lnTo>
                  <a:lnTo>
                    <a:pt x="2804160" y="385444"/>
                  </a:lnTo>
                  <a:close/>
                </a:path>
                <a:path w="2804160" h="4954270">
                  <a:moveTo>
                    <a:pt x="2804160" y="785494"/>
                  </a:moveTo>
                  <a:lnTo>
                    <a:pt x="2747010" y="785494"/>
                  </a:lnTo>
                  <a:lnTo>
                    <a:pt x="2747010" y="556894"/>
                  </a:lnTo>
                  <a:lnTo>
                    <a:pt x="2804160" y="556894"/>
                  </a:lnTo>
                  <a:lnTo>
                    <a:pt x="2804160" y="785494"/>
                  </a:lnTo>
                  <a:close/>
                </a:path>
                <a:path w="2804160" h="4954270">
                  <a:moveTo>
                    <a:pt x="2804160" y="1014094"/>
                  </a:moveTo>
                  <a:lnTo>
                    <a:pt x="2747010" y="1014094"/>
                  </a:lnTo>
                  <a:lnTo>
                    <a:pt x="2747010" y="956944"/>
                  </a:lnTo>
                  <a:lnTo>
                    <a:pt x="2804160" y="956944"/>
                  </a:lnTo>
                  <a:lnTo>
                    <a:pt x="2804160" y="1014094"/>
                  </a:lnTo>
                  <a:close/>
                </a:path>
                <a:path w="2804160" h="4954270">
                  <a:moveTo>
                    <a:pt x="2804160" y="1414144"/>
                  </a:moveTo>
                  <a:lnTo>
                    <a:pt x="2747010" y="1414144"/>
                  </a:lnTo>
                  <a:lnTo>
                    <a:pt x="2747010" y="1185544"/>
                  </a:lnTo>
                  <a:lnTo>
                    <a:pt x="2804160" y="1185544"/>
                  </a:lnTo>
                  <a:lnTo>
                    <a:pt x="2804160" y="1414144"/>
                  </a:lnTo>
                  <a:close/>
                </a:path>
                <a:path w="2804160" h="4954270">
                  <a:moveTo>
                    <a:pt x="2804160" y="1642744"/>
                  </a:moveTo>
                  <a:lnTo>
                    <a:pt x="2747010" y="1642744"/>
                  </a:lnTo>
                  <a:lnTo>
                    <a:pt x="2747010" y="1585594"/>
                  </a:lnTo>
                  <a:lnTo>
                    <a:pt x="2804160" y="1585594"/>
                  </a:lnTo>
                  <a:lnTo>
                    <a:pt x="2804160" y="1642744"/>
                  </a:lnTo>
                  <a:close/>
                </a:path>
                <a:path w="2804160" h="4954270">
                  <a:moveTo>
                    <a:pt x="2804160" y="2042794"/>
                  </a:moveTo>
                  <a:lnTo>
                    <a:pt x="2747010" y="2042794"/>
                  </a:lnTo>
                  <a:lnTo>
                    <a:pt x="2747010" y="1814194"/>
                  </a:lnTo>
                  <a:lnTo>
                    <a:pt x="2804160" y="1814194"/>
                  </a:lnTo>
                  <a:lnTo>
                    <a:pt x="2804160" y="2042794"/>
                  </a:lnTo>
                  <a:close/>
                </a:path>
                <a:path w="2804160" h="4954270">
                  <a:moveTo>
                    <a:pt x="2804160" y="2271394"/>
                  </a:moveTo>
                  <a:lnTo>
                    <a:pt x="2747010" y="2271394"/>
                  </a:lnTo>
                  <a:lnTo>
                    <a:pt x="2747010" y="2214244"/>
                  </a:lnTo>
                  <a:lnTo>
                    <a:pt x="2804160" y="2214244"/>
                  </a:lnTo>
                  <a:lnTo>
                    <a:pt x="2804160" y="2271394"/>
                  </a:lnTo>
                  <a:close/>
                </a:path>
                <a:path w="2804160" h="4954270">
                  <a:moveTo>
                    <a:pt x="2804160" y="2671444"/>
                  </a:moveTo>
                  <a:lnTo>
                    <a:pt x="2747010" y="2671444"/>
                  </a:lnTo>
                  <a:lnTo>
                    <a:pt x="2747010" y="2442844"/>
                  </a:lnTo>
                  <a:lnTo>
                    <a:pt x="2804160" y="2442844"/>
                  </a:lnTo>
                  <a:lnTo>
                    <a:pt x="2804160" y="2671444"/>
                  </a:lnTo>
                  <a:close/>
                </a:path>
                <a:path w="2804160" h="4954270">
                  <a:moveTo>
                    <a:pt x="2804160" y="2900044"/>
                  </a:moveTo>
                  <a:lnTo>
                    <a:pt x="2747010" y="2900044"/>
                  </a:lnTo>
                  <a:lnTo>
                    <a:pt x="2747010" y="2842894"/>
                  </a:lnTo>
                  <a:lnTo>
                    <a:pt x="2804160" y="2842894"/>
                  </a:lnTo>
                  <a:lnTo>
                    <a:pt x="2804160" y="2900044"/>
                  </a:lnTo>
                  <a:close/>
                </a:path>
                <a:path w="2804160" h="4954270">
                  <a:moveTo>
                    <a:pt x="2804160" y="3300094"/>
                  </a:moveTo>
                  <a:lnTo>
                    <a:pt x="2747010" y="3300094"/>
                  </a:lnTo>
                  <a:lnTo>
                    <a:pt x="2747010" y="3071494"/>
                  </a:lnTo>
                  <a:lnTo>
                    <a:pt x="2804160" y="3071494"/>
                  </a:lnTo>
                  <a:lnTo>
                    <a:pt x="2804160" y="3300094"/>
                  </a:lnTo>
                  <a:close/>
                </a:path>
                <a:path w="2804160" h="4954270">
                  <a:moveTo>
                    <a:pt x="2804160" y="3528694"/>
                  </a:moveTo>
                  <a:lnTo>
                    <a:pt x="2747010" y="3528694"/>
                  </a:lnTo>
                  <a:lnTo>
                    <a:pt x="2747010" y="3471544"/>
                  </a:lnTo>
                  <a:lnTo>
                    <a:pt x="2804160" y="3471544"/>
                  </a:lnTo>
                  <a:lnTo>
                    <a:pt x="2804160" y="3528694"/>
                  </a:lnTo>
                  <a:close/>
                </a:path>
                <a:path w="2804160" h="4954270">
                  <a:moveTo>
                    <a:pt x="2804160" y="3928744"/>
                  </a:moveTo>
                  <a:lnTo>
                    <a:pt x="2747010" y="3928744"/>
                  </a:lnTo>
                  <a:lnTo>
                    <a:pt x="2747010" y="3700144"/>
                  </a:lnTo>
                  <a:lnTo>
                    <a:pt x="2804160" y="3700144"/>
                  </a:lnTo>
                  <a:lnTo>
                    <a:pt x="2804160" y="3928744"/>
                  </a:lnTo>
                  <a:close/>
                </a:path>
                <a:path w="2804160" h="4954270">
                  <a:moveTo>
                    <a:pt x="2804160" y="4157344"/>
                  </a:moveTo>
                  <a:lnTo>
                    <a:pt x="2747010" y="4157344"/>
                  </a:lnTo>
                  <a:lnTo>
                    <a:pt x="2747010" y="4100194"/>
                  </a:lnTo>
                  <a:lnTo>
                    <a:pt x="2804160" y="4100194"/>
                  </a:lnTo>
                  <a:lnTo>
                    <a:pt x="2804160" y="4157344"/>
                  </a:lnTo>
                  <a:close/>
                </a:path>
                <a:path w="2804160" h="4954270">
                  <a:moveTo>
                    <a:pt x="2804160" y="4557395"/>
                  </a:moveTo>
                  <a:lnTo>
                    <a:pt x="2747010" y="4557395"/>
                  </a:lnTo>
                  <a:lnTo>
                    <a:pt x="2747010" y="4328795"/>
                  </a:lnTo>
                  <a:lnTo>
                    <a:pt x="2804160" y="4328795"/>
                  </a:lnTo>
                  <a:lnTo>
                    <a:pt x="2804160" y="4557395"/>
                  </a:lnTo>
                  <a:close/>
                </a:path>
                <a:path w="2804160" h="4954270">
                  <a:moveTo>
                    <a:pt x="2804160" y="4785995"/>
                  </a:moveTo>
                  <a:lnTo>
                    <a:pt x="2747010" y="4785995"/>
                  </a:lnTo>
                  <a:lnTo>
                    <a:pt x="2747010" y="4728845"/>
                  </a:lnTo>
                  <a:lnTo>
                    <a:pt x="2804160" y="4728845"/>
                  </a:lnTo>
                  <a:lnTo>
                    <a:pt x="2804160" y="4785995"/>
                  </a:lnTo>
                  <a:close/>
                </a:path>
                <a:path w="2804160" h="4954270">
                  <a:moveTo>
                    <a:pt x="2743835" y="4954270"/>
                  </a:moveTo>
                  <a:lnTo>
                    <a:pt x="2515235" y="4954270"/>
                  </a:lnTo>
                  <a:lnTo>
                    <a:pt x="2515235" y="4897120"/>
                  </a:lnTo>
                  <a:lnTo>
                    <a:pt x="2743835" y="4897120"/>
                  </a:lnTo>
                  <a:lnTo>
                    <a:pt x="2743835" y="4954270"/>
                  </a:lnTo>
                  <a:close/>
                </a:path>
                <a:path w="2804160" h="4954270">
                  <a:moveTo>
                    <a:pt x="2343785" y="4954270"/>
                  </a:moveTo>
                  <a:lnTo>
                    <a:pt x="2286635" y="4954270"/>
                  </a:lnTo>
                  <a:lnTo>
                    <a:pt x="2286635" y="4897120"/>
                  </a:lnTo>
                  <a:lnTo>
                    <a:pt x="2343785" y="4897120"/>
                  </a:lnTo>
                  <a:lnTo>
                    <a:pt x="2343785" y="4954270"/>
                  </a:lnTo>
                  <a:close/>
                </a:path>
                <a:path w="2804160" h="4954270">
                  <a:moveTo>
                    <a:pt x="2115185" y="4954270"/>
                  </a:moveTo>
                  <a:lnTo>
                    <a:pt x="1886585" y="4954270"/>
                  </a:lnTo>
                  <a:lnTo>
                    <a:pt x="1886585" y="4897120"/>
                  </a:lnTo>
                  <a:lnTo>
                    <a:pt x="2115185" y="4897120"/>
                  </a:lnTo>
                  <a:lnTo>
                    <a:pt x="2115185" y="4954270"/>
                  </a:lnTo>
                  <a:close/>
                </a:path>
                <a:path w="2804160" h="4954270">
                  <a:moveTo>
                    <a:pt x="1715135" y="4954270"/>
                  </a:moveTo>
                  <a:lnTo>
                    <a:pt x="1657985" y="4954270"/>
                  </a:lnTo>
                  <a:lnTo>
                    <a:pt x="1657985" y="4897120"/>
                  </a:lnTo>
                  <a:lnTo>
                    <a:pt x="1715135" y="4897120"/>
                  </a:lnTo>
                  <a:lnTo>
                    <a:pt x="1715135" y="4954270"/>
                  </a:lnTo>
                  <a:close/>
                </a:path>
                <a:path w="2804160" h="4954270">
                  <a:moveTo>
                    <a:pt x="1486535" y="4954270"/>
                  </a:moveTo>
                  <a:lnTo>
                    <a:pt x="1257935" y="4954270"/>
                  </a:lnTo>
                  <a:lnTo>
                    <a:pt x="1257935" y="4897120"/>
                  </a:lnTo>
                  <a:lnTo>
                    <a:pt x="1486535" y="4897120"/>
                  </a:lnTo>
                  <a:lnTo>
                    <a:pt x="1486535" y="4954270"/>
                  </a:lnTo>
                  <a:close/>
                </a:path>
                <a:path w="2804160" h="4954270">
                  <a:moveTo>
                    <a:pt x="1086485" y="4954270"/>
                  </a:moveTo>
                  <a:lnTo>
                    <a:pt x="1029335" y="4954270"/>
                  </a:lnTo>
                  <a:lnTo>
                    <a:pt x="1029335" y="4897120"/>
                  </a:lnTo>
                  <a:lnTo>
                    <a:pt x="1086485" y="4897120"/>
                  </a:lnTo>
                  <a:lnTo>
                    <a:pt x="1086485" y="4954270"/>
                  </a:lnTo>
                  <a:close/>
                </a:path>
                <a:path w="2804160" h="4954270">
                  <a:moveTo>
                    <a:pt x="857885" y="4954270"/>
                  </a:moveTo>
                  <a:lnTo>
                    <a:pt x="629285" y="4954270"/>
                  </a:lnTo>
                  <a:lnTo>
                    <a:pt x="629285" y="4897120"/>
                  </a:lnTo>
                  <a:lnTo>
                    <a:pt x="857885" y="4897120"/>
                  </a:lnTo>
                  <a:lnTo>
                    <a:pt x="857885" y="4954270"/>
                  </a:lnTo>
                  <a:close/>
                </a:path>
                <a:path w="2804160" h="4954270">
                  <a:moveTo>
                    <a:pt x="457835" y="4954270"/>
                  </a:moveTo>
                  <a:lnTo>
                    <a:pt x="400685" y="4954270"/>
                  </a:lnTo>
                  <a:lnTo>
                    <a:pt x="400685" y="4897120"/>
                  </a:lnTo>
                  <a:lnTo>
                    <a:pt x="457835" y="4897120"/>
                  </a:lnTo>
                  <a:lnTo>
                    <a:pt x="45783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381000" y="1531619"/>
            <a:ext cx="242633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27178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25730" marR="271145" indent="-635" algn="ctr">
              <a:lnSpc>
                <a:spcPct val="100000"/>
              </a:lnSpc>
              <a:spcBef>
                <a:spcPts val="102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Прийти на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занятия 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всеми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способами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мешать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е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л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ю  вести</a:t>
            </a:r>
            <a:r>
              <a:rPr sz="1800" spc="-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пару.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194304" y="1531619"/>
            <a:ext cx="2748280" cy="4897120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R="134620" algn="ctr">
              <a:lnSpc>
                <a:spcPct val="100000"/>
              </a:lnSpc>
              <a:spcBef>
                <a:spcPts val="194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2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33985" marR="247015" indent="635" algn="ctr">
              <a:lnSpc>
                <a:spcPct val="100000"/>
              </a:lnSpc>
              <a:spcBef>
                <a:spcPts val="103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Миша после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занятий</a:t>
            </a:r>
            <a:r>
              <a:rPr sz="1800"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говорит</a:t>
            </a:r>
            <a:r>
              <a:rPr sz="1800" spc="-3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Алиной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Валерьевной 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том, что она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хороший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преподаватель, 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он любит физику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 просит помощи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у</a:t>
            </a:r>
            <a:r>
              <a:rPr sz="1800"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преподавателя.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09359" y="1531619"/>
            <a:ext cx="274637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16637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243205" marR="243205" algn="ctr">
              <a:lnSpc>
                <a:spcPct val="100000"/>
              </a:lnSpc>
              <a:spcBef>
                <a:spcPts val="137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Обратиться к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взрослому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куратору,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психологу или к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другому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взрослому,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которому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доверяет</a:t>
            </a:r>
            <a:r>
              <a:rPr sz="1800" spc="-7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Михаил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(3-ему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лицу)?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422765" y="1766074"/>
            <a:ext cx="2487295" cy="26111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3175" algn="ctr">
              <a:lnSpc>
                <a:spcPct val="100000"/>
              </a:lnSpc>
              <a:spcBef>
                <a:spcPts val="10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4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451485" marR="361950" algn="ctr">
              <a:lnSpc>
                <a:spcPct val="100000"/>
              </a:lnSpc>
              <a:spcBef>
                <a:spcPts val="211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</a:t>
            </a:r>
            <a:r>
              <a:rPr sz="1800" spc="-8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обращать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внимание.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209550" marR="120650"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Ходить на пары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</a:t>
            </a:r>
            <a:r>
              <a:rPr sz="1800"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выполнять</a:t>
            </a:r>
            <a:r>
              <a:rPr sz="1800" spc="-3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все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задания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преподавателя.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398757" y="1611388"/>
            <a:ext cx="5928360" cy="198564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700" marR="5080" indent="635" algn="ctr">
              <a:lnSpc>
                <a:spcPts val="3020"/>
              </a:lnSpc>
              <a:spcBef>
                <a:spcPts val="475"/>
              </a:spcBef>
            </a:pP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Деструктивно.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Срывать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занятия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не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является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правильным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решением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проблемы.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60" dirty="0">
                <a:latin typeface="Microsoft Sans Serif" panose="020B0604020202020204"/>
                <a:cs typeface="Microsoft Sans Serif" panose="020B0604020202020204"/>
              </a:rPr>
              <a:t>Такое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поведение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только </a:t>
            </a:r>
            <a:r>
              <a:rPr sz="2800" spc="-73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усугубит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ситуацию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ни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80" dirty="0"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чему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хорошему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65" dirty="0">
                <a:latin typeface="Microsoft Sans Serif" panose="020B0604020202020204"/>
                <a:cs typeface="Microsoft Sans Serif" panose="020B0604020202020204"/>
              </a:rPr>
              <a:t>приведет.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59740" y="146049"/>
            <a:ext cx="4373245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6000" dirty="0">
                <a:solidFill>
                  <a:srgbClr val="000000"/>
                </a:solidFill>
              </a:rPr>
              <a:t>1</a:t>
            </a:r>
            <a:r>
              <a:rPr sz="6000" spc="-75" dirty="0">
                <a:solidFill>
                  <a:srgbClr val="000000"/>
                </a:solidFill>
              </a:rPr>
              <a:t> </a:t>
            </a:r>
            <a:r>
              <a:rPr sz="8000" dirty="0">
                <a:solidFill>
                  <a:srgbClr val="000000"/>
                </a:solidFill>
              </a:rPr>
              <a:t>выбор</a:t>
            </a:r>
            <a:endParaRPr sz="8000"/>
          </a:p>
        </p:txBody>
      </p:sp>
      <p:sp>
        <p:nvSpPr>
          <p:cNvPr id="4" name="object 4"/>
          <p:cNvSpPr txBox="1"/>
          <p:nvPr/>
        </p:nvSpPr>
        <p:spPr>
          <a:xfrm>
            <a:off x="5225415" y="5154929"/>
            <a:ext cx="590740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b="1" spc="-5" dirty="0">
                <a:latin typeface="Verdana" panose="020B0604030504040204"/>
                <a:cs typeface="Verdana" panose="020B0604030504040204"/>
              </a:rPr>
              <a:t>0</a:t>
            </a:r>
            <a:r>
              <a:rPr sz="8800" b="1" spc="1305" dirty="0">
                <a:latin typeface="Verdana" panose="020B0604030504040204"/>
                <a:cs typeface="Verdana" panose="020B0604030504040204"/>
              </a:rPr>
              <a:t> </a:t>
            </a:r>
            <a:r>
              <a:rPr sz="8800" dirty="0">
                <a:latin typeface="Arial Black" panose="020B0A04020102020204"/>
                <a:cs typeface="Arial Black" panose="020B0A04020102020204"/>
              </a:rPr>
              <a:t>баллов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352425" y="1503044"/>
            <a:ext cx="4627880" cy="4954270"/>
            <a:chOff x="352425" y="1503044"/>
            <a:chExt cx="4627880" cy="4954270"/>
          </a:xfrm>
        </p:grpSpPr>
        <p:sp>
          <p:nvSpPr>
            <p:cNvPr id="6" name="object 6"/>
            <p:cNvSpPr/>
            <p:nvPr/>
          </p:nvSpPr>
          <p:spPr>
            <a:xfrm>
              <a:off x="381000" y="1531619"/>
              <a:ext cx="4570730" cy="4897120"/>
            </a:xfrm>
            <a:custGeom>
              <a:avLst/>
              <a:gdLst/>
              <a:ahLst/>
              <a:cxnLst/>
              <a:rect l="l" t="t" r="r" b="b"/>
              <a:pathLst>
                <a:path w="4570730" h="4897120">
                  <a:moveTo>
                    <a:pt x="4570476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4570476" y="0"/>
                  </a:lnTo>
                  <a:lnTo>
                    <a:pt x="4570476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352425" y="1503044"/>
              <a:ext cx="4627880" cy="4954270"/>
            </a:xfrm>
            <a:custGeom>
              <a:avLst/>
              <a:gdLst/>
              <a:ahLst/>
              <a:cxnLst/>
              <a:rect l="l" t="t" r="r" b="b"/>
              <a:pathLst>
                <a:path w="462788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4627880" h="4954270">
                  <a:moveTo>
                    <a:pt x="10477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104775" y="4925695"/>
                  </a:lnTo>
                  <a:lnTo>
                    <a:pt x="104775" y="4954270"/>
                  </a:lnTo>
                  <a:close/>
                </a:path>
                <a:path w="4627880" h="4954270">
                  <a:moveTo>
                    <a:pt x="10477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104775" y="4897120"/>
                  </a:lnTo>
                  <a:lnTo>
                    <a:pt x="104775" y="4925695"/>
                  </a:lnTo>
                  <a:close/>
                </a:path>
                <a:path w="462788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462788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462788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462788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462788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462788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462788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462788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462788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462788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462788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462788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462788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462788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462788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4627880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4627880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4627880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4627880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4627880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4627880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4627880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4627880" h="4954270">
                  <a:moveTo>
                    <a:pt x="2503805" y="57149"/>
                  </a:moveTo>
                  <a:lnTo>
                    <a:pt x="2446655" y="57149"/>
                  </a:lnTo>
                  <a:lnTo>
                    <a:pt x="2446655" y="0"/>
                  </a:lnTo>
                  <a:lnTo>
                    <a:pt x="2503805" y="0"/>
                  </a:lnTo>
                  <a:lnTo>
                    <a:pt x="2503805" y="57149"/>
                  </a:lnTo>
                  <a:close/>
                </a:path>
                <a:path w="4627880" h="4954270">
                  <a:moveTo>
                    <a:pt x="2903854" y="57149"/>
                  </a:moveTo>
                  <a:lnTo>
                    <a:pt x="2675255" y="57149"/>
                  </a:lnTo>
                  <a:lnTo>
                    <a:pt x="2675255" y="0"/>
                  </a:lnTo>
                  <a:lnTo>
                    <a:pt x="2903854" y="0"/>
                  </a:lnTo>
                  <a:lnTo>
                    <a:pt x="2903854" y="57149"/>
                  </a:lnTo>
                  <a:close/>
                </a:path>
                <a:path w="4627880" h="4954270">
                  <a:moveTo>
                    <a:pt x="3132454" y="57149"/>
                  </a:moveTo>
                  <a:lnTo>
                    <a:pt x="3075304" y="57149"/>
                  </a:lnTo>
                  <a:lnTo>
                    <a:pt x="3075304" y="0"/>
                  </a:lnTo>
                  <a:lnTo>
                    <a:pt x="3132454" y="0"/>
                  </a:lnTo>
                  <a:lnTo>
                    <a:pt x="3132454" y="57149"/>
                  </a:lnTo>
                  <a:close/>
                </a:path>
                <a:path w="4627880" h="4954270">
                  <a:moveTo>
                    <a:pt x="3532504" y="57149"/>
                  </a:moveTo>
                  <a:lnTo>
                    <a:pt x="3303904" y="57149"/>
                  </a:lnTo>
                  <a:lnTo>
                    <a:pt x="3303904" y="0"/>
                  </a:lnTo>
                  <a:lnTo>
                    <a:pt x="3532504" y="0"/>
                  </a:lnTo>
                  <a:lnTo>
                    <a:pt x="3532504" y="57149"/>
                  </a:lnTo>
                  <a:close/>
                </a:path>
                <a:path w="4627880" h="4954270">
                  <a:moveTo>
                    <a:pt x="3761104" y="57149"/>
                  </a:moveTo>
                  <a:lnTo>
                    <a:pt x="3703954" y="57149"/>
                  </a:lnTo>
                  <a:lnTo>
                    <a:pt x="3703954" y="0"/>
                  </a:lnTo>
                  <a:lnTo>
                    <a:pt x="3761104" y="0"/>
                  </a:lnTo>
                  <a:lnTo>
                    <a:pt x="3761104" y="57149"/>
                  </a:lnTo>
                  <a:close/>
                </a:path>
                <a:path w="4627880" h="4954270">
                  <a:moveTo>
                    <a:pt x="4161154" y="57149"/>
                  </a:moveTo>
                  <a:lnTo>
                    <a:pt x="3932554" y="57149"/>
                  </a:lnTo>
                  <a:lnTo>
                    <a:pt x="3932554" y="0"/>
                  </a:lnTo>
                  <a:lnTo>
                    <a:pt x="4161154" y="0"/>
                  </a:lnTo>
                  <a:lnTo>
                    <a:pt x="4161154" y="57149"/>
                  </a:lnTo>
                  <a:close/>
                </a:path>
                <a:path w="4627880" h="4954270">
                  <a:moveTo>
                    <a:pt x="4389755" y="57149"/>
                  </a:moveTo>
                  <a:lnTo>
                    <a:pt x="4332605" y="57149"/>
                  </a:lnTo>
                  <a:lnTo>
                    <a:pt x="4332605" y="0"/>
                  </a:lnTo>
                  <a:lnTo>
                    <a:pt x="4389755" y="0"/>
                  </a:lnTo>
                  <a:lnTo>
                    <a:pt x="4389755" y="57149"/>
                  </a:lnTo>
                  <a:close/>
                </a:path>
                <a:path w="4627880" h="4954270">
                  <a:moveTo>
                    <a:pt x="4570730" y="57149"/>
                  </a:moveTo>
                  <a:lnTo>
                    <a:pt x="4561205" y="57149"/>
                  </a:lnTo>
                  <a:lnTo>
                    <a:pt x="4561205" y="0"/>
                  </a:lnTo>
                  <a:lnTo>
                    <a:pt x="4627880" y="0"/>
                  </a:lnTo>
                  <a:lnTo>
                    <a:pt x="4627880" y="28574"/>
                  </a:lnTo>
                  <a:lnTo>
                    <a:pt x="4570730" y="28574"/>
                  </a:lnTo>
                  <a:lnTo>
                    <a:pt x="4570730" y="57149"/>
                  </a:lnTo>
                  <a:close/>
                </a:path>
                <a:path w="4627880" h="4954270">
                  <a:moveTo>
                    <a:pt x="4627880" y="219074"/>
                  </a:moveTo>
                  <a:lnTo>
                    <a:pt x="4570730" y="219074"/>
                  </a:lnTo>
                  <a:lnTo>
                    <a:pt x="4570730" y="28574"/>
                  </a:lnTo>
                  <a:lnTo>
                    <a:pt x="4599305" y="57149"/>
                  </a:lnTo>
                  <a:lnTo>
                    <a:pt x="4627880" y="57149"/>
                  </a:lnTo>
                  <a:lnTo>
                    <a:pt x="4627880" y="219074"/>
                  </a:lnTo>
                  <a:close/>
                </a:path>
                <a:path w="4627880" h="4954270">
                  <a:moveTo>
                    <a:pt x="4627880" y="57149"/>
                  </a:moveTo>
                  <a:lnTo>
                    <a:pt x="4599305" y="57149"/>
                  </a:lnTo>
                  <a:lnTo>
                    <a:pt x="4570730" y="28574"/>
                  </a:lnTo>
                  <a:lnTo>
                    <a:pt x="4627880" y="28574"/>
                  </a:lnTo>
                  <a:lnTo>
                    <a:pt x="4627880" y="57149"/>
                  </a:lnTo>
                  <a:close/>
                </a:path>
                <a:path w="4627880" h="4954270">
                  <a:moveTo>
                    <a:pt x="4627880" y="447674"/>
                  </a:moveTo>
                  <a:lnTo>
                    <a:pt x="4570730" y="447674"/>
                  </a:lnTo>
                  <a:lnTo>
                    <a:pt x="4570730" y="390524"/>
                  </a:lnTo>
                  <a:lnTo>
                    <a:pt x="4627880" y="390524"/>
                  </a:lnTo>
                  <a:lnTo>
                    <a:pt x="4627880" y="447674"/>
                  </a:lnTo>
                  <a:close/>
                </a:path>
                <a:path w="4627880" h="4954270">
                  <a:moveTo>
                    <a:pt x="4627880" y="847724"/>
                  </a:moveTo>
                  <a:lnTo>
                    <a:pt x="4570730" y="847724"/>
                  </a:lnTo>
                  <a:lnTo>
                    <a:pt x="4570730" y="619124"/>
                  </a:lnTo>
                  <a:lnTo>
                    <a:pt x="4627880" y="619124"/>
                  </a:lnTo>
                  <a:lnTo>
                    <a:pt x="4627880" y="847724"/>
                  </a:lnTo>
                  <a:close/>
                </a:path>
                <a:path w="4627880" h="4954270">
                  <a:moveTo>
                    <a:pt x="4627880" y="1076324"/>
                  </a:moveTo>
                  <a:lnTo>
                    <a:pt x="4570730" y="1076324"/>
                  </a:lnTo>
                  <a:lnTo>
                    <a:pt x="4570730" y="1019174"/>
                  </a:lnTo>
                  <a:lnTo>
                    <a:pt x="4627880" y="1019174"/>
                  </a:lnTo>
                  <a:lnTo>
                    <a:pt x="4627880" y="1076324"/>
                  </a:lnTo>
                  <a:close/>
                </a:path>
                <a:path w="4627880" h="4954270">
                  <a:moveTo>
                    <a:pt x="4627880" y="1476374"/>
                  </a:moveTo>
                  <a:lnTo>
                    <a:pt x="4570730" y="1476374"/>
                  </a:lnTo>
                  <a:lnTo>
                    <a:pt x="4570730" y="1247774"/>
                  </a:lnTo>
                  <a:lnTo>
                    <a:pt x="4627880" y="1247774"/>
                  </a:lnTo>
                  <a:lnTo>
                    <a:pt x="4627880" y="1476374"/>
                  </a:lnTo>
                  <a:close/>
                </a:path>
                <a:path w="4627880" h="4954270">
                  <a:moveTo>
                    <a:pt x="4627880" y="1704974"/>
                  </a:moveTo>
                  <a:lnTo>
                    <a:pt x="4570730" y="1704974"/>
                  </a:lnTo>
                  <a:lnTo>
                    <a:pt x="4570730" y="1647824"/>
                  </a:lnTo>
                  <a:lnTo>
                    <a:pt x="4627880" y="1647824"/>
                  </a:lnTo>
                  <a:lnTo>
                    <a:pt x="4627880" y="1704974"/>
                  </a:lnTo>
                  <a:close/>
                </a:path>
                <a:path w="4627880" h="4954270">
                  <a:moveTo>
                    <a:pt x="4627880" y="2105025"/>
                  </a:moveTo>
                  <a:lnTo>
                    <a:pt x="4570730" y="2105025"/>
                  </a:lnTo>
                  <a:lnTo>
                    <a:pt x="4570730" y="1876425"/>
                  </a:lnTo>
                  <a:lnTo>
                    <a:pt x="4627880" y="1876425"/>
                  </a:lnTo>
                  <a:lnTo>
                    <a:pt x="4627880" y="2105025"/>
                  </a:lnTo>
                  <a:close/>
                </a:path>
                <a:path w="4627880" h="4954270">
                  <a:moveTo>
                    <a:pt x="4627880" y="2333625"/>
                  </a:moveTo>
                  <a:lnTo>
                    <a:pt x="4570730" y="2333625"/>
                  </a:lnTo>
                  <a:lnTo>
                    <a:pt x="4570730" y="2276475"/>
                  </a:lnTo>
                  <a:lnTo>
                    <a:pt x="4627880" y="2276475"/>
                  </a:lnTo>
                  <a:lnTo>
                    <a:pt x="4627880" y="2333625"/>
                  </a:lnTo>
                  <a:close/>
                </a:path>
                <a:path w="4627880" h="4954270">
                  <a:moveTo>
                    <a:pt x="4627880" y="2733675"/>
                  </a:moveTo>
                  <a:lnTo>
                    <a:pt x="4570730" y="2733675"/>
                  </a:lnTo>
                  <a:lnTo>
                    <a:pt x="4570730" y="2505075"/>
                  </a:lnTo>
                  <a:lnTo>
                    <a:pt x="4627880" y="2505075"/>
                  </a:lnTo>
                  <a:lnTo>
                    <a:pt x="4627880" y="2733675"/>
                  </a:lnTo>
                  <a:close/>
                </a:path>
                <a:path w="4627880" h="4954270">
                  <a:moveTo>
                    <a:pt x="4627880" y="2962275"/>
                  </a:moveTo>
                  <a:lnTo>
                    <a:pt x="4570730" y="2962275"/>
                  </a:lnTo>
                  <a:lnTo>
                    <a:pt x="4570730" y="2905125"/>
                  </a:lnTo>
                  <a:lnTo>
                    <a:pt x="4627880" y="2905125"/>
                  </a:lnTo>
                  <a:lnTo>
                    <a:pt x="4627880" y="2962275"/>
                  </a:lnTo>
                  <a:close/>
                </a:path>
                <a:path w="4627880" h="4954270">
                  <a:moveTo>
                    <a:pt x="4627880" y="3362325"/>
                  </a:moveTo>
                  <a:lnTo>
                    <a:pt x="4570730" y="3362325"/>
                  </a:lnTo>
                  <a:lnTo>
                    <a:pt x="4570730" y="3133725"/>
                  </a:lnTo>
                  <a:lnTo>
                    <a:pt x="4627880" y="3133725"/>
                  </a:lnTo>
                  <a:lnTo>
                    <a:pt x="4627880" y="3362325"/>
                  </a:lnTo>
                  <a:close/>
                </a:path>
                <a:path w="4627880" h="4954270">
                  <a:moveTo>
                    <a:pt x="4627880" y="3590925"/>
                  </a:moveTo>
                  <a:lnTo>
                    <a:pt x="4570730" y="3590925"/>
                  </a:lnTo>
                  <a:lnTo>
                    <a:pt x="4570730" y="3533775"/>
                  </a:lnTo>
                  <a:lnTo>
                    <a:pt x="4627880" y="3533775"/>
                  </a:lnTo>
                  <a:lnTo>
                    <a:pt x="4627880" y="3590925"/>
                  </a:lnTo>
                  <a:close/>
                </a:path>
                <a:path w="4627880" h="4954270">
                  <a:moveTo>
                    <a:pt x="4627880" y="3990975"/>
                  </a:moveTo>
                  <a:lnTo>
                    <a:pt x="4570730" y="3990975"/>
                  </a:lnTo>
                  <a:lnTo>
                    <a:pt x="4570730" y="3762375"/>
                  </a:lnTo>
                  <a:lnTo>
                    <a:pt x="4627880" y="3762375"/>
                  </a:lnTo>
                  <a:lnTo>
                    <a:pt x="4627880" y="3990975"/>
                  </a:lnTo>
                  <a:close/>
                </a:path>
                <a:path w="4627880" h="4954270">
                  <a:moveTo>
                    <a:pt x="4627880" y="4219575"/>
                  </a:moveTo>
                  <a:lnTo>
                    <a:pt x="4570730" y="4219575"/>
                  </a:lnTo>
                  <a:lnTo>
                    <a:pt x="4570730" y="4162425"/>
                  </a:lnTo>
                  <a:lnTo>
                    <a:pt x="4627880" y="4162425"/>
                  </a:lnTo>
                  <a:lnTo>
                    <a:pt x="4627880" y="4219575"/>
                  </a:lnTo>
                  <a:close/>
                </a:path>
                <a:path w="4627880" h="4954270">
                  <a:moveTo>
                    <a:pt x="4627880" y="4619625"/>
                  </a:moveTo>
                  <a:lnTo>
                    <a:pt x="4570730" y="4619625"/>
                  </a:lnTo>
                  <a:lnTo>
                    <a:pt x="4570730" y="4391025"/>
                  </a:lnTo>
                  <a:lnTo>
                    <a:pt x="4627880" y="4391025"/>
                  </a:lnTo>
                  <a:lnTo>
                    <a:pt x="4627880" y="4619625"/>
                  </a:lnTo>
                  <a:close/>
                </a:path>
                <a:path w="4627880" h="4954270">
                  <a:moveTo>
                    <a:pt x="4627880" y="4848225"/>
                  </a:moveTo>
                  <a:lnTo>
                    <a:pt x="4570730" y="4848225"/>
                  </a:lnTo>
                  <a:lnTo>
                    <a:pt x="4570730" y="4791075"/>
                  </a:lnTo>
                  <a:lnTo>
                    <a:pt x="4627880" y="4791075"/>
                  </a:lnTo>
                  <a:lnTo>
                    <a:pt x="4627880" y="4848225"/>
                  </a:lnTo>
                  <a:close/>
                </a:path>
                <a:path w="4627880" h="4954270">
                  <a:moveTo>
                    <a:pt x="4505325" y="4954270"/>
                  </a:moveTo>
                  <a:lnTo>
                    <a:pt x="4276725" y="4954270"/>
                  </a:lnTo>
                  <a:lnTo>
                    <a:pt x="4276725" y="4897120"/>
                  </a:lnTo>
                  <a:lnTo>
                    <a:pt x="4505325" y="4897120"/>
                  </a:lnTo>
                  <a:lnTo>
                    <a:pt x="4505325" y="4954270"/>
                  </a:lnTo>
                  <a:close/>
                </a:path>
                <a:path w="4627880" h="4954270">
                  <a:moveTo>
                    <a:pt x="4105275" y="4954270"/>
                  </a:moveTo>
                  <a:lnTo>
                    <a:pt x="4048125" y="4954270"/>
                  </a:lnTo>
                  <a:lnTo>
                    <a:pt x="4048125" y="4897120"/>
                  </a:lnTo>
                  <a:lnTo>
                    <a:pt x="4105275" y="4897120"/>
                  </a:lnTo>
                  <a:lnTo>
                    <a:pt x="4105275" y="4954270"/>
                  </a:lnTo>
                  <a:close/>
                </a:path>
                <a:path w="4627880" h="4954270">
                  <a:moveTo>
                    <a:pt x="3876675" y="4954270"/>
                  </a:moveTo>
                  <a:lnTo>
                    <a:pt x="3648075" y="4954270"/>
                  </a:lnTo>
                  <a:lnTo>
                    <a:pt x="3648075" y="4897120"/>
                  </a:lnTo>
                  <a:lnTo>
                    <a:pt x="3876675" y="4897120"/>
                  </a:lnTo>
                  <a:lnTo>
                    <a:pt x="3876675" y="4954270"/>
                  </a:lnTo>
                  <a:close/>
                </a:path>
                <a:path w="4627880" h="4954270">
                  <a:moveTo>
                    <a:pt x="3476625" y="4954270"/>
                  </a:moveTo>
                  <a:lnTo>
                    <a:pt x="3419475" y="4954270"/>
                  </a:lnTo>
                  <a:lnTo>
                    <a:pt x="3419475" y="4897120"/>
                  </a:lnTo>
                  <a:lnTo>
                    <a:pt x="3476625" y="4897120"/>
                  </a:lnTo>
                  <a:lnTo>
                    <a:pt x="3476625" y="4954270"/>
                  </a:lnTo>
                  <a:close/>
                </a:path>
                <a:path w="4627880" h="4954270">
                  <a:moveTo>
                    <a:pt x="3248025" y="4954270"/>
                  </a:moveTo>
                  <a:lnTo>
                    <a:pt x="3019425" y="4954270"/>
                  </a:lnTo>
                  <a:lnTo>
                    <a:pt x="3019425" y="4897120"/>
                  </a:lnTo>
                  <a:lnTo>
                    <a:pt x="3248025" y="4897120"/>
                  </a:lnTo>
                  <a:lnTo>
                    <a:pt x="3248025" y="4954270"/>
                  </a:lnTo>
                  <a:close/>
                </a:path>
                <a:path w="4627880" h="4954270">
                  <a:moveTo>
                    <a:pt x="2847975" y="4954270"/>
                  </a:moveTo>
                  <a:lnTo>
                    <a:pt x="2790825" y="4954270"/>
                  </a:lnTo>
                  <a:lnTo>
                    <a:pt x="2790825" y="4897120"/>
                  </a:lnTo>
                  <a:lnTo>
                    <a:pt x="2847975" y="4897120"/>
                  </a:lnTo>
                  <a:lnTo>
                    <a:pt x="2847975" y="4954270"/>
                  </a:lnTo>
                  <a:close/>
                </a:path>
                <a:path w="4627880" h="4954270">
                  <a:moveTo>
                    <a:pt x="2619375" y="4954270"/>
                  </a:moveTo>
                  <a:lnTo>
                    <a:pt x="2390775" y="4954270"/>
                  </a:lnTo>
                  <a:lnTo>
                    <a:pt x="2390775" y="4897120"/>
                  </a:lnTo>
                  <a:lnTo>
                    <a:pt x="2619375" y="4897120"/>
                  </a:lnTo>
                  <a:lnTo>
                    <a:pt x="2619375" y="4954270"/>
                  </a:lnTo>
                  <a:close/>
                </a:path>
                <a:path w="4627880" h="4954270">
                  <a:moveTo>
                    <a:pt x="2219325" y="4954270"/>
                  </a:moveTo>
                  <a:lnTo>
                    <a:pt x="2162175" y="4954270"/>
                  </a:lnTo>
                  <a:lnTo>
                    <a:pt x="2162175" y="4897120"/>
                  </a:lnTo>
                  <a:lnTo>
                    <a:pt x="2219325" y="4897120"/>
                  </a:lnTo>
                  <a:lnTo>
                    <a:pt x="2219325" y="4954270"/>
                  </a:lnTo>
                  <a:close/>
                </a:path>
                <a:path w="4627880" h="4954270">
                  <a:moveTo>
                    <a:pt x="1990725" y="4954270"/>
                  </a:moveTo>
                  <a:lnTo>
                    <a:pt x="1762125" y="4954270"/>
                  </a:lnTo>
                  <a:lnTo>
                    <a:pt x="1762125" y="4897120"/>
                  </a:lnTo>
                  <a:lnTo>
                    <a:pt x="1990725" y="4897120"/>
                  </a:lnTo>
                  <a:lnTo>
                    <a:pt x="1990725" y="4954270"/>
                  </a:lnTo>
                  <a:close/>
                </a:path>
                <a:path w="4627880" h="4954270">
                  <a:moveTo>
                    <a:pt x="1590675" y="4954270"/>
                  </a:moveTo>
                  <a:lnTo>
                    <a:pt x="1533525" y="4954270"/>
                  </a:lnTo>
                  <a:lnTo>
                    <a:pt x="1533525" y="4897120"/>
                  </a:lnTo>
                  <a:lnTo>
                    <a:pt x="1590675" y="4897120"/>
                  </a:lnTo>
                  <a:lnTo>
                    <a:pt x="1590675" y="4954270"/>
                  </a:lnTo>
                  <a:close/>
                </a:path>
                <a:path w="4627880" h="4954270">
                  <a:moveTo>
                    <a:pt x="1362075" y="4954270"/>
                  </a:moveTo>
                  <a:lnTo>
                    <a:pt x="1133475" y="4954270"/>
                  </a:lnTo>
                  <a:lnTo>
                    <a:pt x="1133475" y="4897120"/>
                  </a:lnTo>
                  <a:lnTo>
                    <a:pt x="1362075" y="4897120"/>
                  </a:lnTo>
                  <a:lnTo>
                    <a:pt x="1362075" y="4954270"/>
                  </a:lnTo>
                  <a:close/>
                </a:path>
                <a:path w="4627880" h="4954270">
                  <a:moveTo>
                    <a:pt x="962025" y="4954270"/>
                  </a:moveTo>
                  <a:lnTo>
                    <a:pt x="904875" y="4954270"/>
                  </a:lnTo>
                  <a:lnTo>
                    <a:pt x="904875" y="4897120"/>
                  </a:lnTo>
                  <a:lnTo>
                    <a:pt x="962025" y="4897120"/>
                  </a:lnTo>
                  <a:lnTo>
                    <a:pt x="962025" y="4954270"/>
                  </a:lnTo>
                  <a:close/>
                </a:path>
                <a:path w="4627880" h="4954270">
                  <a:moveTo>
                    <a:pt x="733425" y="4954270"/>
                  </a:moveTo>
                  <a:lnTo>
                    <a:pt x="504825" y="4954270"/>
                  </a:lnTo>
                  <a:lnTo>
                    <a:pt x="504825" y="4897120"/>
                  </a:lnTo>
                  <a:lnTo>
                    <a:pt x="733425" y="4897120"/>
                  </a:lnTo>
                  <a:lnTo>
                    <a:pt x="733425" y="4954270"/>
                  </a:lnTo>
                  <a:close/>
                </a:path>
                <a:path w="4627880" h="4954270">
                  <a:moveTo>
                    <a:pt x="333375" y="4954270"/>
                  </a:moveTo>
                  <a:lnTo>
                    <a:pt x="276225" y="4954270"/>
                  </a:lnTo>
                  <a:lnTo>
                    <a:pt x="276225" y="4897120"/>
                  </a:lnTo>
                  <a:lnTo>
                    <a:pt x="333375" y="4897120"/>
                  </a:lnTo>
                  <a:lnTo>
                    <a:pt x="33337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381000" y="1531619"/>
            <a:ext cx="4570730" cy="4897120"/>
          </a:xfrm>
          <a:prstGeom prst="rect">
            <a:avLst/>
          </a:prstGeom>
        </p:spPr>
        <p:txBody>
          <a:bodyPr vert="horz" wrap="square" lIns="0" tIns="248920" rIns="0" bIns="0" rtlCol="0">
            <a:spAutoFit/>
          </a:bodyPr>
          <a:lstStyle/>
          <a:p>
            <a:pPr marL="44450" algn="ctr">
              <a:lnSpc>
                <a:spcPct val="100000"/>
              </a:lnSpc>
              <a:spcBef>
                <a:spcPts val="196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483870" marR="501015" indent="635" algn="ctr">
              <a:lnSpc>
                <a:spcPct val="100000"/>
              </a:lnSpc>
              <a:spcBef>
                <a:spcPts val="326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Прийти на занятия и всеми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способами мешать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преподавателю</a:t>
            </a:r>
            <a:r>
              <a:rPr sz="1800"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вести</a:t>
            </a:r>
            <a:r>
              <a:rPr sz="1800" spc="-3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пару.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76950" y="1269364"/>
            <a:ext cx="5306695" cy="25850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95"/>
              </a:spcBef>
            </a:pP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Конструктивный.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спокойной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обстановке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поговорить</a:t>
            </a:r>
            <a:r>
              <a:rPr sz="28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 </a:t>
            </a:r>
            <a:r>
              <a:rPr sz="280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преподавателем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о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проблеме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- </a:t>
            </a:r>
            <a:r>
              <a:rPr sz="280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верное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решение,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важно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объяснить,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Миша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ставил </a:t>
            </a:r>
            <a:r>
              <a:rPr sz="2800" spc="-73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целью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умалить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ее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60" dirty="0">
                <a:latin typeface="Microsoft Sans Serif" panose="020B0604020202020204"/>
                <a:cs typeface="Microsoft Sans Serif" panose="020B0604020202020204"/>
              </a:rPr>
              <a:t>авторитет.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610984" y="5186045"/>
            <a:ext cx="463105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spc="-5" dirty="0">
                <a:latin typeface="Arial Black" panose="020B0A04020102020204"/>
                <a:cs typeface="Arial Black" panose="020B0A04020102020204"/>
              </a:rPr>
              <a:t>4</a:t>
            </a:r>
            <a:r>
              <a:rPr sz="8800" spc="-8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8000" spc="-5" dirty="0">
                <a:latin typeface="Arial Black" panose="020B0A04020102020204"/>
                <a:cs typeface="Arial Black" panose="020B0A04020102020204"/>
              </a:rPr>
              <a:t>балла</a:t>
            </a:r>
            <a:endParaRPr sz="80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75615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>
                <a:solidFill>
                  <a:srgbClr val="000000"/>
                </a:solidFill>
              </a:rPr>
              <a:t>2</a:t>
            </a:r>
            <a:r>
              <a:rPr sz="8000" spc="-75" dirty="0">
                <a:solidFill>
                  <a:srgbClr val="000000"/>
                </a:solidFill>
              </a:rPr>
              <a:t> </a:t>
            </a:r>
            <a:r>
              <a:rPr sz="8000" dirty="0">
                <a:solidFill>
                  <a:srgbClr val="000000"/>
                </a:solidFill>
              </a:rPr>
              <a:t>выбор</a:t>
            </a:r>
            <a:endParaRPr sz="8000"/>
          </a:p>
        </p:txBody>
      </p:sp>
      <p:grpSp>
        <p:nvGrpSpPr>
          <p:cNvPr id="5" name="object 5"/>
          <p:cNvGrpSpPr/>
          <p:nvPr/>
        </p:nvGrpSpPr>
        <p:grpSpPr>
          <a:xfrm>
            <a:off x="482600" y="1503044"/>
            <a:ext cx="4621530" cy="4954270"/>
            <a:chOff x="482600" y="1503044"/>
            <a:chExt cx="4621530" cy="4954270"/>
          </a:xfrm>
        </p:grpSpPr>
        <p:sp>
          <p:nvSpPr>
            <p:cNvPr id="6" name="object 6"/>
            <p:cNvSpPr/>
            <p:nvPr/>
          </p:nvSpPr>
          <p:spPr>
            <a:xfrm>
              <a:off x="510540" y="1531619"/>
              <a:ext cx="4564380" cy="4897120"/>
            </a:xfrm>
            <a:custGeom>
              <a:avLst/>
              <a:gdLst/>
              <a:ahLst/>
              <a:cxnLst/>
              <a:rect l="l" t="t" r="r" b="b"/>
              <a:pathLst>
                <a:path w="4564380" h="4897120">
                  <a:moveTo>
                    <a:pt x="4564380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4564380" y="0"/>
                  </a:lnTo>
                  <a:lnTo>
                    <a:pt x="4564380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482600" y="1503044"/>
              <a:ext cx="4621530" cy="4954270"/>
            </a:xfrm>
            <a:custGeom>
              <a:avLst/>
              <a:gdLst/>
              <a:ahLst/>
              <a:cxnLst/>
              <a:rect l="l" t="t" r="r" b="b"/>
              <a:pathLst>
                <a:path w="462153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4621530" h="4954270">
                  <a:moveTo>
                    <a:pt x="9207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92075" y="4925695"/>
                  </a:lnTo>
                  <a:lnTo>
                    <a:pt x="92075" y="4954270"/>
                  </a:lnTo>
                  <a:close/>
                </a:path>
                <a:path w="4621530" h="4954270">
                  <a:moveTo>
                    <a:pt x="9207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92075" y="4897120"/>
                  </a:lnTo>
                  <a:lnTo>
                    <a:pt x="92075" y="4925695"/>
                  </a:lnTo>
                  <a:close/>
                </a:path>
                <a:path w="462153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462153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462153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462153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462153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462153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462153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462153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462153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462153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462153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462153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462153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462153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462153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4621530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4621530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4621530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4621530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4621530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4621530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4621530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4621530" h="4954270">
                  <a:moveTo>
                    <a:pt x="2503805" y="57149"/>
                  </a:moveTo>
                  <a:lnTo>
                    <a:pt x="2446655" y="57149"/>
                  </a:lnTo>
                  <a:lnTo>
                    <a:pt x="2446655" y="0"/>
                  </a:lnTo>
                  <a:lnTo>
                    <a:pt x="2503805" y="0"/>
                  </a:lnTo>
                  <a:lnTo>
                    <a:pt x="2503805" y="57149"/>
                  </a:lnTo>
                  <a:close/>
                </a:path>
                <a:path w="4621530" h="4954270">
                  <a:moveTo>
                    <a:pt x="2903854" y="57149"/>
                  </a:moveTo>
                  <a:lnTo>
                    <a:pt x="2675255" y="57149"/>
                  </a:lnTo>
                  <a:lnTo>
                    <a:pt x="2675255" y="0"/>
                  </a:lnTo>
                  <a:lnTo>
                    <a:pt x="2903854" y="0"/>
                  </a:lnTo>
                  <a:lnTo>
                    <a:pt x="2903854" y="57149"/>
                  </a:lnTo>
                  <a:close/>
                </a:path>
                <a:path w="4621530" h="4954270">
                  <a:moveTo>
                    <a:pt x="3132454" y="57149"/>
                  </a:moveTo>
                  <a:lnTo>
                    <a:pt x="3075304" y="57149"/>
                  </a:lnTo>
                  <a:lnTo>
                    <a:pt x="3075304" y="0"/>
                  </a:lnTo>
                  <a:lnTo>
                    <a:pt x="3132454" y="0"/>
                  </a:lnTo>
                  <a:lnTo>
                    <a:pt x="3132454" y="57149"/>
                  </a:lnTo>
                  <a:close/>
                </a:path>
                <a:path w="4621530" h="4954270">
                  <a:moveTo>
                    <a:pt x="3532504" y="57149"/>
                  </a:moveTo>
                  <a:lnTo>
                    <a:pt x="3303904" y="57149"/>
                  </a:lnTo>
                  <a:lnTo>
                    <a:pt x="3303904" y="0"/>
                  </a:lnTo>
                  <a:lnTo>
                    <a:pt x="3532504" y="0"/>
                  </a:lnTo>
                  <a:lnTo>
                    <a:pt x="3532504" y="57149"/>
                  </a:lnTo>
                  <a:close/>
                </a:path>
                <a:path w="4621530" h="4954270">
                  <a:moveTo>
                    <a:pt x="3761104" y="57149"/>
                  </a:moveTo>
                  <a:lnTo>
                    <a:pt x="3703954" y="57149"/>
                  </a:lnTo>
                  <a:lnTo>
                    <a:pt x="3703954" y="0"/>
                  </a:lnTo>
                  <a:lnTo>
                    <a:pt x="3761104" y="0"/>
                  </a:lnTo>
                  <a:lnTo>
                    <a:pt x="3761104" y="57149"/>
                  </a:lnTo>
                  <a:close/>
                </a:path>
                <a:path w="4621530" h="4954270">
                  <a:moveTo>
                    <a:pt x="4161154" y="57149"/>
                  </a:moveTo>
                  <a:lnTo>
                    <a:pt x="3932554" y="57149"/>
                  </a:lnTo>
                  <a:lnTo>
                    <a:pt x="3932554" y="0"/>
                  </a:lnTo>
                  <a:lnTo>
                    <a:pt x="4161154" y="0"/>
                  </a:lnTo>
                  <a:lnTo>
                    <a:pt x="4161154" y="57149"/>
                  </a:lnTo>
                  <a:close/>
                </a:path>
                <a:path w="4621530" h="4954270">
                  <a:moveTo>
                    <a:pt x="4389755" y="57149"/>
                  </a:moveTo>
                  <a:lnTo>
                    <a:pt x="4332605" y="57149"/>
                  </a:lnTo>
                  <a:lnTo>
                    <a:pt x="4332605" y="0"/>
                  </a:lnTo>
                  <a:lnTo>
                    <a:pt x="4389755" y="0"/>
                  </a:lnTo>
                  <a:lnTo>
                    <a:pt x="4389755" y="57149"/>
                  </a:lnTo>
                  <a:close/>
                </a:path>
                <a:path w="4621530" h="4954270">
                  <a:moveTo>
                    <a:pt x="4564380" y="57149"/>
                  </a:moveTo>
                  <a:lnTo>
                    <a:pt x="4561205" y="57149"/>
                  </a:lnTo>
                  <a:lnTo>
                    <a:pt x="4561205" y="0"/>
                  </a:lnTo>
                  <a:lnTo>
                    <a:pt x="4621530" y="0"/>
                  </a:lnTo>
                  <a:lnTo>
                    <a:pt x="4621530" y="28574"/>
                  </a:lnTo>
                  <a:lnTo>
                    <a:pt x="4564380" y="28574"/>
                  </a:lnTo>
                  <a:lnTo>
                    <a:pt x="4564380" y="57149"/>
                  </a:lnTo>
                  <a:close/>
                </a:path>
                <a:path w="4621530" h="4954270">
                  <a:moveTo>
                    <a:pt x="4621530" y="225424"/>
                  </a:moveTo>
                  <a:lnTo>
                    <a:pt x="4564380" y="225424"/>
                  </a:lnTo>
                  <a:lnTo>
                    <a:pt x="4564380" y="28574"/>
                  </a:lnTo>
                  <a:lnTo>
                    <a:pt x="4592955" y="57149"/>
                  </a:lnTo>
                  <a:lnTo>
                    <a:pt x="4621530" y="57149"/>
                  </a:lnTo>
                  <a:lnTo>
                    <a:pt x="4621530" y="225424"/>
                  </a:lnTo>
                  <a:close/>
                </a:path>
                <a:path w="4621530" h="4954270">
                  <a:moveTo>
                    <a:pt x="4621530" y="57149"/>
                  </a:moveTo>
                  <a:lnTo>
                    <a:pt x="4592955" y="57149"/>
                  </a:lnTo>
                  <a:lnTo>
                    <a:pt x="4564380" y="28574"/>
                  </a:lnTo>
                  <a:lnTo>
                    <a:pt x="4621530" y="28574"/>
                  </a:lnTo>
                  <a:lnTo>
                    <a:pt x="4621530" y="57149"/>
                  </a:lnTo>
                  <a:close/>
                </a:path>
                <a:path w="4621530" h="4954270">
                  <a:moveTo>
                    <a:pt x="4621530" y="454024"/>
                  </a:moveTo>
                  <a:lnTo>
                    <a:pt x="4564380" y="454024"/>
                  </a:lnTo>
                  <a:lnTo>
                    <a:pt x="4564380" y="396874"/>
                  </a:lnTo>
                  <a:lnTo>
                    <a:pt x="4621530" y="396874"/>
                  </a:lnTo>
                  <a:lnTo>
                    <a:pt x="4621530" y="454024"/>
                  </a:lnTo>
                  <a:close/>
                </a:path>
                <a:path w="4621530" h="4954270">
                  <a:moveTo>
                    <a:pt x="4621530" y="854074"/>
                  </a:moveTo>
                  <a:lnTo>
                    <a:pt x="4564380" y="854074"/>
                  </a:lnTo>
                  <a:lnTo>
                    <a:pt x="4564380" y="625474"/>
                  </a:lnTo>
                  <a:lnTo>
                    <a:pt x="4621530" y="625474"/>
                  </a:lnTo>
                  <a:lnTo>
                    <a:pt x="4621530" y="854074"/>
                  </a:lnTo>
                  <a:close/>
                </a:path>
                <a:path w="4621530" h="4954270">
                  <a:moveTo>
                    <a:pt x="4621530" y="1082674"/>
                  </a:moveTo>
                  <a:lnTo>
                    <a:pt x="4564380" y="1082674"/>
                  </a:lnTo>
                  <a:lnTo>
                    <a:pt x="4564380" y="1025524"/>
                  </a:lnTo>
                  <a:lnTo>
                    <a:pt x="4621530" y="1025524"/>
                  </a:lnTo>
                  <a:lnTo>
                    <a:pt x="4621530" y="1082674"/>
                  </a:lnTo>
                  <a:close/>
                </a:path>
                <a:path w="4621530" h="4954270">
                  <a:moveTo>
                    <a:pt x="4621530" y="1482724"/>
                  </a:moveTo>
                  <a:lnTo>
                    <a:pt x="4564380" y="1482724"/>
                  </a:lnTo>
                  <a:lnTo>
                    <a:pt x="4564380" y="1254124"/>
                  </a:lnTo>
                  <a:lnTo>
                    <a:pt x="4621530" y="1254124"/>
                  </a:lnTo>
                  <a:lnTo>
                    <a:pt x="4621530" y="1482724"/>
                  </a:lnTo>
                  <a:close/>
                </a:path>
                <a:path w="4621530" h="4954270">
                  <a:moveTo>
                    <a:pt x="4621530" y="1711324"/>
                  </a:moveTo>
                  <a:lnTo>
                    <a:pt x="4564380" y="1711324"/>
                  </a:lnTo>
                  <a:lnTo>
                    <a:pt x="4564380" y="1654174"/>
                  </a:lnTo>
                  <a:lnTo>
                    <a:pt x="4621530" y="1654174"/>
                  </a:lnTo>
                  <a:lnTo>
                    <a:pt x="4621530" y="1711324"/>
                  </a:lnTo>
                  <a:close/>
                </a:path>
                <a:path w="4621530" h="4954270">
                  <a:moveTo>
                    <a:pt x="4621530" y="2111375"/>
                  </a:moveTo>
                  <a:lnTo>
                    <a:pt x="4564380" y="2111375"/>
                  </a:lnTo>
                  <a:lnTo>
                    <a:pt x="4564380" y="1882775"/>
                  </a:lnTo>
                  <a:lnTo>
                    <a:pt x="4621530" y="1882775"/>
                  </a:lnTo>
                  <a:lnTo>
                    <a:pt x="4621530" y="2111375"/>
                  </a:lnTo>
                  <a:close/>
                </a:path>
                <a:path w="4621530" h="4954270">
                  <a:moveTo>
                    <a:pt x="4621530" y="2339975"/>
                  </a:moveTo>
                  <a:lnTo>
                    <a:pt x="4564380" y="2339975"/>
                  </a:lnTo>
                  <a:lnTo>
                    <a:pt x="4564380" y="2282825"/>
                  </a:lnTo>
                  <a:lnTo>
                    <a:pt x="4621530" y="2282825"/>
                  </a:lnTo>
                  <a:lnTo>
                    <a:pt x="4621530" y="2339975"/>
                  </a:lnTo>
                  <a:close/>
                </a:path>
                <a:path w="4621530" h="4954270">
                  <a:moveTo>
                    <a:pt x="4621530" y="2740025"/>
                  </a:moveTo>
                  <a:lnTo>
                    <a:pt x="4564380" y="2740025"/>
                  </a:lnTo>
                  <a:lnTo>
                    <a:pt x="4564380" y="2511425"/>
                  </a:lnTo>
                  <a:lnTo>
                    <a:pt x="4621530" y="2511425"/>
                  </a:lnTo>
                  <a:lnTo>
                    <a:pt x="4621530" y="2740025"/>
                  </a:lnTo>
                  <a:close/>
                </a:path>
                <a:path w="4621530" h="4954270">
                  <a:moveTo>
                    <a:pt x="4621530" y="2968625"/>
                  </a:moveTo>
                  <a:lnTo>
                    <a:pt x="4564380" y="2968625"/>
                  </a:lnTo>
                  <a:lnTo>
                    <a:pt x="4564380" y="2911475"/>
                  </a:lnTo>
                  <a:lnTo>
                    <a:pt x="4621530" y="2911475"/>
                  </a:lnTo>
                  <a:lnTo>
                    <a:pt x="4621530" y="2968625"/>
                  </a:lnTo>
                  <a:close/>
                </a:path>
                <a:path w="4621530" h="4954270">
                  <a:moveTo>
                    <a:pt x="4621530" y="3368675"/>
                  </a:moveTo>
                  <a:lnTo>
                    <a:pt x="4564380" y="3368675"/>
                  </a:lnTo>
                  <a:lnTo>
                    <a:pt x="4564380" y="3140075"/>
                  </a:lnTo>
                  <a:lnTo>
                    <a:pt x="4621530" y="3140075"/>
                  </a:lnTo>
                  <a:lnTo>
                    <a:pt x="4621530" y="3368675"/>
                  </a:lnTo>
                  <a:close/>
                </a:path>
                <a:path w="4621530" h="4954270">
                  <a:moveTo>
                    <a:pt x="4621530" y="3597275"/>
                  </a:moveTo>
                  <a:lnTo>
                    <a:pt x="4564380" y="3597275"/>
                  </a:lnTo>
                  <a:lnTo>
                    <a:pt x="4564380" y="3540125"/>
                  </a:lnTo>
                  <a:lnTo>
                    <a:pt x="4621530" y="3540125"/>
                  </a:lnTo>
                  <a:lnTo>
                    <a:pt x="4621530" y="3597275"/>
                  </a:lnTo>
                  <a:close/>
                </a:path>
                <a:path w="4621530" h="4954270">
                  <a:moveTo>
                    <a:pt x="4621530" y="3997325"/>
                  </a:moveTo>
                  <a:lnTo>
                    <a:pt x="4564380" y="3997325"/>
                  </a:lnTo>
                  <a:lnTo>
                    <a:pt x="4564380" y="3768725"/>
                  </a:lnTo>
                  <a:lnTo>
                    <a:pt x="4621530" y="3768725"/>
                  </a:lnTo>
                  <a:lnTo>
                    <a:pt x="4621530" y="3997325"/>
                  </a:lnTo>
                  <a:close/>
                </a:path>
                <a:path w="4621530" h="4954270">
                  <a:moveTo>
                    <a:pt x="4621530" y="4225925"/>
                  </a:moveTo>
                  <a:lnTo>
                    <a:pt x="4564380" y="4225925"/>
                  </a:lnTo>
                  <a:lnTo>
                    <a:pt x="4564380" y="4168775"/>
                  </a:lnTo>
                  <a:lnTo>
                    <a:pt x="4621530" y="4168775"/>
                  </a:lnTo>
                  <a:lnTo>
                    <a:pt x="4621530" y="4225925"/>
                  </a:lnTo>
                  <a:close/>
                </a:path>
                <a:path w="4621530" h="4954270">
                  <a:moveTo>
                    <a:pt x="4621530" y="4625975"/>
                  </a:moveTo>
                  <a:lnTo>
                    <a:pt x="4564380" y="4625975"/>
                  </a:lnTo>
                  <a:lnTo>
                    <a:pt x="4564380" y="4397375"/>
                  </a:lnTo>
                  <a:lnTo>
                    <a:pt x="4621530" y="4397375"/>
                  </a:lnTo>
                  <a:lnTo>
                    <a:pt x="4621530" y="4625975"/>
                  </a:lnTo>
                  <a:close/>
                </a:path>
                <a:path w="4621530" h="4954270">
                  <a:moveTo>
                    <a:pt x="4621530" y="4854575"/>
                  </a:moveTo>
                  <a:lnTo>
                    <a:pt x="4564380" y="4854575"/>
                  </a:lnTo>
                  <a:lnTo>
                    <a:pt x="4564380" y="4797425"/>
                  </a:lnTo>
                  <a:lnTo>
                    <a:pt x="4621530" y="4797425"/>
                  </a:lnTo>
                  <a:lnTo>
                    <a:pt x="4621530" y="4854575"/>
                  </a:lnTo>
                  <a:close/>
                </a:path>
                <a:path w="4621530" h="4954270">
                  <a:moveTo>
                    <a:pt x="4492625" y="4954270"/>
                  </a:moveTo>
                  <a:lnTo>
                    <a:pt x="4264025" y="4954270"/>
                  </a:lnTo>
                  <a:lnTo>
                    <a:pt x="4264025" y="4897120"/>
                  </a:lnTo>
                  <a:lnTo>
                    <a:pt x="4492625" y="4897120"/>
                  </a:lnTo>
                  <a:lnTo>
                    <a:pt x="4492625" y="4954270"/>
                  </a:lnTo>
                  <a:close/>
                </a:path>
                <a:path w="4621530" h="4954270">
                  <a:moveTo>
                    <a:pt x="4092575" y="4954270"/>
                  </a:moveTo>
                  <a:lnTo>
                    <a:pt x="4035425" y="4954270"/>
                  </a:lnTo>
                  <a:lnTo>
                    <a:pt x="4035425" y="4897120"/>
                  </a:lnTo>
                  <a:lnTo>
                    <a:pt x="4092575" y="4897120"/>
                  </a:lnTo>
                  <a:lnTo>
                    <a:pt x="4092575" y="4954270"/>
                  </a:lnTo>
                  <a:close/>
                </a:path>
                <a:path w="4621530" h="4954270">
                  <a:moveTo>
                    <a:pt x="3863975" y="4954270"/>
                  </a:moveTo>
                  <a:lnTo>
                    <a:pt x="3635375" y="4954270"/>
                  </a:lnTo>
                  <a:lnTo>
                    <a:pt x="3635375" y="4897120"/>
                  </a:lnTo>
                  <a:lnTo>
                    <a:pt x="3863975" y="4897120"/>
                  </a:lnTo>
                  <a:lnTo>
                    <a:pt x="3863975" y="4954270"/>
                  </a:lnTo>
                  <a:close/>
                </a:path>
                <a:path w="4621530" h="4954270">
                  <a:moveTo>
                    <a:pt x="3463925" y="4954270"/>
                  </a:moveTo>
                  <a:lnTo>
                    <a:pt x="3406775" y="4954270"/>
                  </a:lnTo>
                  <a:lnTo>
                    <a:pt x="3406775" y="4897120"/>
                  </a:lnTo>
                  <a:lnTo>
                    <a:pt x="3463925" y="4897120"/>
                  </a:lnTo>
                  <a:lnTo>
                    <a:pt x="3463925" y="4954270"/>
                  </a:lnTo>
                  <a:close/>
                </a:path>
                <a:path w="4621530" h="4954270">
                  <a:moveTo>
                    <a:pt x="3235325" y="4954270"/>
                  </a:moveTo>
                  <a:lnTo>
                    <a:pt x="3006725" y="4954270"/>
                  </a:lnTo>
                  <a:lnTo>
                    <a:pt x="3006725" y="4897120"/>
                  </a:lnTo>
                  <a:lnTo>
                    <a:pt x="3235325" y="4897120"/>
                  </a:lnTo>
                  <a:lnTo>
                    <a:pt x="3235325" y="4954270"/>
                  </a:lnTo>
                  <a:close/>
                </a:path>
                <a:path w="4621530" h="4954270">
                  <a:moveTo>
                    <a:pt x="2835275" y="4954270"/>
                  </a:moveTo>
                  <a:lnTo>
                    <a:pt x="2778125" y="4954270"/>
                  </a:lnTo>
                  <a:lnTo>
                    <a:pt x="2778125" y="4897120"/>
                  </a:lnTo>
                  <a:lnTo>
                    <a:pt x="2835275" y="4897120"/>
                  </a:lnTo>
                  <a:lnTo>
                    <a:pt x="2835275" y="4954270"/>
                  </a:lnTo>
                  <a:close/>
                </a:path>
                <a:path w="4621530" h="4954270">
                  <a:moveTo>
                    <a:pt x="2606675" y="4954270"/>
                  </a:moveTo>
                  <a:lnTo>
                    <a:pt x="2378075" y="4954270"/>
                  </a:lnTo>
                  <a:lnTo>
                    <a:pt x="2378075" y="4897120"/>
                  </a:lnTo>
                  <a:lnTo>
                    <a:pt x="2606675" y="4897120"/>
                  </a:lnTo>
                  <a:lnTo>
                    <a:pt x="2606675" y="4954270"/>
                  </a:lnTo>
                  <a:close/>
                </a:path>
                <a:path w="4621530" h="4954270">
                  <a:moveTo>
                    <a:pt x="2206625" y="4954270"/>
                  </a:moveTo>
                  <a:lnTo>
                    <a:pt x="2149475" y="4954270"/>
                  </a:lnTo>
                  <a:lnTo>
                    <a:pt x="2149475" y="4897120"/>
                  </a:lnTo>
                  <a:lnTo>
                    <a:pt x="2206625" y="4897120"/>
                  </a:lnTo>
                  <a:lnTo>
                    <a:pt x="2206625" y="4954270"/>
                  </a:lnTo>
                  <a:close/>
                </a:path>
                <a:path w="4621530" h="4954270">
                  <a:moveTo>
                    <a:pt x="1978025" y="4954270"/>
                  </a:moveTo>
                  <a:lnTo>
                    <a:pt x="1749425" y="4954270"/>
                  </a:lnTo>
                  <a:lnTo>
                    <a:pt x="1749425" y="4897120"/>
                  </a:lnTo>
                  <a:lnTo>
                    <a:pt x="1978025" y="4897120"/>
                  </a:lnTo>
                  <a:lnTo>
                    <a:pt x="1978025" y="4954270"/>
                  </a:lnTo>
                  <a:close/>
                </a:path>
                <a:path w="4621530" h="4954270">
                  <a:moveTo>
                    <a:pt x="1577975" y="4954270"/>
                  </a:moveTo>
                  <a:lnTo>
                    <a:pt x="1520825" y="4954270"/>
                  </a:lnTo>
                  <a:lnTo>
                    <a:pt x="1520825" y="4897120"/>
                  </a:lnTo>
                  <a:lnTo>
                    <a:pt x="1577975" y="4897120"/>
                  </a:lnTo>
                  <a:lnTo>
                    <a:pt x="1577975" y="4954270"/>
                  </a:lnTo>
                  <a:close/>
                </a:path>
                <a:path w="4621530" h="4954270">
                  <a:moveTo>
                    <a:pt x="1349375" y="4954270"/>
                  </a:moveTo>
                  <a:lnTo>
                    <a:pt x="1120775" y="4954270"/>
                  </a:lnTo>
                  <a:lnTo>
                    <a:pt x="1120775" y="4897120"/>
                  </a:lnTo>
                  <a:lnTo>
                    <a:pt x="1349375" y="4897120"/>
                  </a:lnTo>
                  <a:lnTo>
                    <a:pt x="1349375" y="4954270"/>
                  </a:lnTo>
                  <a:close/>
                </a:path>
                <a:path w="4621530" h="4954270">
                  <a:moveTo>
                    <a:pt x="949325" y="4954270"/>
                  </a:moveTo>
                  <a:lnTo>
                    <a:pt x="892175" y="4954270"/>
                  </a:lnTo>
                  <a:lnTo>
                    <a:pt x="892175" y="4897120"/>
                  </a:lnTo>
                  <a:lnTo>
                    <a:pt x="949325" y="4897120"/>
                  </a:lnTo>
                  <a:lnTo>
                    <a:pt x="949325" y="4954270"/>
                  </a:lnTo>
                  <a:close/>
                </a:path>
                <a:path w="4621530" h="4954270">
                  <a:moveTo>
                    <a:pt x="720725" y="4954270"/>
                  </a:moveTo>
                  <a:lnTo>
                    <a:pt x="492125" y="4954270"/>
                  </a:lnTo>
                  <a:lnTo>
                    <a:pt x="492125" y="4897120"/>
                  </a:lnTo>
                  <a:lnTo>
                    <a:pt x="720725" y="4897120"/>
                  </a:lnTo>
                  <a:lnTo>
                    <a:pt x="720725" y="4954270"/>
                  </a:lnTo>
                  <a:close/>
                </a:path>
                <a:path w="4621530" h="4954270">
                  <a:moveTo>
                    <a:pt x="320675" y="4954270"/>
                  </a:moveTo>
                  <a:lnTo>
                    <a:pt x="263525" y="4954270"/>
                  </a:lnTo>
                  <a:lnTo>
                    <a:pt x="263525" y="4897120"/>
                  </a:lnTo>
                  <a:lnTo>
                    <a:pt x="320675" y="4897120"/>
                  </a:lnTo>
                  <a:lnTo>
                    <a:pt x="32067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510540" y="1531619"/>
            <a:ext cx="4564380" cy="4897120"/>
          </a:xfrm>
          <a:prstGeom prst="rect">
            <a:avLst/>
          </a:prstGeom>
        </p:spPr>
        <p:txBody>
          <a:bodyPr vert="horz" wrap="square" lIns="0" tIns="426720" rIns="0" bIns="0" rtlCol="0">
            <a:spAutoFit/>
          </a:bodyPr>
          <a:lstStyle/>
          <a:p>
            <a:pPr marR="283210" algn="ctr">
              <a:lnSpc>
                <a:spcPct val="100000"/>
              </a:lnSpc>
              <a:spcBef>
                <a:spcPts val="336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2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272415" marR="428625" indent="-635" algn="ctr">
              <a:lnSpc>
                <a:spcPct val="100000"/>
              </a:lnSpc>
              <a:spcBef>
                <a:spcPts val="103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Миша после занятий говорит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 Алиной Валерьевной о том,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что она хороший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преподаватель, а он любит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физику и просит помощи у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преподавателя.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26109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>
                <a:solidFill>
                  <a:srgbClr val="000000"/>
                </a:solidFill>
              </a:rPr>
              <a:t>3</a:t>
            </a:r>
            <a:r>
              <a:rPr sz="8000" spc="-75" dirty="0">
                <a:solidFill>
                  <a:srgbClr val="000000"/>
                </a:solidFill>
              </a:rPr>
              <a:t> </a:t>
            </a:r>
            <a:r>
              <a:rPr sz="8000" dirty="0">
                <a:solidFill>
                  <a:srgbClr val="000000"/>
                </a:solidFill>
              </a:rPr>
              <a:t>выбор</a:t>
            </a:r>
            <a:endParaRPr sz="8000"/>
          </a:p>
        </p:txBody>
      </p:sp>
      <p:sp>
        <p:nvSpPr>
          <p:cNvPr id="3" name="object 3"/>
          <p:cNvSpPr txBox="1"/>
          <p:nvPr/>
        </p:nvSpPr>
        <p:spPr>
          <a:xfrm>
            <a:off x="5801372" y="1432280"/>
            <a:ext cx="5692775" cy="512000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065" marR="5080" indent="-635" algn="ctr">
              <a:lnSpc>
                <a:spcPts val="3020"/>
              </a:lnSpc>
              <a:spcBef>
                <a:spcPts val="475"/>
              </a:spcBef>
            </a:pPr>
            <a:r>
              <a:rPr sz="2800" spc="-5" dirty="0">
                <a:latin typeface="Calibri" panose="020F0502020204030204"/>
                <a:cs typeface="Calibri" panose="020F0502020204030204"/>
              </a:rPr>
              <a:t>Частично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конструктивный.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Искать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 поддержку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—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25" dirty="0">
                <a:latin typeface="Calibri" panose="020F0502020204030204"/>
                <a:cs typeface="Calibri" panose="020F0502020204030204"/>
              </a:rPr>
              <a:t>это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20" dirty="0">
                <a:latin typeface="Calibri" panose="020F0502020204030204"/>
                <a:cs typeface="Calibri" panose="020F0502020204030204"/>
              </a:rPr>
              <a:t>отличное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решение, </a:t>
            </a:r>
            <a:r>
              <a:rPr sz="2800" spc="-62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если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при</a:t>
            </a:r>
            <a:r>
              <a:rPr sz="28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20" dirty="0">
                <a:latin typeface="Calibri" panose="020F0502020204030204"/>
                <a:cs typeface="Calibri" panose="020F0502020204030204"/>
              </a:rPr>
              <a:t>этом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человек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не 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перекладывает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ответственность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на 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другого.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Но </a:t>
            </a:r>
            <a:r>
              <a:rPr sz="2800" spc="-25" dirty="0">
                <a:latin typeface="Calibri" panose="020F0502020204030204"/>
                <a:cs typeface="Calibri" panose="020F0502020204030204"/>
              </a:rPr>
              <a:t>этот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вариант </a:t>
            </a:r>
            <a:r>
              <a:rPr sz="2800" spc="-20" dirty="0">
                <a:latin typeface="Calibri" panose="020F0502020204030204"/>
                <a:cs typeface="Calibri" panose="020F0502020204030204"/>
              </a:rPr>
              <a:t>может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привести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к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решению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проблемы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25" dirty="0">
                <a:latin typeface="Calibri" panose="020F0502020204030204"/>
                <a:cs typeface="Calibri" panose="020F0502020204030204"/>
              </a:rPr>
              <a:t>только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при</a:t>
            </a:r>
            <a:r>
              <a:rPr sz="28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условии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открытого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диалога </a:t>
            </a:r>
            <a:r>
              <a:rPr sz="2800" spc="-20" dirty="0">
                <a:latin typeface="Calibri" panose="020F0502020204030204"/>
                <a:cs typeface="Calibri" panose="020F0502020204030204"/>
              </a:rPr>
              <a:t>между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всеми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участниками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конфликта.</a:t>
            </a:r>
            <a:endParaRPr sz="2800">
              <a:latin typeface="Calibri" panose="020F0502020204030204"/>
              <a:cs typeface="Calibri" panose="020F0502020204030204"/>
            </a:endParaRPr>
          </a:p>
          <a:p>
            <a:pPr marL="557530" algn="ctr">
              <a:lnSpc>
                <a:spcPct val="100000"/>
              </a:lnSpc>
              <a:spcBef>
                <a:spcPts val="1995"/>
              </a:spcBef>
            </a:pPr>
            <a:r>
              <a:rPr sz="8800" spc="-5" dirty="0">
                <a:latin typeface="Arial Black" panose="020B0A04020102020204"/>
                <a:cs typeface="Arial Black" panose="020B0A04020102020204"/>
              </a:rPr>
              <a:t>3</a:t>
            </a:r>
            <a:r>
              <a:rPr sz="8800" spc="-4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8000" spc="-5" dirty="0">
                <a:latin typeface="Arial Black" panose="020B0A04020102020204"/>
                <a:cs typeface="Arial Black" panose="020B0A04020102020204"/>
              </a:rPr>
              <a:t>балла</a:t>
            </a:r>
            <a:endParaRPr sz="8000">
              <a:latin typeface="Arial Black" panose="020B0A04020102020204"/>
              <a:cs typeface="Arial Black" panose="020B0A040201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18794" y="1503044"/>
            <a:ext cx="4864735" cy="4954270"/>
            <a:chOff x="518794" y="1503044"/>
            <a:chExt cx="4864735" cy="4954270"/>
          </a:xfrm>
        </p:grpSpPr>
        <p:sp>
          <p:nvSpPr>
            <p:cNvPr id="5" name="object 5"/>
            <p:cNvSpPr/>
            <p:nvPr/>
          </p:nvSpPr>
          <p:spPr>
            <a:xfrm>
              <a:off x="547115" y="1531619"/>
              <a:ext cx="4808220" cy="4897120"/>
            </a:xfrm>
            <a:custGeom>
              <a:avLst/>
              <a:gdLst/>
              <a:ahLst/>
              <a:cxnLst/>
              <a:rect l="l" t="t" r="r" b="b"/>
              <a:pathLst>
                <a:path w="4808220" h="4897120">
                  <a:moveTo>
                    <a:pt x="4808220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4808220" y="0"/>
                  </a:lnTo>
                  <a:lnTo>
                    <a:pt x="4808220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18794" y="1503044"/>
              <a:ext cx="4864735" cy="4954270"/>
            </a:xfrm>
            <a:custGeom>
              <a:avLst/>
              <a:gdLst/>
              <a:ahLst/>
              <a:cxnLst/>
              <a:rect l="l" t="t" r="r" b="b"/>
              <a:pathLst>
                <a:path w="4864735" h="4954270">
                  <a:moveTo>
                    <a:pt x="57150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925695"/>
                  </a:lnTo>
                  <a:close/>
                </a:path>
                <a:path w="4864735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4864735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4864735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4864735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4864735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4864735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4864735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4864735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4864735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4864735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4864735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4864735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4864735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4864735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4864735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4864735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4864735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4864735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4864735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4864735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4864735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4864735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4864735" h="4954270">
                  <a:moveTo>
                    <a:pt x="2503805" y="57149"/>
                  </a:moveTo>
                  <a:lnTo>
                    <a:pt x="2446655" y="57149"/>
                  </a:lnTo>
                  <a:lnTo>
                    <a:pt x="2446655" y="0"/>
                  </a:lnTo>
                  <a:lnTo>
                    <a:pt x="2503805" y="0"/>
                  </a:lnTo>
                  <a:lnTo>
                    <a:pt x="2503805" y="57149"/>
                  </a:lnTo>
                  <a:close/>
                </a:path>
                <a:path w="4864735" h="4954270">
                  <a:moveTo>
                    <a:pt x="2903855" y="57149"/>
                  </a:moveTo>
                  <a:lnTo>
                    <a:pt x="2675255" y="57149"/>
                  </a:lnTo>
                  <a:lnTo>
                    <a:pt x="2675255" y="0"/>
                  </a:lnTo>
                  <a:lnTo>
                    <a:pt x="2903855" y="0"/>
                  </a:lnTo>
                  <a:lnTo>
                    <a:pt x="2903855" y="57149"/>
                  </a:lnTo>
                  <a:close/>
                </a:path>
                <a:path w="4864735" h="4954270">
                  <a:moveTo>
                    <a:pt x="3132455" y="57149"/>
                  </a:moveTo>
                  <a:lnTo>
                    <a:pt x="3075305" y="57149"/>
                  </a:lnTo>
                  <a:lnTo>
                    <a:pt x="3075305" y="0"/>
                  </a:lnTo>
                  <a:lnTo>
                    <a:pt x="3132455" y="0"/>
                  </a:lnTo>
                  <a:lnTo>
                    <a:pt x="3132455" y="57149"/>
                  </a:lnTo>
                  <a:close/>
                </a:path>
                <a:path w="4864735" h="4954270">
                  <a:moveTo>
                    <a:pt x="3532504" y="57149"/>
                  </a:moveTo>
                  <a:lnTo>
                    <a:pt x="3303904" y="57149"/>
                  </a:lnTo>
                  <a:lnTo>
                    <a:pt x="3303904" y="0"/>
                  </a:lnTo>
                  <a:lnTo>
                    <a:pt x="3532504" y="0"/>
                  </a:lnTo>
                  <a:lnTo>
                    <a:pt x="3532504" y="57149"/>
                  </a:lnTo>
                  <a:close/>
                </a:path>
                <a:path w="4864735" h="4954270">
                  <a:moveTo>
                    <a:pt x="3761104" y="57149"/>
                  </a:moveTo>
                  <a:lnTo>
                    <a:pt x="3703954" y="57149"/>
                  </a:lnTo>
                  <a:lnTo>
                    <a:pt x="3703954" y="0"/>
                  </a:lnTo>
                  <a:lnTo>
                    <a:pt x="3761104" y="0"/>
                  </a:lnTo>
                  <a:lnTo>
                    <a:pt x="3761104" y="57149"/>
                  </a:lnTo>
                  <a:close/>
                </a:path>
                <a:path w="4864735" h="4954270">
                  <a:moveTo>
                    <a:pt x="4161154" y="57149"/>
                  </a:moveTo>
                  <a:lnTo>
                    <a:pt x="3932554" y="57149"/>
                  </a:lnTo>
                  <a:lnTo>
                    <a:pt x="3932554" y="0"/>
                  </a:lnTo>
                  <a:lnTo>
                    <a:pt x="4161154" y="0"/>
                  </a:lnTo>
                  <a:lnTo>
                    <a:pt x="4161154" y="57149"/>
                  </a:lnTo>
                  <a:close/>
                </a:path>
                <a:path w="4864735" h="4954270">
                  <a:moveTo>
                    <a:pt x="4389755" y="57149"/>
                  </a:moveTo>
                  <a:lnTo>
                    <a:pt x="4332605" y="57149"/>
                  </a:lnTo>
                  <a:lnTo>
                    <a:pt x="4332605" y="0"/>
                  </a:lnTo>
                  <a:lnTo>
                    <a:pt x="4389755" y="0"/>
                  </a:lnTo>
                  <a:lnTo>
                    <a:pt x="4389755" y="57149"/>
                  </a:lnTo>
                  <a:close/>
                </a:path>
                <a:path w="4864735" h="4954270">
                  <a:moveTo>
                    <a:pt x="4789805" y="57149"/>
                  </a:moveTo>
                  <a:lnTo>
                    <a:pt x="4561205" y="57149"/>
                  </a:lnTo>
                  <a:lnTo>
                    <a:pt x="4561205" y="0"/>
                  </a:lnTo>
                  <a:lnTo>
                    <a:pt x="4789805" y="0"/>
                  </a:lnTo>
                  <a:lnTo>
                    <a:pt x="4789805" y="57149"/>
                  </a:lnTo>
                  <a:close/>
                </a:path>
                <a:path w="4864735" h="4954270">
                  <a:moveTo>
                    <a:pt x="4864734" y="210819"/>
                  </a:moveTo>
                  <a:lnTo>
                    <a:pt x="4807584" y="210819"/>
                  </a:lnTo>
                  <a:lnTo>
                    <a:pt x="4807584" y="153669"/>
                  </a:lnTo>
                  <a:lnTo>
                    <a:pt x="4864734" y="153669"/>
                  </a:lnTo>
                  <a:lnTo>
                    <a:pt x="4864734" y="210819"/>
                  </a:lnTo>
                  <a:close/>
                </a:path>
                <a:path w="4864735" h="4954270">
                  <a:moveTo>
                    <a:pt x="4864734" y="610869"/>
                  </a:moveTo>
                  <a:lnTo>
                    <a:pt x="4807584" y="610869"/>
                  </a:lnTo>
                  <a:lnTo>
                    <a:pt x="4807584" y="382269"/>
                  </a:lnTo>
                  <a:lnTo>
                    <a:pt x="4864734" y="382269"/>
                  </a:lnTo>
                  <a:lnTo>
                    <a:pt x="4864734" y="610869"/>
                  </a:lnTo>
                  <a:close/>
                </a:path>
                <a:path w="4864735" h="4954270">
                  <a:moveTo>
                    <a:pt x="4864734" y="839469"/>
                  </a:moveTo>
                  <a:lnTo>
                    <a:pt x="4807584" y="839469"/>
                  </a:lnTo>
                  <a:lnTo>
                    <a:pt x="4807584" y="782319"/>
                  </a:lnTo>
                  <a:lnTo>
                    <a:pt x="4864734" y="782319"/>
                  </a:lnTo>
                  <a:lnTo>
                    <a:pt x="4864734" y="839469"/>
                  </a:lnTo>
                  <a:close/>
                </a:path>
                <a:path w="4864735" h="4954270">
                  <a:moveTo>
                    <a:pt x="4864734" y="1239519"/>
                  </a:moveTo>
                  <a:lnTo>
                    <a:pt x="4807584" y="1239519"/>
                  </a:lnTo>
                  <a:lnTo>
                    <a:pt x="4807584" y="1010919"/>
                  </a:lnTo>
                  <a:lnTo>
                    <a:pt x="4864734" y="1010919"/>
                  </a:lnTo>
                  <a:lnTo>
                    <a:pt x="4864734" y="1239519"/>
                  </a:lnTo>
                  <a:close/>
                </a:path>
                <a:path w="4864735" h="4954270">
                  <a:moveTo>
                    <a:pt x="4864734" y="1468119"/>
                  </a:moveTo>
                  <a:lnTo>
                    <a:pt x="4807584" y="1468119"/>
                  </a:lnTo>
                  <a:lnTo>
                    <a:pt x="4807584" y="1410969"/>
                  </a:lnTo>
                  <a:lnTo>
                    <a:pt x="4864734" y="1410969"/>
                  </a:lnTo>
                  <a:lnTo>
                    <a:pt x="4864734" y="1468119"/>
                  </a:lnTo>
                  <a:close/>
                </a:path>
                <a:path w="4864735" h="4954270">
                  <a:moveTo>
                    <a:pt x="4864734" y="1868169"/>
                  </a:moveTo>
                  <a:lnTo>
                    <a:pt x="4807584" y="1868169"/>
                  </a:lnTo>
                  <a:lnTo>
                    <a:pt x="4807584" y="1639569"/>
                  </a:lnTo>
                  <a:lnTo>
                    <a:pt x="4864734" y="1639569"/>
                  </a:lnTo>
                  <a:lnTo>
                    <a:pt x="4864734" y="1868169"/>
                  </a:lnTo>
                  <a:close/>
                </a:path>
                <a:path w="4864735" h="4954270">
                  <a:moveTo>
                    <a:pt x="4864734" y="2096769"/>
                  </a:moveTo>
                  <a:lnTo>
                    <a:pt x="4807584" y="2096769"/>
                  </a:lnTo>
                  <a:lnTo>
                    <a:pt x="4807584" y="2039619"/>
                  </a:lnTo>
                  <a:lnTo>
                    <a:pt x="4864734" y="2039619"/>
                  </a:lnTo>
                  <a:lnTo>
                    <a:pt x="4864734" y="2096769"/>
                  </a:lnTo>
                  <a:close/>
                </a:path>
                <a:path w="4864735" h="4954270">
                  <a:moveTo>
                    <a:pt x="4864734" y="2496819"/>
                  </a:moveTo>
                  <a:lnTo>
                    <a:pt x="4807584" y="2496819"/>
                  </a:lnTo>
                  <a:lnTo>
                    <a:pt x="4807584" y="2268219"/>
                  </a:lnTo>
                  <a:lnTo>
                    <a:pt x="4864734" y="2268219"/>
                  </a:lnTo>
                  <a:lnTo>
                    <a:pt x="4864734" y="2496819"/>
                  </a:lnTo>
                  <a:close/>
                </a:path>
                <a:path w="4864735" h="4954270">
                  <a:moveTo>
                    <a:pt x="4864734" y="2725419"/>
                  </a:moveTo>
                  <a:lnTo>
                    <a:pt x="4807584" y="2725419"/>
                  </a:lnTo>
                  <a:lnTo>
                    <a:pt x="4807584" y="2668269"/>
                  </a:lnTo>
                  <a:lnTo>
                    <a:pt x="4864734" y="2668269"/>
                  </a:lnTo>
                  <a:lnTo>
                    <a:pt x="4864734" y="2725419"/>
                  </a:lnTo>
                  <a:close/>
                </a:path>
                <a:path w="4864735" h="4954270">
                  <a:moveTo>
                    <a:pt x="4864734" y="3125469"/>
                  </a:moveTo>
                  <a:lnTo>
                    <a:pt x="4807584" y="3125469"/>
                  </a:lnTo>
                  <a:lnTo>
                    <a:pt x="4807584" y="2896869"/>
                  </a:lnTo>
                  <a:lnTo>
                    <a:pt x="4864734" y="2896869"/>
                  </a:lnTo>
                  <a:lnTo>
                    <a:pt x="4864734" y="3125469"/>
                  </a:lnTo>
                  <a:close/>
                </a:path>
                <a:path w="4864735" h="4954270">
                  <a:moveTo>
                    <a:pt x="4864734" y="3354069"/>
                  </a:moveTo>
                  <a:lnTo>
                    <a:pt x="4807584" y="3354069"/>
                  </a:lnTo>
                  <a:lnTo>
                    <a:pt x="4807584" y="3296919"/>
                  </a:lnTo>
                  <a:lnTo>
                    <a:pt x="4864734" y="3296919"/>
                  </a:lnTo>
                  <a:lnTo>
                    <a:pt x="4864734" y="3354069"/>
                  </a:lnTo>
                  <a:close/>
                </a:path>
                <a:path w="4864735" h="4954270">
                  <a:moveTo>
                    <a:pt x="4864734" y="3754119"/>
                  </a:moveTo>
                  <a:lnTo>
                    <a:pt x="4807584" y="3754119"/>
                  </a:lnTo>
                  <a:lnTo>
                    <a:pt x="4807584" y="3525519"/>
                  </a:lnTo>
                  <a:lnTo>
                    <a:pt x="4864734" y="3525519"/>
                  </a:lnTo>
                  <a:lnTo>
                    <a:pt x="4864734" y="3754119"/>
                  </a:lnTo>
                  <a:close/>
                </a:path>
                <a:path w="4864735" h="4954270">
                  <a:moveTo>
                    <a:pt x="4864734" y="3982719"/>
                  </a:moveTo>
                  <a:lnTo>
                    <a:pt x="4807584" y="3982719"/>
                  </a:lnTo>
                  <a:lnTo>
                    <a:pt x="4807584" y="3925569"/>
                  </a:lnTo>
                  <a:lnTo>
                    <a:pt x="4864734" y="3925569"/>
                  </a:lnTo>
                  <a:lnTo>
                    <a:pt x="4864734" y="3982719"/>
                  </a:lnTo>
                  <a:close/>
                </a:path>
                <a:path w="4864735" h="4954270">
                  <a:moveTo>
                    <a:pt x="4864734" y="4382770"/>
                  </a:moveTo>
                  <a:lnTo>
                    <a:pt x="4807584" y="4382770"/>
                  </a:lnTo>
                  <a:lnTo>
                    <a:pt x="4807584" y="4154169"/>
                  </a:lnTo>
                  <a:lnTo>
                    <a:pt x="4864734" y="4154169"/>
                  </a:lnTo>
                  <a:lnTo>
                    <a:pt x="4864734" y="4382770"/>
                  </a:lnTo>
                  <a:close/>
                </a:path>
                <a:path w="4864735" h="4954270">
                  <a:moveTo>
                    <a:pt x="4864734" y="4611370"/>
                  </a:moveTo>
                  <a:lnTo>
                    <a:pt x="4807584" y="4611370"/>
                  </a:lnTo>
                  <a:lnTo>
                    <a:pt x="4807584" y="4554220"/>
                  </a:lnTo>
                  <a:lnTo>
                    <a:pt x="4864734" y="4554220"/>
                  </a:lnTo>
                  <a:lnTo>
                    <a:pt x="4864734" y="4611370"/>
                  </a:lnTo>
                  <a:close/>
                </a:path>
                <a:path w="4864735" h="4954270">
                  <a:moveTo>
                    <a:pt x="4807584" y="4925695"/>
                  </a:moveTo>
                  <a:lnTo>
                    <a:pt x="4807584" y="4782820"/>
                  </a:lnTo>
                  <a:lnTo>
                    <a:pt x="4864734" y="4782820"/>
                  </a:lnTo>
                  <a:lnTo>
                    <a:pt x="4864734" y="4897120"/>
                  </a:lnTo>
                  <a:lnTo>
                    <a:pt x="4836159" y="4897120"/>
                  </a:lnTo>
                  <a:lnTo>
                    <a:pt x="4807584" y="4925695"/>
                  </a:lnTo>
                  <a:close/>
                </a:path>
                <a:path w="4864735" h="4954270">
                  <a:moveTo>
                    <a:pt x="4864734" y="4954270"/>
                  </a:moveTo>
                  <a:lnTo>
                    <a:pt x="4750434" y="4954270"/>
                  </a:lnTo>
                  <a:lnTo>
                    <a:pt x="4750434" y="4897120"/>
                  </a:lnTo>
                  <a:lnTo>
                    <a:pt x="4807584" y="4897120"/>
                  </a:lnTo>
                  <a:lnTo>
                    <a:pt x="4807584" y="4925695"/>
                  </a:lnTo>
                  <a:lnTo>
                    <a:pt x="4864734" y="4925695"/>
                  </a:lnTo>
                  <a:lnTo>
                    <a:pt x="4864734" y="4954270"/>
                  </a:lnTo>
                  <a:close/>
                </a:path>
                <a:path w="4864735" h="4954270">
                  <a:moveTo>
                    <a:pt x="4864734" y="4925695"/>
                  </a:moveTo>
                  <a:lnTo>
                    <a:pt x="4807584" y="4925695"/>
                  </a:lnTo>
                  <a:lnTo>
                    <a:pt x="4836159" y="4897120"/>
                  </a:lnTo>
                  <a:lnTo>
                    <a:pt x="4864734" y="4897120"/>
                  </a:lnTo>
                  <a:lnTo>
                    <a:pt x="4864734" y="4925695"/>
                  </a:lnTo>
                  <a:close/>
                </a:path>
                <a:path w="4864735" h="4954270">
                  <a:moveTo>
                    <a:pt x="4578984" y="4954270"/>
                  </a:moveTo>
                  <a:lnTo>
                    <a:pt x="4521834" y="4954270"/>
                  </a:lnTo>
                  <a:lnTo>
                    <a:pt x="4521834" y="4897120"/>
                  </a:lnTo>
                  <a:lnTo>
                    <a:pt x="4578984" y="4897120"/>
                  </a:lnTo>
                  <a:lnTo>
                    <a:pt x="4578984" y="4954270"/>
                  </a:lnTo>
                  <a:close/>
                </a:path>
                <a:path w="4864735" h="4954270">
                  <a:moveTo>
                    <a:pt x="4350384" y="4954270"/>
                  </a:moveTo>
                  <a:lnTo>
                    <a:pt x="4121784" y="4954270"/>
                  </a:lnTo>
                  <a:lnTo>
                    <a:pt x="4121784" y="4897120"/>
                  </a:lnTo>
                  <a:lnTo>
                    <a:pt x="4350384" y="4897120"/>
                  </a:lnTo>
                  <a:lnTo>
                    <a:pt x="4350384" y="4954270"/>
                  </a:lnTo>
                  <a:close/>
                </a:path>
                <a:path w="4864735" h="4954270">
                  <a:moveTo>
                    <a:pt x="3950334" y="4954270"/>
                  </a:moveTo>
                  <a:lnTo>
                    <a:pt x="3893184" y="4954270"/>
                  </a:lnTo>
                  <a:lnTo>
                    <a:pt x="3893184" y="4897120"/>
                  </a:lnTo>
                  <a:lnTo>
                    <a:pt x="3950334" y="4897120"/>
                  </a:lnTo>
                  <a:lnTo>
                    <a:pt x="3950334" y="4954270"/>
                  </a:lnTo>
                  <a:close/>
                </a:path>
                <a:path w="4864735" h="4954270">
                  <a:moveTo>
                    <a:pt x="3721734" y="4954270"/>
                  </a:moveTo>
                  <a:lnTo>
                    <a:pt x="3493134" y="4954270"/>
                  </a:lnTo>
                  <a:lnTo>
                    <a:pt x="3493134" y="4897120"/>
                  </a:lnTo>
                  <a:lnTo>
                    <a:pt x="3721734" y="4897120"/>
                  </a:lnTo>
                  <a:lnTo>
                    <a:pt x="3721734" y="4954270"/>
                  </a:lnTo>
                  <a:close/>
                </a:path>
                <a:path w="4864735" h="4954270">
                  <a:moveTo>
                    <a:pt x="3321684" y="4954270"/>
                  </a:moveTo>
                  <a:lnTo>
                    <a:pt x="3264534" y="4954270"/>
                  </a:lnTo>
                  <a:lnTo>
                    <a:pt x="3264534" y="4897120"/>
                  </a:lnTo>
                  <a:lnTo>
                    <a:pt x="3321684" y="4897120"/>
                  </a:lnTo>
                  <a:lnTo>
                    <a:pt x="3321684" y="4954270"/>
                  </a:lnTo>
                  <a:close/>
                </a:path>
                <a:path w="4864735" h="4954270">
                  <a:moveTo>
                    <a:pt x="3093085" y="4954270"/>
                  </a:moveTo>
                  <a:lnTo>
                    <a:pt x="2864485" y="4954270"/>
                  </a:lnTo>
                  <a:lnTo>
                    <a:pt x="2864485" y="4897120"/>
                  </a:lnTo>
                  <a:lnTo>
                    <a:pt x="3093085" y="4897120"/>
                  </a:lnTo>
                  <a:lnTo>
                    <a:pt x="3093085" y="4954270"/>
                  </a:lnTo>
                  <a:close/>
                </a:path>
                <a:path w="4864735" h="4954270">
                  <a:moveTo>
                    <a:pt x="2693035" y="4954270"/>
                  </a:moveTo>
                  <a:lnTo>
                    <a:pt x="2635885" y="4954270"/>
                  </a:lnTo>
                  <a:lnTo>
                    <a:pt x="2635885" y="4897120"/>
                  </a:lnTo>
                  <a:lnTo>
                    <a:pt x="2693035" y="4897120"/>
                  </a:lnTo>
                  <a:lnTo>
                    <a:pt x="2693035" y="4954270"/>
                  </a:lnTo>
                  <a:close/>
                </a:path>
                <a:path w="4864735" h="4954270">
                  <a:moveTo>
                    <a:pt x="2464435" y="4954270"/>
                  </a:moveTo>
                  <a:lnTo>
                    <a:pt x="2235835" y="4954270"/>
                  </a:lnTo>
                  <a:lnTo>
                    <a:pt x="2235835" y="4897120"/>
                  </a:lnTo>
                  <a:lnTo>
                    <a:pt x="2464435" y="4897120"/>
                  </a:lnTo>
                  <a:lnTo>
                    <a:pt x="2464435" y="4954270"/>
                  </a:lnTo>
                  <a:close/>
                </a:path>
                <a:path w="4864735" h="4954270">
                  <a:moveTo>
                    <a:pt x="2064385" y="4954270"/>
                  </a:moveTo>
                  <a:lnTo>
                    <a:pt x="2007235" y="4954270"/>
                  </a:lnTo>
                  <a:lnTo>
                    <a:pt x="2007235" y="4897120"/>
                  </a:lnTo>
                  <a:lnTo>
                    <a:pt x="2064385" y="4897120"/>
                  </a:lnTo>
                  <a:lnTo>
                    <a:pt x="2064385" y="4954270"/>
                  </a:lnTo>
                  <a:close/>
                </a:path>
                <a:path w="4864735" h="4954270">
                  <a:moveTo>
                    <a:pt x="1835785" y="4954270"/>
                  </a:moveTo>
                  <a:lnTo>
                    <a:pt x="1607185" y="4954270"/>
                  </a:lnTo>
                  <a:lnTo>
                    <a:pt x="1607185" y="4897120"/>
                  </a:lnTo>
                  <a:lnTo>
                    <a:pt x="1835785" y="4897120"/>
                  </a:lnTo>
                  <a:lnTo>
                    <a:pt x="1835785" y="4954270"/>
                  </a:lnTo>
                  <a:close/>
                </a:path>
                <a:path w="4864735" h="4954270">
                  <a:moveTo>
                    <a:pt x="1435735" y="4954270"/>
                  </a:moveTo>
                  <a:lnTo>
                    <a:pt x="1378585" y="4954270"/>
                  </a:lnTo>
                  <a:lnTo>
                    <a:pt x="1378585" y="4897120"/>
                  </a:lnTo>
                  <a:lnTo>
                    <a:pt x="1435735" y="4897120"/>
                  </a:lnTo>
                  <a:lnTo>
                    <a:pt x="1435735" y="4954270"/>
                  </a:lnTo>
                  <a:close/>
                </a:path>
                <a:path w="4864735" h="4954270">
                  <a:moveTo>
                    <a:pt x="1207135" y="4954270"/>
                  </a:moveTo>
                  <a:lnTo>
                    <a:pt x="978535" y="4954270"/>
                  </a:lnTo>
                  <a:lnTo>
                    <a:pt x="978535" y="4897120"/>
                  </a:lnTo>
                  <a:lnTo>
                    <a:pt x="1207135" y="4897120"/>
                  </a:lnTo>
                  <a:lnTo>
                    <a:pt x="1207135" y="4954270"/>
                  </a:lnTo>
                  <a:close/>
                </a:path>
                <a:path w="4864735" h="4954270">
                  <a:moveTo>
                    <a:pt x="807085" y="4954270"/>
                  </a:moveTo>
                  <a:lnTo>
                    <a:pt x="749935" y="4954270"/>
                  </a:lnTo>
                  <a:lnTo>
                    <a:pt x="749935" y="4897120"/>
                  </a:lnTo>
                  <a:lnTo>
                    <a:pt x="807085" y="4897120"/>
                  </a:lnTo>
                  <a:lnTo>
                    <a:pt x="807085" y="4954270"/>
                  </a:lnTo>
                  <a:close/>
                </a:path>
                <a:path w="4864735" h="4954270">
                  <a:moveTo>
                    <a:pt x="578485" y="4954270"/>
                  </a:moveTo>
                  <a:lnTo>
                    <a:pt x="349885" y="4954270"/>
                  </a:lnTo>
                  <a:lnTo>
                    <a:pt x="349885" y="4897120"/>
                  </a:lnTo>
                  <a:lnTo>
                    <a:pt x="578485" y="4897120"/>
                  </a:lnTo>
                  <a:lnTo>
                    <a:pt x="578485" y="4954270"/>
                  </a:lnTo>
                  <a:close/>
                </a:path>
                <a:path w="4864735" h="4954270">
                  <a:moveTo>
                    <a:pt x="178434" y="4954270"/>
                  </a:moveTo>
                  <a:lnTo>
                    <a:pt x="121284" y="4954270"/>
                  </a:lnTo>
                  <a:lnTo>
                    <a:pt x="121284" y="4897120"/>
                  </a:lnTo>
                  <a:lnTo>
                    <a:pt x="178434" y="4897120"/>
                  </a:lnTo>
                  <a:lnTo>
                    <a:pt x="178434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547116" y="1531619"/>
            <a:ext cx="4808220" cy="4897120"/>
          </a:xfrm>
          <a:prstGeom prst="rect">
            <a:avLst/>
          </a:prstGeom>
        </p:spPr>
        <p:txBody>
          <a:bodyPr vert="horz" wrap="square" lIns="0" tIns="293370" rIns="0" bIns="0" rtlCol="0">
            <a:spAutoFit/>
          </a:bodyPr>
          <a:lstStyle/>
          <a:p>
            <a:pPr marR="57150" algn="ctr">
              <a:lnSpc>
                <a:spcPct val="100000"/>
              </a:lnSpc>
              <a:spcBef>
                <a:spcPts val="231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75920" marR="356235" indent="635" algn="ctr">
              <a:lnSpc>
                <a:spcPct val="100000"/>
              </a:lnSpc>
              <a:spcBef>
                <a:spcPts val="101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Обратиться к взрослому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куратору, психологу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или к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другому взрослому, которому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доверяет</a:t>
            </a:r>
            <a:r>
              <a:rPr sz="1800" spc="-1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Михаил</a:t>
            </a:r>
            <a:r>
              <a:rPr sz="1800" spc="-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(3-ему</a:t>
            </a:r>
            <a:r>
              <a:rPr sz="1800" spc="-1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лицу)?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708662" y="1689404"/>
            <a:ext cx="5184140" cy="275272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065" marR="5080" indent="635" algn="ctr">
              <a:lnSpc>
                <a:spcPts val="3020"/>
              </a:lnSpc>
              <a:spcBef>
                <a:spcPts val="475"/>
              </a:spcBef>
            </a:pP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Неконструктивно.</a:t>
            </a:r>
            <a:r>
              <a:rPr sz="28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совсем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 верный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0" dirty="0">
                <a:latin typeface="Microsoft Sans Serif" panose="020B0604020202020204"/>
                <a:cs typeface="Microsoft Sans Serif" panose="020B0604020202020204"/>
              </a:rPr>
              <a:t>вариант,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проблема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не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решится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сама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dirty="0">
                <a:latin typeface="Microsoft Sans Serif" panose="020B0604020202020204"/>
                <a:cs typeface="Microsoft Sans Serif" panose="020B0604020202020204"/>
              </a:rPr>
              <a:t>собой,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5" dirty="0">
                <a:latin typeface="Microsoft Sans Serif" panose="020B0604020202020204"/>
                <a:cs typeface="Microsoft Sans Serif" panose="020B0604020202020204"/>
              </a:rPr>
              <a:t>если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ее </a:t>
            </a:r>
            <a:r>
              <a:rPr sz="280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просто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игнорировать.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8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latin typeface="Microsoft Sans Serif" panose="020B0604020202020204"/>
                <a:cs typeface="Microsoft Sans Serif" panose="020B0604020202020204"/>
              </a:rPr>
              <a:t>этом </a:t>
            </a: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случае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Миша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latin typeface="Microsoft Sans Serif" panose="020B0604020202020204"/>
                <a:cs typeface="Microsoft Sans Serif" panose="020B0604020202020204"/>
              </a:rPr>
              <a:t>рискует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потерять </a:t>
            </a:r>
            <a:r>
              <a:rPr sz="2800" spc="-72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интерес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80" dirty="0"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предмету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учебе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в </a:t>
            </a:r>
            <a:r>
              <a:rPr sz="280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целом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.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169672" y="5135854"/>
            <a:ext cx="463105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spc="-5" dirty="0">
                <a:latin typeface="Arial Black" panose="020B0A04020102020204"/>
                <a:cs typeface="Arial Black" panose="020B0A04020102020204"/>
              </a:rPr>
              <a:t>2</a:t>
            </a:r>
            <a:r>
              <a:rPr sz="8800" spc="-8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8000" spc="-5" dirty="0">
                <a:latin typeface="Arial Black" panose="020B0A04020102020204"/>
                <a:cs typeface="Arial Black" panose="020B0A04020102020204"/>
              </a:rPr>
              <a:t>балла</a:t>
            </a:r>
            <a:endParaRPr sz="80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>
                <a:solidFill>
                  <a:srgbClr val="000000"/>
                </a:solidFill>
              </a:rPr>
              <a:t>4</a:t>
            </a:r>
            <a:r>
              <a:rPr sz="8000" spc="-75" dirty="0">
                <a:solidFill>
                  <a:srgbClr val="000000"/>
                </a:solidFill>
              </a:rPr>
              <a:t> </a:t>
            </a:r>
            <a:r>
              <a:rPr sz="8000" dirty="0">
                <a:solidFill>
                  <a:srgbClr val="000000"/>
                </a:solidFill>
              </a:rPr>
              <a:t>выбор</a:t>
            </a:r>
            <a:endParaRPr sz="8000"/>
          </a:p>
        </p:txBody>
      </p:sp>
      <p:grpSp>
        <p:nvGrpSpPr>
          <p:cNvPr id="5" name="object 5"/>
          <p:cNvGrpSpPr/>
          <p:nvPr/>
        </p:nvGrpSpPr>
        <p:grpSpPr>
          <a:xfrm>
            <a:off x="699769" y="1410969"/>
            <a:ext cx="4682490" cy="4954270"/>
            <a:chOff x="699769" y="1410969"/>
            <a:chExt cx="4682490" cy="4954270"/>
          </a:xfrm>
        </p:grpSpPr>
        <p:sp>
          <p:nvSpPr>
            <p:cNvPr id="6" name="object 6"/>
            <p:cNvSpPr/>
            <p:nvPr/>
          </p:nvSpPr>
          <p:spPr>
            <a:xfrm>
              <a:off x="728471" y="1440179"/>
              <a:ext cx="4625340" cy="4897120"/>
            </a:xfrm>
            <a:custGeom>
              <a:avLst/>
              <a:gdLst/>
              <a:ahLst/>
              <a:cxnLst/>
              <a:rect l="l" t="t" r="r" b="b"/>
              <a:pathLst>
                <a:path w="4625340" h="4897120">
                  <a:moveTo>
                    <a:pt x="4625340" y="4896612"/>
                  </a:moveTo>
                  <a:lnTo>
                    <a:pt x="0" y="4896612"/>
                  </a:lnTo>
                  <a:lnTo>
                    <a:pt x="0" y="0"/>
                  </a:lnTo>
                  <a:lnTo>
                    <a:pt x="4625340" y="0"/>
                  </a:lnTo>
                  <a:lnTo>
                    <a:pt x="4625340" y="4896612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99769" y="1410969"/>
              <a:ext cx="4682490" cy="4954270"/>
            </a:xfrm>
            <a:custGeom>
              <a:avLst/>
              <a:gdLst/>
              <a:ahLst/>
              <a:cxnLst/>
              <a:rect l="l" t="t" r="r" b="b"/>
              <a:pathLst>
                <a:path w="468249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4682490" h="4954270">
                  <a:moveTo>
                    <a:pt x="21399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13995" y="4925695"/>
                  </a:lnTo>
                  <a:lnTo>
                    <a:pt x="213995" y="4954270"/>
                  </a:lnTo>
                  <a:close/>
                </a:path>
                <a:path w="4682490" h="4954270">
                  <a:moveTo>
                    <a:pt x="21399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13995" y="4897120"/>
                  </a:lnTo>
                  <a:lnTo>
                    <a:pt x="213995" y="4925695"/>
                  </a:lnTo>
                  <a:close/>
                </a:path>
                <a:path w="468249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468249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468249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468249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468249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468249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468249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468249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468249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468249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468249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468249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468249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468249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468249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4682490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4682490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4682490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4682490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4682490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4682490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4682490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4682490" h="4954270">
                  <a:moveTo>
                    <a:pt x="2503805" y="57149"/>
                  </a:moveTo>
                  <a:lnTo>
                    <a:pt x="2446655" y="57149"/>
                  </a:lnTo>
                  <a:lnTo>
                    <a:pt x="2446655" y="0"/>
                  </a:lnTo>
                  <a:lnTo>
                    <a:pt x="2503805" y="0"/>
                  </a:lnTo>
                  <a:lnTo>
                    <a:pt x="2503805" y="57149"/>
                  </a:lnTo>
                  <a:close/>
                </a:path>
                <a:path w="4682490" h="4954270">
                  <a:moveTo>
                    <a:pt x="2903855" y="57149"/>
                  </a:moveTo>
                  <a:lnTo>
                    <a:pt x="2675255" y="57149"/>
                  </a:lnTo>
                  <a:lnTo>
                    <a:pt x="2675255" y="0"/>
                  </a:lnTo>
                  <a:lnTo>
                    <a:pt x="2903855" y="0"/>
                  </a:lnTo>
                  <a:lnTo>
                    <a:pt x="2903855" y="57149"/>
                  </a:lnTo>
                  <a:close/>
                </a:path>
                <a:path w="4682490" h="4954270">
                  <a:moveTo>
                    <a:pt x="3132455" y="57149"/>
                  </a:moveTo>
                  <a:lnTo>
                    <a:pt x="3075305" y="57149"/>
                  </a:lnTo>
                  <a:lnTo>
                    <a:pt x="3075305" y="0"/>
                  </a:lnTo>
                  <a:lnTo>
                    <a:pt x="3132455" y="0"/>
                  </a:lnTo>
                  <a:lnTo>
                    <a:pt x="3132455" y="57149"/>
                  </a:lnTo>
                  <a:close/>
                </a:path>
                <a:path w="4682490" h="4954270">
                  <a:moveTo>
                    <a:pt x="3532504" y="57149"/>
                  </a:moveTo>
                  <a:lnTo>
                    <a:pt x="3303904" y="57149"/>
                  </a:lnTo>
                  <a:lnTo>
                    <a:pt x="3303904" y="0"/>
                  </a:lnTo>
                  <a:lnTo>
                    <a:pt x="3532504" y="0"/>
                  </a:lnTo>
                  <a:lnTo>
                    <a:pt x="3532504" y="57149"/>
                  </a:lnTo>
                  <a:close/>
                </a:path>
                <a:path w="4682490" h="4954270">
                  <a:moveTo>
                    <a:pt x="3761104" y="57149"/>
                  </a:moveTo>
                  <a:lnTo>
                    <a:pt x="3703954" y="57149"/>
                  </a:lnTo>
                  <a:lnTo>
                    <a:pt x="3703954" y="0"/>
                  </a:lnTo>
                  <a:lnTo>
                    <a:pt x="3761104" y="0"/>
                  </a:lnTo>
                  <a:lnTo>
                    <a:pt x="3761104" y="57149"/>
                  </a:lnTo>
                  <a:close/>
                </a:path>
                <a:path w="4682490" h="4954270">
                  <a:moveTo>
                    <a:pt x="4161154" y="57149"/>
                  </a:moveTo>
                  <a:lnTo>
                    <a:pt x="3932554" y="57149"/>
                  </a:lnTo>
                  <a:lnTo>
                    <a:pt x="3932554" y="0"/>
                  </a:lnTo>
                  <a:lnTo>
                    <a:pt x="4161154" y="0"/>
                  </a:lnTo>
                  <a:lnTo>
                    <a:pt x="4161154" y="57149"/>
                  </a:lnTo>
                  <a:close/>
                </a:path>
                <a:path w="4682490" h="4954270">
                  <a:moveTo>
                    <a:pt x="4389755" y="57149"/>
                  </a:moveTo>
                  <a:lnTo>
                    <a:pt x="4332605" y="57149"/>
                  </a:lnTo>
                  <a:lnTo>
                    <a:pt x="4332605" y="0"/>
                  </a:lnTo>
                  <a:lnTo>
                    <a:pt x="4389755" y="0"/>
                  </a:lnTo>
                  <a:lnTo>
                    <a:pt x="4389755" y="57149"/>
                  </a:lnTo>
                  <a:close/>
                </a:path>
                <a:path w="4682490" h="4954270">
                  <a:moveTo>
                    <a:pt x="4625340" y="57149"/>
                  </a:moveTo>
                  <a:lnTo>
                    <a:pt x="4561205" y="57149"/>
                  </a:lnTo>
                  <a:lnTo>
                    <a:pt x="4561205" y="0"/>
                  </a:lnTo>
                  <a:lnTo>
                    <a:pt x="4682490" y="0"/>
                  </a:lnTo>
                  <a:lnTo>
                    <a:pt x="4682490" y="28574"/>
                  </a:lnTo>
                  <a:lnTo>
                    <a:pt x="4625340" y="28574"/>
                  </a:lnTo>
                  <a:lnTo>
                    <a:pt x="4625340" y="57149"/>
                  </a:lnTo>
                  <a:close/>
                </a:path>
                <a:path w="4682490" h="4954270">
                  <a:moveTo>
                    <a:pt x="4682490" y="164464"/>
                  </a:moveTo>
                  <a:lnTo>
                    <a:pt x="4625340" y="164464"/>
                  </a:lnTo>
                  <a:lnTo>
                    <a:pt x="4625340" y="28574"/>
                  </a:lnTo>
                  <a:lnTo>
                    <a:pt x="4653915" y="57149"/>
                  </a:lnTo>
                  <a:lnTo>
                    <a:pt x="4682490" y="57149"/>
                  </a:lnTo>
                  <a:lnTo>
                    <a:pt x="4682490" y="164464"/>
                  </a:lnTo>
                  <a:close/>
                </a:path>
                <a:path w="4682490" h="4954270">
                  <a:moveTo>
                    <a:pt x="4682490" y="57149"/>
                  </a:moveTo>
                  <a:lnTo>
                    <a:pt x="4653915" y="57149"/>
                  </a:lnTo>
                  <a:lnTo>
                    <a:pt x="4625340" y="28574"/>
                  </a:lnTo>
                  <a:lnTo>
                    <a:pt x="4682490" y="28574"/>
                  </a:lnTo>
                  <a:lnTo>
                    <a:pt x="4682490" y="57149"/>
                  </a:lnTo>
                  <a:close/>
                </a:path>
                <a:path w="4682490" h="4954270">
                  <a:moveTo>
                    <a:pt x="4682490" y="393064"/>
                  </a:moveTo>
                  <a:lnTo>
                    <a:pt x="4625340" y="393064"/>
                  </a:lnTo>
                  <a:lnTo>
                    <a:pt x="4625340" y="335914"/>
                  </a:lnTo>
                  <a:lnTo>
                    <a:pt x="4682490" y="335914"/>
                  </a:lnTo>
                  <a:lnTo>
                    <a:pt x="4682490" y="393064"/>
                  </a:lnTo>
                  <a:close/>
                </a:path>
                <a:path w="4682490" h="4954270">
                  <a:moveTo>
                    <a:pt x="4682490" y="793114"/>
                  </a:moveTo>
                  <a:lnTo>
                    <a:pt x="4625340" y="793114"/>
                  </a:lnTo>
                  <a:lnTo>
                    <a:pt x="4625340" y="564514"/>
                  </a:lnTo>
                  <a:lnTo>
                    <a:pt x="4682490" y="564514"/>
                  </a:lnTo>
                  <a:lnTo>
                    <a:pt x="4682490" y="793114"/>
                  </a:lnTo>
                  <a:close/>
                </a:path>
                <a:path w="4682490" h="4954270">
                  <a:moveTo>
                    <a:pt x="4682490" y="1021714"/>
                  </a:moveTo>
                  <a:lnTo>
                    <a:pt x="4625340" y="1021714"/>
                  </a:lnTo>
                  <a:lnTo>
                    <a:pt x="4625340" y="964564"/>
                  </a:lnTo>
                  <a:lnTo>
                    <a:pt x="4682490" y="964564"/>
                  </a:lnTo>
                  <a:lnTo>
                    <a:pt x="4682490" y="1021714"/>
                  </a:lnTo>
                  <a:close/>
                </a:path>
                <a:path w="4682490" h="4954270">
                  <a:moveTo>
                    <a:pt x="4682490" y="1421764"/>
                  </a:moveTo>
                  <a:lnTo>
                    <a:pt x="4625340" y="1421764"/>
                  </a:lnTo>
                  <a:lnTo>
                    <a:pt x="4625340" y="1193164"/>
                  </a:lnTo>
                  <a:lnTo>
                    <a:pt x="4682490" y="1193164"/>
                  </a:lnTo>
                  <a:lnTo>
                    <a:pt x="4682490" y="1421764"/>
                  </a:lnTo>
                  <a:close/>
                </a:path>
                <a:path w="4682490" h="4954270">
                  <a:moveTo>
                    <a:pt x="4682490" y="1650364"/>
                  </a:moveTo>
                  <a:lnTo>
                    <a:pt x="4625340" y="1650364"/>
                  </a:lnTo>
                  <a:lnTo>
                    <a:pt x="4625340" y="1593214"/>
                  </a:lnTo>
                  <a:lnTo>
                    <a:pt x="4682490" y="1593214"/>
                  </a:lnTo>
                  <a:lnTo>
                    <a:pt x="4682490" y="1650364"/>
                  </a:lnTo>
                  <a:close/>
                </a:path>
                <a:path w="4682490" h="4954270">
                  <a:moveTo>
                    <a:pt x="4682490" y="2050414"/>
                  </a:moveTo>
                  <a:lnTo>
                    <a:pt x="4625340" y="2050414"/>
                  </a:lnTo>
                  <a:lnTo>
                    <a:pt x="4625340" y="1821814"/>
                  </a:lnTo>
                  <a:lnTo>
                    <a:pt x="4682490" y="1821814"/>
                  </a:lnTo>
                  <a:lnTo>
                    <a:pt x="4682490" y="2050414"/>
                  </a:lnTo>
                  <a:close/>
                </a:path>
                <a:path w="4682490" h="4954270">
                  <a:moveTo>
                    <a:pt x="4682490" y="2279015"/>
                  </a:moveTo>
                  <a:lnTo>
                    <a:pt x="4625340" y="2279015"/>
                  </a:lnTo>
                  <a:lnTo>
                    <a:pt x="4625340" y="2221865"/>
                  </a:lnTo>
                  <a:lnTo>
                    <a:pt x="4682490" y="2221865"/>
                  </a:lnTo>
                  <a:lnTo>
                    <a:pt x="4682490" y="2279015"/>
                  </a:lnTo>
                  <a:close/>
                </a:path>
                <a:path w="4682490" h="4954270">
                  <a:moveTo>
                    <a:pt x="4682490" y="2679065"/>
                  </a:moveTo>
                  <a:lnTo>
                    <a:pt x="4625340" y="2679065"/>
                  </a:lnTo>
                  <a:lnTo>
                    <a:pt x="4625340" y="2450465"/>
                  </a:lnTo>
                  <a:lnTo>
                    <a:pt x="4682490" y="2450465"/>
                  </a:lnTo>
                  <a:lnTo>
                    <a:pt x="4682490" y="2679065"/>
                  </a:lnTo>
                  <a:close/>
                </a:path>
                <a:path w="4682490" h="4954270">
                  <a:moveTo>
                    <a:pt x="4682490" y="2907665"/>
                  </a:moveTo>
                  <a:lnTo>
                    <a:pt x="4625340" y="2907665"/>
                  </a:lnTo>
                  <a:lnTo>
                    <a:pt x="4625340" y="2850515"/>
                  </a:lnTo>
                  <a:lnTo>
                    <a:pt x="4682490" y="2850515"/>
                  </a:lnTo>
                  <a:lnTo>
                    <a:pt x="4682490" y="2907665"/>
                  </a:lnTo>
                  <a:close/>
                </a:path>
                <a:path w="4682490" h="4954270">
                  <a:moveTo>
                    <a:pt x="4682490" y="3307715"/>
                  </a:moveTo>
                  <a:lnTo>
                    <a:pt x="4625340" y="3307715"/>
                  </a:lnTo>
                  <a:lnTo>
                    <a:pt x="4625340" y="3079115"/>
                  </a:lnTo>
                  <a:lnTo>
                    <a:pt x="4682490" y="3079115"/>
                  </a:lnTo>
                  <a:lnTo>
                    <a:pt x="4682490" y="3307715"/>
                  </a:lnTo>
                  <a:close/>
                </a:path>
                <a:path w="4682490" h="4954270">
                  <a:moveTo>
                    <a:pt x="4682490" y="3536315"/>
                  </a:moveTo>
                  <a:lnTo>
                    <a:pt x="4625340" y="3536315"/>
                  </a:lnTo>
                  <a:lnTo>
                    <a:pt x="4625340" y="3479165"/>
                  </a:lnTo>
                  <a:lnTo>
                    <a:pt x="4682490" y="3479165"/>
                  </a:lnTo>
                  <a:lnTo>
                    <a:pt x="4682490" y="3536315"/>
                  </a:lnTo>
                  <a:close/>
                </a:path>
                <a:path w="4682490" h="4954270">
                  <a:moveTo>
                    <a:pt x="4682490" y="3936365"/>
                  </a:moveTo>
                  <a:lnTo>
                    <a:pt x="4625340" y="3936365"/>
                  </a:lnTo>
                  <a:lnTo>
                    <a:pt x="4625340" y="3707765"/>
                  </a:lnTo>
                  <a:lnTo>
                    <a:pt x="4682490" y="3707765"/>
                  </a:lnTo>
                  <a:lnTo>
                    <a:pt x="4682490" y="3936365"/>
                  </a:lnTo>
                  <a:close/>
                </a:path>
                <a:path w="4682490" h="4954270">
                  <a:moveTo>
                    <a:pt x="4682490" y="4164965"/>
                  </a:moveTo>
                  <a:lnTo>
                    <a:pt x="4625340" y="4164965"/>
                  </a:lnTo>
                  <a:lnTo>
                    <a:pt x="4625340" y="4107815"/>
                  </a:lnTo>
                  <a:lnTo>
                    <a:pt x="4682490" y="4107815"/>
                  </a:lnTo>
                  <a:lnTo>
                    <a:pt x="4682490" y="4164965"/>
                  </a:lnTo>
                  <a:close/>
                </a:path>
                <a:path w="4682490" h="4954270">
                  <a:moveTo>
                    <a:pt x="4682490" y="4565015"/>
                  </a:moveTo>
                  <a:lnTo>
                    <a:pt x="4625340" y="4565015"/>
                  </a:lnTo>
                  <a:lnTo>
                    <a:pt x="4625340" y="4336415"/>
                  </a:lnTo>
                  <a:lnTo>
                    <a:pt x="4682490" y="4336415"/>
                  </a:lnTo>
                  <a:lnTo>
                    <a:pt x="4682490" y="4565015"/>
                  </a:lnTo>
                  <a:close/>
                </a:path>
                <a:path w="4682490" h="4954270">
                  <a:moveTo>
                    <a:pt x="4682490" y="4793615"/>
                  </a:moveTo>
                  <a:lnTo>
                    <a:pt x="4625340" y="4793615"/>
                  </a:lnTo>
                  <a:lnTo>
                    <a:pt x="4625340" y="4736465"/>
                  </a:lnTo>
                  <a:lnTo>
                    <a:pt x="4682490" y="4736465"/>
                  </a:lnTo>
                  <a:lnTo>
                    <a:pt x="4682490" y="4793615"/>
                  </a:lnTo>
                  <a:close/>
                </a:path>
                <a:path w="4682490" h="4954270">
                  <a:moveTo>
                    <a:pt x="4614545" y="4954270"/>
                  </a:moveTo>
                  <a:lnTo>
                    <a:pt x="4385945" y="4954270"/>
                  </a:lnTo>
                  <a:lnTo>
                    <a:pt x="4385945" y="4897120"/>
                  </a:lnTo>
                  <a:lnTo>
                    <a:pt x="4614545" y="4897120"/>
                  </a:lnTo>
                  <a:lnTo>
                    <a:pt x="4614545" y="4954270"/>
                  </a:lnTo>
                  <a:close/>
                </a:path>
                <a:path w="4682490" h="4954270">
                  <a:moveTo>
                    <a:pt x="4214495" y="4954270"/>
                  </a:moveTo>
                  <a:lnTo>
                    <a:pt x="4157344" y="4954270"/>
                  </a:lnTo>
                  <a:lnTo>
                    <a:pt x="4157344" y="4897120"/>
                  </a:lnTo>
                  <a:lnTo>
                    <a:pt x="4214495" y="4897120"/>
                  </a:lnTo>
                  <a:lnTo>
                    <a:pt x="4214495" y="4954270"/>
                  </a:lnTo>
                  <a:close/>
                </a:path>
                <a:path w="4682490" h="4954270">
                  <a:moveTo>
                    <a:pt x="3985894" y="4954270"/>
                  </a:moveTo>
                  <a:lnTo>
                    <a:pt x="3757294" y="4954270"/>
                  </a:lnTo>
                  <a:lnTo>
                    <a:pt x="3757294" y="4897120"/>
                  </a:lnTo>
                  <a:lnTo>
                    <a:pt x="3985894" y="4897120"/>
                  </a:lnTo>
                  <a:lnTo>
                    <a:pt x="3985894" y="4954270"/>
                  </a:lnTo>
                  <a:close/>
                </a:path>
                <a:path w="4682490" h="4954270">
                  <a:moveTo>
                    <a:pt x="3585844" y="4954270"/>
                  </a:moveTo>
                  <a:lnTo>
                    <a:pt x="3528694" y="4954270"/>
                  </a:lnTo>
                  <a:lnTo>
                    <a:pt x="3528694" y="4897120"/>
                  </a:lnTo>
                  <a:lnTo>
                    <a:pt x="3585844" y="4897120"/>
                  </a:lnTo>
                  <a:lnTo>
                    <a:pt x="3585844" y="4954270"/>
                  </a:lnTo>
                  <a:close/>
                </a:path>
                <a:path w="4682490" h="4954270">
                  <a:moveTo>
                    <a:pt x="3357244" y="4954270"/>
                  </a:moveTo>
                  <a:lnTo>
                    <a:pt x="3128645" y="4954270"/>
                  </a:lnTo>
                  <a:lnTo>
                    <a:pt x="3128645" y="4897120"/>
                  </a:lnTo>
                  <a:lnTo>
                    <a:pt x="3357244" y="4897120"/>
                  </a:lnTo>
                  <a:lnTo>
                    <a:pt x="3357244" y="4954270"/>
                  </a:lnTo>
                  <a:close/>
                </a:path>
                <a:path w="4682490" h="4954270">
                  <a:moveTo>
                    <a:pt x="2957195" y="4954270"/>
                  </a:moveTo>
                  <a:lnTo>
                    <a:pt x="2900045" y="4954270"/>
                  </a:lnTo>
                  <a:lnTo>
                    <a:pt x="2900045" y="4897120"/>
                  </a:lnTo>
                  <a:lnTo>
                    <a:pt x="2957195" y="4897120"/>
                  </a:lnTo>
                  <a:lnTo>
                    <a:pt x="2957195" y="4954270"/>
                  </a:lnTo>
                  <a:close/>
                </a:path>
                <a:path w="4682490" h="4954270">
                  <a:moveTo>
                    <a:pt x="2728595" y="4954270"/>
                  </a:moveTo>
                  <a:lnTo>
                    <a:pt x="2499995" y="4954270"/>
                  </a:lnTo>
                  <a:lnTo>
                    <a:pt x="2499995" y="4897120"/>
                  </a:lnTo>
                  <a:lnTo>
                    <a:pt x="2728595" y="4897120"/>
                  </a:lnTo>
                  <a:lnTo>
                    <a:pt x="2728595" y="4954270"/>
                  </a:lnTo>
                  <a:close/>
                </a:path>
                <a:path w="4682490" h="4954270">
                  <a:moveTo>
                    <a:pt x="2328545" y="4954270"/>
                  </a:moveTo>
                  <a:lnTo>
                    <a:pt x="2271395" y="4954270"/>
                  </a:lnTo>
                  <a:lnTo>
                    <a:pt x="2271395" y="4897120"/>
                  </a:lnTo>
                  <a:lnTo>
                    <a:pt x="2328545" y="4897120"/>
                  </a:lnTo>
                  <a:lnTo>
                    <a:pt x="2328545" y="4954270"/>
                  </a:lnTo>
                  <a:close/>
                </a:path>
                <a:path w="4682490" h="4954270">
                  <a:moveTo>
                    <a:pt x="2099945" y="4954270"/>
                  </a:moveTo>
                  <a:lnTo>
                    <a:pt x="1871345" y="4954270"/>
                  </a:lnTo>
                  <a:lnTo>
                    <a:pt x="1871345" y="4897120"/>
                  </a:lnTo>
                  <a:lnTo>
                    <a:pt x="2099945" y="4897120"/>
                  </a:lnTo>
                  <a:lnTo>
                    <a:pt x="2099945" y="4954270"/>
                  </a:lnTo>
                  <a:close/>
                </a:path>
                <a:path w="4682490" h="4954270">
                  <a:moveTo>
                    <a:pt x="1699895" y="4954270"/>
                  </a:moveTo>
                  <a:lnTo>
                    <a:pt x="1642745" y="4954270"/>
                  </a:lnTo>
                  <a:lnTo>
                    <a:pt x="1642745" y="4897120"/>
                  </a:lnTo>
                  <a:lnTo>
                    <a:pt x="1699895" y="4897120"/>
                  </a:lnTo>
                  <a:lnTo>
                    <a:pt x="1699895" y="4954270"/>
                  </a:lnTo>
                  <a:close/>
                </a:path>
                <a:path w="4682490" h="4954270">
                  <a:moveTo>
                    <a:pt x="1471295" y="4954270"/>
                  </a:moveTo>
                  <a:lnTo>
                    <a:pt x="1242695" y="4954270"/>
                  </a:lnTo>
                  <a:lnTo>
                    <a:pt x="1242695" y="4897120"/>
                  </a:lnTo>
                  <a:lnTo>
                    <a:pt x="1471295" y="4897120"/>
                  </a:lnTo>
                  <a:lnTo>
                    <a:pt x="1471295" y="4954270"/>
                  </a:lnTo>
                  <a:close/>
                </a:path>
                <a:path w="4682490" h="4954270">
                  <a:moveTo>
                    <a:pt x="1071245" y="4954270"/>
                  </a:moveTo>
                  <a:lnTo>
                    <a:pt x="1014094" y="4954270"/>
                  </a:lnTo>
                  <a:lnTo>
                    <a:pt x="1014094" y="4897120"/>
                  </a:lnTo>
                  <a:lnTo>
                    <a:pt x="1071245" y="4897120"/>
                  </a:lnTo>
                  <a:lnTo>
                    <a:pt x="1071245" y="4954270"/>
                  </a:lnTo>
                  <a:close/>
                </a:path>
                <a:path w="4682490" h="4954270">
                  <a:moveTo>
                    <a:pt x="842644" y="4954270"/>
                  </a:moveTo>
                  <a:lnTo>
                    <a:pt x="614045" y="4954270"/>
                  </a:lnTo>
                  <a:lnTo>
                    <a:pt x="614045" y="4897120"/>
                  </a:lnTo>
                  <a:lnTo>
                    <a:pt x="842644" y="4897120"/>
                  </a:lnTo>
                  <a:lnTo>
                    <a:pt x="842644" y="4954270"/>
                  </a:lnTo>
                  <a:close/>
                </a:path>
                <a:path w="4682490" h="4954270">
                  <a:moveTo>
                    <a:pt x="442595" y="4954270"/>
                  </a:moveTo>
                  <a:lnTo>
                    <a:pt x="385445" y="4954270"/>
                  </a:lnTo>
                  <a:lnTo>
                    <a:pt x="385445" y="4897120"/>
                  </a:lnTo>
                  <a:lnTo>
                    <a:pt x="442595" y="4897120"/>
                  </a:lnTo>
                  <a:lnTo>
                    <a:pt x="44259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28472" y="1440180"/>
            <a:ext cx="4625340" cy="4897120"/>
          </a:xfrm>
          <a:prstGeom prst="rect">
            <a:avLst/>
          </a:prstGeom>
        </p:spPr>
        <p:txBody>
          <a:bodyPr vert="horz" wrap="square" lIns="0" tIns="217170" rIns="0" bIns="0" rtlCol="0">
            <a:spAutoFit/>
          </a:bodyPr>
          <a:lstStyle/>
          <a:p>
            <a:pPr marR="252095" algn="ctr">
              <a:lnSpc>
                <a:spcPct val="100000"/>
              </a:lnSpc>
              <a:spcBef>
                <a:spcPts val="171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4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3300">
              <a:latin typeface="Calibri" panose="020F0502020204030204"/>
              <a:cs typeface="Calibri" panose="020F0502020204030204"/>
            </a:endParaRPr>
          </a:p>
          <a:p>
            <a:pPr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</a:t>
            </a:r>
            <a:r>
              <a:rPr sz="18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обращать</a:t>
            </a:r>
            <a:r>
              <a:rPr sz="18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внимание.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439420" marR="433070"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Ходить на пары и выполнять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все</a:t>
            </a:r>
            <a:r>
              <a:rPr sz="1800"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задания</a:t>
            </a:r>
            <a:r>
              <a:rPr sz="18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преподавателя.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10704" y="628561"/>
            <a:ext cx="1077722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Как</a:t>
            </a:r>
            <a:r>
              <a:rPr sz="3600" spc="-10" dirty="0"/>
              <a:t> </a:t>
            </a:r>
            <a:r>
              <a:rPr sz="3600" dirty="0"/>
              <a:t>следует</a:t>
            </a:r>
            <a:r>
              <a:rPr sz="3600" spc="-5" dirty="0"/>
              <a:t> </a:t>
            </a:r>
            <a:r>
              <a:rPr sz="3600" dirty="0"/>
              <a:t>поступить</a:t>
            </a:r>
            <a:r>
              <a:rPr sz="3600" spc="-5" dirty="0"/>
              <a:t> </a:t>
            </a:r>
            <a:r>
              <a:rPr sz="3600" dirty="0"/>
              <a:t>родителям</a:t>
            </a:r>
            <a:r>
              <a:rPr sz="3600" spc="-10" dirty="0"/>
              <a:t> </a:t>
            </a:r>
            <a:r>
              <a:rPr sz="3600" dirty="0"/>
              <a:t>Миши?</a:t>
            </a:r>
            <a:endParaRPr sz="3600"/>
          </a:p>
        </p:txBody>
      </p:sp>
      <p:grpSp>
        <p:nvGrpSpPr>
          <p:cNvPr id="3" name="object 3"/>
          <p:cNvGrpSpPr/>
          <p:nvPr/>
        </p:nvGrpSpPr>
        <p:grpSpPr>
          <a:xfrm>
            <a:off x="3166110" y="1503044"/>
            <a:ext cx="2804160" cy="4954270"/>
            <a:chOff x="3166110" y="1503044"/>
            <a:chExt cx="2804160" cy="4954270"/>
          </a:xfrm>
        </p:grpSpPr>
        <p:sp>
          <p:nvSpPr>
            <p:cNvPr id="4" name="object 4"/>
            <p:cNvSpPr/>
            <p:nvPr/>
          </p:nvSpPr>
          <p:spPr>
            <a:xfrm>
              <a:off x="3194304" y="1531619"/>
              <a:ext cx="2748280" cy="4897120"/>
            </a:xfrm>
            <a:custGeom>
              <a:avLst/>
              <a:gdLst/>
              <a:ahLst/>
              <a:cxnLst/>
              <a:rect l="l" t="t" r="r" b="b"/>
              <a:pathLst>
                <a:path w="2748279" h="4897120">
                  <a:moveTo>
                    <a:pt x="2747772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7772" y="0"/>
                  </a:lnTo>
                  <a:lnTo>
                    <a:pt x="2747772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16611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6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60" h="4954270">
                  <a:moveTo>
                    <a:pt x="22923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5" y="4925695"/>
                  </a:lnTo>
                  <a:lnTo>
                    <a:pt x="229235" y="4954270"/>
                  </a:lnTo>
                  <a:close/>
                </a:path>
                <a:path w="2804160" h="4954270">
                  <a:moveTo>
                    <a:pt x="22923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5" y="4897120"/>
                  </a:lnTo>
                  <a:lnTo>
                    <a:pt x="229235" y="4925695"/>
                  </a:lnTo>
                  <a:close/>
                </a:path>
                <a:path w="280416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6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6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6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6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6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6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6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6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6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6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6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6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6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6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60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60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60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60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60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60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60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60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60" h="4954270">
                  <a:moveTo>
                    <a:pt x="2747010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60" y="0"/>
                  </a:lnTo>
                  <a:lnTo>
                    <a:pt x="2804160" y="28574"/>
                  </a:lnTo>
                  <a:lnTo>
                    <a:pt x="2747010" y="28574"/>
                  </a:lnTo>
                  <a:lnTo>
                    <a:pt x="2747010" y="57149"/>
                  </a:lnTo>
                  <a:close/>
                </a:path>
                <a:path w="2804160" h="4954270">
                  <a:moveTo>
                    <a:pt x="2804160" y="156844"/>
                  </a:moveTo>
                  <a:lnTo>
                    <a:pt x="2747010" y="156844"/>
                  </a:lnTo>
                  <a:lnTo>
                    <a:pt x="2747010" y="28574"/>
                  </a:lnTo>
                  <a:lnTo>
                    <a:pt x="2775585" y="57149"/>
                  </a:lnTo>
                  <a:lnTo>
                    <a:pt x="2804160" y="57149"/>
                  </a:lnTo>
                  <a:lnTo>
                    <a:pt x="2804160" y="156844"/>
                  </a:lnTo>
                  <a:close/>
                </a:path>
                <a:path w="2804160" h="4954270">
                  <a:moveTo>
                    <a:pt x="2804160" y="57149"/>
                  </a:moveTo>
                  <a:lnTo>
                    <a:pt x="2775585" y="57149"/>
                  </a:lnTo>
                  <a:lnTo>
                    <a:pt x="2747010" y="28574"/>
                  </a:lnTo>
                  <a:lnTo>
                    <a:pt x="2804160" y="28574"/>
                  </a:lnTo>
                  <a:lnTo>
                    <a:pt x="2804160" y="57149"/>
                  </a:lnTo>
                  <a:close/>
                </a:path>
                <a:path w="2804160" h="4954270">
                  <a:moveTo>
                    <a:pt x="2804160" y="385444"/>
                  </a:moveTo>
                  <a:lnTo>
                    <a:pt x="2747010" y="385444"/>
                  </a:lnTo>
                  <a:lnTo>
                    <a:pt x="2747010" y="328294"/>
                  </a:lnTo>
                  <a:lnTo>
                    <a:pt x="2804160" y="328294"/>
                  </a:lnTo>
                  <a:lnTo>
                    <a:pt x="2804160" y="385444"/>
                  </a:lnTo>
                  <a:close/>
                </a:path>
                <a:path w="2804160" h="4954270">
                  <a:moveTo>
                    <a:pt x="2804160" y="785494"/>
                  </a:moveTo>
                  <a:lnTo>
                    <a:pt x="2747010" y="785494"/>
                  </a:lnTo>
                  <a:lnTo>
                    <a:pt x="2747010" y="556894"/>
                  </a:lnTo>
                  <a:lnTo>
                    <a:pt x="2804160" y="556894"/>
                  </a:lnTo>
                  <a:lnTo>
                    <a:pt x="2804160" y="785494"/>
                  </a:lnTo>
                  <a:close/>
                </a:path>
                <a:path w="2804160" h="4954270">
                  <a:moveTo>
                    <a:pt x="2804160" y="1014094"/>
                  </a:moveTo>
                  <a:lnTo>
                    <a:pt x="2747010" y="1014094"/>
                  </a:lnTo>
                  <a:lnTo>
                    <a:pt x="2747010" y="956944"/>
                  </a:lnTo>
                  <a:lnTo>
                    <a:pt x="2804160" y="956944"/>
                  </a:lnTo>
                  <a:lnTo>
                    <a:pt x="2804160" y="1014094"/>
                  </a:lnTo>
                  <a:close/>
                </a:path>
                <a:path w="2804160" h="4954270">
                  <a:moveTo>
                    <a:pt x="2804160" y="1414144"/>
                  </a:moveTo>
                  <a:lnTo>
                    <a:pt x="2747010" y="1414144"/>
                  </a:lnTo>
                  <a:lnTo>
                    <a:pt x="2747010" y="1185544"/>
                  </a:lnTo>
                  <a:lnTo>
                    <a:pt x="2804160" y="1185544"/>
                  </a:lnTo>
                  <a:lnTo>
                    <a:pt x="2804160" y="1414144"/>
                  </a:lnTo>
                  <a:close/>
                </a:path>
                <a:path w="2804160" h="4954270">
                  <a:moveTo>
                    <a:pt x="2804160" y="1642744"/>
                  </a:moveTo>
                  <a:lnTo>
                    <a:pt x="2747010" y="1642744"/>
                  </a:lnTo>
                  <a:lnTo>
                    <a:pt x="2747010" y="1585594"/>
                  </a:lnTo>
                  <a:lnTo>
                    <a:pt x="2804160" y="1585594"/>
                  </a:lnTo>
                  <a:lnTo>
                    <a:pt x="2804160" y="1642744"/>
                  </a:lnTo>
                  <a:close/>
                </a:path>
                <a:path w="2804160" h="4954270">
                  <a:moveTo>
                    <a:pt x="2804160" y="2042794"/>
                  </a:moveTo>
                  <a:lnTo>
                    <a:pt x="2747010" y="2042794"/>
                  </a:lnTo>
                  <a:lnTo>
                    <a:pt x="2747010" y="1814194"/>
                  </a:lnTo>
                  <a:lnTo>
                    <a:pt x="2804160" y="1814194"/>
                  </a:lnTo>
                  <a:lnTo>
                    <a:pt x="2804160" y="2042794"/>
                  </a:lnTo>
                  <a:close/>
                </a:path>
                <a:path w="2804160" h="4954270">
                  <a:moveTo>
                    <a:pt x="2804160" y="2271394"/>
                  </a:moveTo>
                  <a:lnTo>
                    <a:pt x="2747010" y="2271394"/>
                  </a:lnTo>
                  <a:lnTo>
                    <a:pt x="2747010" y="2214244"/>
                  </a:lnTo>
                  <a:lnTo>
                    <a:pt x="2804160" y="2214244"/>
                  </a:lnTo>
                  <a:lnTo>
                    <a:pt x="2804160" y="2271394"/>
                  </a:lnTo>
                  <a:close/>
                </a:path>
                <a:path w="2804160" h="4954270">
                  <a:moveTo>
                    <a:pt x="2804160" y="2671444"/>
                  </a:moveTo>
                  <a:lnTo>
                    <a:pt x="2747010" y="2671444"/>
                  </a:lnTo>
                  <a:lnTo>
                    <a:pt x="2747010" y="2442844"/>
                  </a:lnTo>
                  <a:lnTo>
                    <a:pt x="2804160" y="2442844"/>
                  </a:lnTo>
                  <a:lnTo>
                    <a:pt x="2804160" y="2671444"/>
                  </a:lnTo>
                  <a:close/>
                </a:path>
                <a:path w="2804160" h="4954270">
                  <a:moveTo>
                    <a:pt x="2804160" y="2900044"/>
                  </a:moveTo>
                  <a:lnTo>
                    <a:pt x="2747010" y="2900044"/>
                  </a:lnTo>
                  <a:lnTo>
                    <a:pt x="2747010" y="2842894"/>
                  </a:lnTo>
                  <a:lnTo>
                    <a:pt x="2804160" y="2842894"/>
                  </a:lnTo>
                  <a:lnTo>
                    <a:pt x="2804160" y="2900044"/>
                  </a:lnTo>
                  <a:close/>
                </a:path>
                <a:path w="2804160" h="4954270">
                  <a:moveTo>
                    <a:pt x="2804160" y="3300094"/>
                  </a:moveTo>
                  <a:lnTo>
                    <a:pt x="2747010" y="3300094"/>
                  </a:lnTo>
                  <a:lnTo>
                    <a:pt x="2747010" y="3071494"/>
                  </a:lnTo>
                  <a:lnTo>
                    <a:pt x="2804160" y="3071494"/>
                  </a:lnTo>
                  <a:lnTo>
                    <a:pt x="2804160" y="3300094"/>
                  </a:lnTo>
                  <a:close/>
                </a:path>
                <a:path w="2804160" h="4954270">
                  <a:moveTo>
                    <a:pt x="2804160" y="3528694"/>
                  </a:moveTo>
                  <a:lnTo>
                    <a:pt x="2747010" y="3528694"/>
                  </a:lnTo>
                  <a:lnTo>
                    <a:pt x="2747010" y="3471544"/>
                  </a:lnTo>
                  <a:lnTo>
                    <a:pt x="2804160" y="3471544"/>
                  </a:lnTo>
                  <a:lnTo>
                    <a:pt x="2804160" y="3528694"/>
                  </a:lnTo>
                  <a:close/>
                </a:path>
                <a:path w="2804160" h="4954270">
                  <a:moveTo>
                    <a:pt x="2804160" y="3928744"/>
                  </a:moveTo>
                  <a:lnTo>
                    <a:pt x="2747010" y="3928744"/>
                  </a:lnTo>
                  <a:lnTo>
                    <a:pt x="2747010" y="3700144"/>
                  </a:lnTo>
                  <a:lnTo>
                    <a:pt x="2804160" y="3700144"/>
                  </a:lnTo>
                  <a:lnTo>
                    <a:pt x="2804160" y="3928744"/>
                  </a:lnTo>
                  <a:close/>
                </a:path>
                <a:path w="2804160" h="4954270">
                  <a:moveTo>
                    <a:pt x="2804160" y="4157344"/>
                  </a:moveTo>
                  <a:lnTo>
                    <a:pt x="2747010" y="4157344"/>
                  </a:lnTo>
                  <a:lnTo>
                    <a:pt x="2747010" y="4100194"/>
                  </a:lnTo>
                  <a:lnTo>
                    <a:pt x="2804160" y="4100194"/>
                  </a:lnTo>
                  <a:lnTo>
                    <a:pt x="2804160" y="4157344"/>
                  </a:lnTo>
                  <a:close/>
                </a:path>
                <a:path w="2804160" h="4954270">
                  <a:moveTo>
                    <a:pt x="2804160" y="4557395"/>
                  </a:moveTo>
                  <a:lnTo>
                    <a:pt x="2747010" y="4557395"/>
                  </a:lnTo>
                  <a:lnTo>
                    <a:pt x="2747010" y="4328795"/>
                  </a:lnTo>
                  <a:lnTo>
                    <a:pt x="2804160" y="4328795"/>
                  </a:lnTo>
                  <a:lnTo>
                    <a:pt x="2804160" y="4557395"/>
                  </a:lnTo>
                  <a:close/>
                </a:path>
                <a:path w="2804160" h="4954270">
                  <a:moveTo>
                    <a:pt x="2804160" y="4785995"/>
                  </a:moveTo>
                  <a:lnTo>
                    <a:pt x="2747010" y="4785995"/>
                  </a:lnTo>
                  <a:lnTo>
                    <a:pt x="2747010" y="4728845"/>
                  </a:lnTo>
                  <a:lnTo>
                    <a:pt x="2804160" y="4728845"/>
                  </a:lnTo>
                  <a:lnTo>
                    <a:pt x="2804160" y="4785995"/>
                  </a:lnTo>
                  <a:close/>
                </a:path>
                <a:path w="2804160" h="4954270">
                  <a:moveTo>
                    <a:pt x="2743835" y="4954270"/>
                  </a:moveTo>
                  <a:lnTo>
                    <a:pt x="2515235" y="4954270"/>
                  </a:lnTo>
                  <a:lnTo>
                    <a:pt x="2515235" y="4897120"/>
                  </a:lnTo>
                  <a:lnTo>
                    <a:pt x="2743835" y="4897120"/>
                  </a:lnTo>
                  <a:lnTo>
                    <a:pt x="2743835" y="4954270"/>
                  </a:lnTo>
                  <a:close/>
                </a:path>
                <a:path w="2804160" h="4954270">
                  <a:moveTo>
                    <a:pt x="2343785" y="4954270"/>
                  </a:moveTo>
                  <a:lnTo>
                    <a:pt x="2286635" y="4954270"/>
                  </a:lnTo>
                  <a:lnTo>
                    <a:pt x="2286635" y="4897120"/>
                  </a:lnTo>
                  <a:lnTo>
                    <a:pt x="2343785" y="4897120"/>
                  </a:lnTo>
                  <a:lnTo>
                    <a:pt x="2343785" y="4954270"/>
                  </a:lnTo>
                  <a:close/>
                </a:path>
                <a:path w="2804160" h="4954270">
                  <a:moveTo>
                    <a:pt x="2115185" y="4954270"/>
                  </a:moveTo>
                  <a:lnTo>
                    <a:pt x="1886585" y="4954270"/>
                  </a:lnTo>
                  <a:lnTo>
                    <a:pt x="1886585" y="4897120"/>
                  </a:lnTo>
                  <a:lnTo>
                    <a:pt x="2115185" y="4897120"/>
                  </a:lnTo>
                  <a:lnTo>
                    <a:pt x="2115185" y="4954270"/>
                  </a:lnTo>
                  <a:close/>
                </a:path>
                <a:path w="2804160" h="4954270">
                  <a:moveTo>
                    <a:pt x="1715135" y="4954270"/>
                  </a:moveTo>
                  <a:lnTo>
                    <a:pt x="1657985" y="4954270"/>
                  </a:lnTo>
                  <a:lnTo>
                    <a:pt x="1657985" y="4897120"/>
                  </a:lnTo>
                  <a:lnTo>
                    <a:pt x="1715135" y="4897120"/>
                  </a:lnTo>
                  <a:lnTo>
                    <a:pt x="1715135" y="4954270"/>
                  </a:lnTo>
                  <a:close/>
                </a:path>
                <a:path w="2804160" h="4954270">
                  <a:moveTo>
                    <a:pt x="1486535" y="4954270"/>
                  </a:moveTo>
                  <a:lnTo>
                    <a:pt x="1257935" y="4954270"/>
                  </a:lnTo>
                  <a:lnTo>
                    <a:pt x="1257935" y="4897120"/>
                  </a:lnTo>
                  <a:lnTo>
                    <a:pt x="1486535" y="4897120"/>
                  </a:lnTo>
                  <a:lnTo>
                    <a:pt x="1486535" y="4954270"/>
                  </a:lnTo>
                  <a:close/>
                </a:path>
                <a:path w="2804160" h="4954270">
                  <a:moveTo>
                    <a:pt x="1086485" y="4954270"/>
                  </a:moveTo>
                  <a:lnTo>
                    <a:pt x="1029335" y="4954270"/>
                  </a:lnTo>
                  <a:lnTo>
                    <a:pt x="1029335" y="4897120"/>
                  </a:lnTo>
                  <a:lnTo>
                    <a:pt x="1086485" y="4897120"/>
                  </a:lnTo>
                  <a:lnTo>
                    <a:pt x="1086485" y="4954270"/>
                  </a:lnTo>
                  <a:close/>
                </a:path>
                <a:path w="2804160" h="4954270">
                  <a:moveTo>
                    <a:pt x="857885" y="4954270"/>
                  </a:moveTo>
                  <a:lnTo>
                    <a:pt x="629285" y="4954270"/>
                  </a:lnTo>
                  <a:lnTo>
                    <a:pt x="629285" y="4897120"/>
                  </a:lnTo>
                  <a:lnTo>
                    <a:pt x="857885" y="4897120"/>
                  </a:lnTo>
                  <a:lnTo>
                    <a:pt x="857885" y="4954270"/>
                  </a:lnTo>
                  <a:close/>
                </a:path>
                <a:path w="2804160" h="4954270">
                  <a:moveTo>
                    <a:pt x="457835" y="4954270"/>
                  </a:moveTo>
                  <a:lnTo>
                    <a:pt x="400685" y="4954270"/>
                  </a:lnTo>
                  <a:lnTo>
                    <a:pt x="400685" y="4897120"/>
                  </a:lnTo>
                  <a:lnTo>
                    <a:pt x="457835" y="4897120"/>
                  </a:lnTo>
                  <a:lnTo>
                    <a:pt x="45783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81000" y="1531619"/>
            <a:ext cx="242633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27178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33985" marR="149225" indent="-635" algn="ctr">
              <a:lnSpc>
                <a:spcPct val="100000"/>
              </a:lnSpc>
              <a:spcBef>
                <a:spcPts val="102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Поддержать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сына</a:t>
            </a:r>
            <a:r>
              <a:rPr sz="1800"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</a:t>
            </a:r>
            <a:r>
              <a:rPr sz="18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вместе</a:t>
            </a:r>
            <a:r>
              <a:rPr sz="1800"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ним выработать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план того, как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он будет решать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данный</a:t>
            </a:r>
            <a:r>
              <a:rPr sz="1800" spc="-4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вопрос.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129540" marR="144145" indent="-635"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 крайнем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случае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встретиться с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е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л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ем  лично.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94304" y="1531619"/>
            <a:ext cx="2748280" cy="4897120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R="134620" algn="ctr">
              <a:lnSpc>
                <a:spcPct val="100000"/>
              </a:lnSpc>
              <a:spcBef>
                <a:spcPts val="194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2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74625" marR="287655" algn="ctr">
              <a:lnSpc>
                <a:spcPct val="100000"/>
              </a:lnSpc>
              <a:spcBef>
                <a:spcPts val="103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Написать</a:t>
            </a:r>
            <a:r>
              <a:rPr sz="1800" spc="-6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жалобу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директору 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несправедливом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занижении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оценок.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09359" y="1531619"/>
            <a:ext cx="274637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16637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40360" marR="248920" algn="ctr">
              <a:lnSpc>
                <a:spcPct val="100000"/>
              </a:lnSpc>
              <a:spcBef>
                <a:spcPts val="137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Он уже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взрослый,</a:t>
            </a:r>
            <a:r>
              <a:rPr sz="1800" spc="-7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пусть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решает свои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проблемы</a:t>
            </a:r>
            <a:r>
              <a:rPr sz="1800"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сам.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sz="half" idx="3"/>
          </p:nvPr>
        </p:nvSpPr>
        <p:spPr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3175" algn="ctr">
              <a:lnSpc>
                <a:spcPct val="100000"/>
              </a:lnSpc>
              <a:spcBef>
                <a:spcPts val="105"/>
              </a:spcBef>
            </a:pPr>
            <a:r>
              <a:rPr dirty="0"/>
              <a:t>4</a:t>
            </a:r>
          </a:p>
          <a:p>
            <a:pPr marL="212090" marR="123190" indent="62865" algn="just">
              <a:lnSpc>
                <a:spcPct val="100000"/>
              </a:lnSpc>
              <a:spcBef>
                <a:spcPts val="2110"/>
              </a:spcBef>
            </a:pPr>
            <a:r>
              <a:rPr sz="1800" b="0" dirty="0">
                <a:latin typeface="Arial Black" panose="020B0A04020102020204"/>
                <a:cs typeface="Arial Black" panose="020B0A04020102020204"/>
              </a:rPr>
              <a:t>Сын не должен </a:t>
            </a:r>
            <a:r>
              <a:rPr sz="1800" b="0" spc="-590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учиться</a:t>
            </a:r>
            <a:r>
              <a:rPr sz="1800" b="0" spc="-30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у</a:t>
            </a:r>
            <a:r>
              <a:rPr sz="1800" b="0" spc="-2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такого </a:t>
            </a:r>
            <a:r>
              <a:rPr sz="1800" b="0" spc="-590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преподавателя.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208915" marR="119380" algn="ctr">
              <a:lnSpc>
                <a:spcPct val="100000"/>
              </a:lnSpc>
            </a:pPr>
            <a:r>
              <a:rPr sz="1800" b="0" dirty="0">
                <a:latin typeface="Arial Black" panose="020B0A04020102020204"/>
                <a:cs typeface="Arial Black" panose="020B0A04020102020204"/>
              </a:rPr>
              <a:t>Родители, не </a:t>
            </a:r>
            <a:r>
              <a:rPr sz="1800" b="0" spc="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выясняя </a:t>
            </a:r>
            <a:r>
              <a:rPr sz="1800" b="0" spc="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причины, </a:t>
            </a:r>
            <a:r>
              <a:rPr sz="1800" b="0" spc="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решили </a:t>
            </a:r>
            <a:r>
              <a:rPr sz="1800" b="0" spc="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перевести</a:t>
            </a:r>
            <a:r>
              <a:rPr sz="1800" b="0" spc="-7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Мишу </a:t>
            </a:r>
            <a:r>
              <a:rPr sz="1800" b="0" spc="-58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в</a:t>
            </a:r>
            <a:r>
              <a:rPr sz="1800" b="0" spc="5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другое </a:t>
            </a:r>
            <a:r>
              <a:rPr sz="1800" b="0" spc="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учебное </a:t>
            </a:r>
            <a:r>
              <a:rPr sz="1800" b="0" spc="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1800" b="0" dirty="0">
                <a:latin typeface="Arial Black" panose="020B0A04020102020204"/>
                <a:cs typeface="Arial Black" panose="020B0A04020102020204"/>
              </a:rPr>
              <a:t>заведение.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>
                <a:solidFill>
                  <a:srgbClr val="000000"/>
                </a:solidFill>
              </a:rPr>
              <a:t>1</a:t>
            </a:r>
            <a:r>
              <a:rPr sz="8000" spc="-75" dirty="0">
                <a:solidFill>
                  <a:srgbClr val="000000"/>
                </a:solidFill>
              </a:rPr>
              <a:t> </a:t>
            </a:r>
            <a:r>
              <a:rPr sz="8000" dirty="0">
                <a:solidFill>
                  <a:srgbClr val="000000"/>
                </a:solidFill>
              </a:rPr>
              <a:t>выбор</a:t>
            </a:r>
            <a:endParaRPr sz="8000"/>
          </a:p>
        </p:txBody>
      </p:sp>
      <p:sp>
        <p:nvSpPr>
          <p:cNvPr id="3" name="object 3"/>
          <p:cNvSpPr txBox="1"/>
          <p:nvPr/>
        </p:nvSpPr>
        <p:spPr>
          <a:xfrm>
            <a:off x="6062979" y="2131694"/>
            <a:ext cx="5357495" cy="438912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91770" marR="10795" indent="-635" algn="ctr">
              <a:lnSpc>
                <a:spcPts val="3020"/>
              </a:lnSpc>
              <a:spcBef>
                <a:spcPts val="475"/>
              </a:spcBef>
            </a:pP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Важно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поддержать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сына,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не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пытаться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решать</a:t>
            </a:r>
            <a:r>
              <a:rPr sz="28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проблему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65" dirty="0">
                <a:latin typeface="Microsoft Sans Serif" panose="020B0604020202020204"/>
                <a:cs typeface="Microsoft Sans Serif" panose="020B0604020202020204"/>
              </a:rPr>
              <a:t>за </a:t>
            </a:r>
            <a:r>
              <a:rPr sz="2800" spc="-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него.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dirty="0">
                <a:latin typeface="Microsoft Sans Serif" panose="020B0604020202020204"/>
                <a:cs typeface="Microsoft Sans Serif" panose="020B0604020202020204"/>
              </a:rPr>
              <a:t>лишь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только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latin typeface="Microsoft Sans Serif" panose="020B0604020202020204"/>
                <a:cs typeface="Microsoft Sans Serif" panose="020B0604020202020204"/>
              </a:rPr>
              <a:t>крайнем </a:t>
            </a:r>
            <a:r>
              <a:rPr sz="2800" spc="-72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случае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вмешаться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ситуацию, </a:t>
            </a:r>
            <a:r>
              <a:rPr sz="2800" spc="-73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5" dirty="0">
                <a:latin typeface="Microsoft Sans Serif" panose="020B0604020202020204"/>
                <a:cs typeface="Microsoft Sans Serif" panose="020B0604020202020204"/>
              </a:rPr>
              <a:t>если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все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остальные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варианты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5" dirty="0">
                <a:latin typeface="Microsoft Sans Serif" panose="020B0604020202020204"/>
                <a:cs typeface="Microsoft Sans Serif" panose="020B0604020202020204"/>
              </a:rPr>
              <a:t>дали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0" dirty="0">
                <a:latin typeface="Microsoft Sans Serif" panose="020B0604020202020204"/>
                <a:cs typeface="Microsoft Sans Serif" panose="020B0604020202020204"/>
              </a:rPr>
              <a:t>результатов.)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  <a:p>
            <a:pPr marL="12700">
              <a:lnSpc>
                <a:spcPct val="100000"/>
              </a:lnSpc>
              <a:spcBef>
                <a:spcPts val="2285"/>
              </a:spcBef>
              <a:tabLst>
                <a:tab pos="1504950" algn="l"/>
              </a:tabLst>
            </a:pPr>
            <a:r>
              <a:rPr sz="8800" spc="-5" dirty="0">
                <a:latin typeface="Arial Black" panose="020B0A04020102020204"/>
                <a:cs typeface="Arial Black" panose="020B0A04020102020204"/>
              </a:rPr>
              <a:t>4	</a:t>
            </a:r>
            <a:r>
              <a:rPr sz="8800" dirty="0">
                <a:latin typeface="Arial Black" panose="020B0A04020102020204"/>
                <a:cs typeface="Arial Black" panose="020B0A04020102020204"/>
              </a:rPr>
              <a:t>балл</a:t>
            </a:r>
            <a:r>
              <a:rPr sz="8800" spc="-5" dirty="0">
                <a:latin typeface="Arial Black" panose="020B0A04020102020204"/>
                <a:cs typeface="Arial Black" panose="020B0A04020102020204"/>
              </a:rPr>
              <a:t>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99769" y="1503044"/>
            <a:ext cx="4805680" cy="4954270"/>
            <a:chOff x="699769" y="1503044"/>
            <a:chExt cx="4805680" cy="4954270"/>
          </a:xfrm>
        </p:grpSpPr>
        <p:sp>
          <p:nvSpPr>
            <p:cNvPr id="5" name="object 5"/>
            <p:cNvSpPr/>
            <p:nvPr/>
          </p:nvSpPr>
          <p:spPr>
            <a:xfrm>
              <a:off x="728471" y="1531619"/>
              <a:ext cx="4749165" cy="4897120"/>
            </a:xfrm>
            <a:custGeom>
              <a:avLst/>
              <a:gdLst/>
              <a:ahLst/>
              <a:cxnLst/>
              <a:rect l="l" t="t" r="r" b="b"/>
              <a:pathLst>
                <a:path w="4749165" h="4897120">
                  <a:moveTo>
                    <a:pt x="4748784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4748784" y="0"/>
                  </a:lnTo>
                  <a:lnTo>
                    <a:pt x="4748784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99769" y="1503044"/>
              <a:ext cx="4805680" cy="4954270"/>
            </a:xfrm>
            <a:custGeom>
              <a:avLst/>
              <a:gdLst/>
              <a:ahLst/>
              <a:cxnLst/>
              <a:rect l="l" t="t" r="r" b="b"/>
              <a:pathLst>
                <a:path w="480568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4805680" h="4954270">
                  <a:moveTo>
                    <a:pt x="6032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60325" y="4925695"/>
                  </a:lnTo>
                  <a:lnTo>
                    <a:pt x="60325" y="4954270"/>
                  </a:lnTo>
                  <a:close/>
                </a:path>
                <a:path w="4805680" h="4954270">
                  <a:moveTo>
                    <a:pt x="6032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60325" y="4897120"/>
                  </a:lnTo>
                  <a:lnTo>
                    <a:pt x="60325" y="4925695"/>
                  </a:lnTo>
                  <a:close/>
                </a:path>
                <a:path w="480568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480568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480568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480568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480568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480568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480568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480568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480568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480568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480568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480568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480568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480568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480568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4805680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4805680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4805680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4805680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4805680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4805680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4805680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4805680" h="4954270">
                  <a:moveTo>
                    <a:pt x="2503805" y="57149"/>
                  </a:moveTo>
                  <a:lnTo>
                    <a:pt x="2446655" y="57149"/>
                  </a:lnTo>
                  <a:lnTo>
                    <a:pt x="2446655" y="0"/>
                  </a:lnTo>
                  <a:lnTo>
                    <a:pt x="2503805" y="0"/>
                  </a:lnTo>
                  <a:lnTo>
                    <a:pt x="2503805" y="57149"/>
                  </a:lnTo>
                  <a:close/>
                </a:path>
                <a:path w="4805680" h="4954270">
                  <a:moveTo>
                    <a:pt x="2903855" y="57149"/>
                  </a:moveTo>
                  <a:lnTo>
                    <a:pt x="2675255" y="57149"/>
                  </a:lnTo>
                  <a:lnTo>
                    <a:pt x="2675255" y="0"/>
                  </a:lnTo>
                  <a:lnTo>
                    <a:pt x="2903855" y="0"/>
                  </a:lnTo>
                  <a:lnTo>
                    <a:pt x="2903855" y="57149"/>
                  </a:lnTo>
                  <a:close/>
                </a:path>
                <a:path w="4805680" h="4954270">
                  <a:moveTo>
                    <a:pt x="3132455" y="57149"/>
                  </a:moveTo>
                  <a:lnTo>
                    <a:pt x="3075305" y="57149"/>
                  </a:lnTo>
                  <a:lnTo>
                    <a:pt x="3075305" y="0"/>
                  </a:lnTo>
                  <a:lnTo>
                    <a:pt x="3132455" y="0"/>
                  </a:lnTo>
                  <a:lnTo>
                    <a:pt x="3132455" y="57149"/>
                  </a:lnTo>
                  <a:close/>
                </a:path>
                <a:path w="4805680" h="4954270">
                  <a:moveTo>
                    <a:pt x="3532504" y="57149"/>
                  </a:moveTo>
                  <a:lnTo>
                    <a:pt x="3303904" y="57149"/>
                  </a:lnTo>
                  <a:lnTo>
                    <a:pt x="3303904" y="0"/>
                  </a:lnTo>
                  <a:lnTo>
                    <a:pt x="3532504" y="0"/>
                  </a:lnTo>
                  <a:lnTo>
                    <a:pt x="3532504" y="57149"/>
                  </a:lnTo>
                  <a:close/>
                </a:path>
                <a:path w="4805680" h="4954270">
                  <a:moveTo>
                    <a:pt x="3761104" y="57149"/>
                  </a:moveTo>
                  <a:lnTo>
                    <a:pt x="3703954" y="57149"/>
                  </a:lnTo>
                  <a:lnTo>
                    <a:pt x="3703954" y="0"/>
                  </a:lnTo>
                  <a:lnTo>
                    <a:pt x="3761104" y="0"/>
                  </a:lnTo>
                  <a:lnTo>
                    <a:pt x="3761104" y="57149"/>
                  </a:lnTo>
                  <a:close/>
                </a:path>
                <a:path w="4805680" h="4954270">
                  <a:moveTo>
                    <a:pt x="4161154" y="57149"/>
                  </a:moveTo>
                  <a:lnTo>
                    <a:pt x="3932554" y="57149"/>
                  </a:lnTo>
                  <a:lnTo>
                    <a:pt x="3932554" y="0"/>
                  </a:lnTo>
                  <a:lnTo>
                    <a:pt x="4161154" y="0"/>
                  </a:lnTo>
                  <a:lnTo>
                    <a:pt x="4161154" y="57149"/>
                  </a:lnTo>
                  <a:close/>
                </a:path>
                <a:path w="4805680" h="4954270">
                  <a:moveTo>
                    <a:pt x="4389755" y="57149"/>
                  </a:moveTo>
                  <a:lnTo>
                    <a:pt x="4332605" y="57149"/>
                  </a:lnTo>
                  <a:lnTo>
                    <a:pt x="4332605" y="0"/>
                  </a:lnTo>
                  <a:lnTo>
                    <a:pt x="4389755" y="0"/>
                  </a:lnTo>
                  <a:lnTo>
                    <a:pt x="4389755" y="57149"/>
                  </a:lnTo>
                  <a:close/>
                </a:path>
                <a:path w="4805680" h="4954270">
                  <a:moveTo>
                    <a:pt x="4748530" y="57149"/>
                  </a:moveTo>
                  <a:lnTo>
                    <a:pt x="4561205" y="57149"/>
                  </a:lnTo>
                  <a:lnTo>
                    <a:pt x="4561205" y="0"/>
                  </a:lnTo>
                  <a:lnTo>
                    <a:pt x="4805680" y="0"/>
                  </a:lnTo>
                  <a:lnTo>
                    <a:pt x="4805680" y="28574"/>
                  </a:lnTo>
                  <a:lnTo>
                    <a:pt x="4748530" y="28574"/>
                  </a:lnTo>
                  <a:lnTo>
                    <a:pt x="4748530" y="57149"/>
                  </a:lnTo>
                  <a:close/>
                </a:path>
                <a:path w="4805680" h="4954270">
                  <a:moveTo>
                    <a:pt x="4777105" y="57149"/>
                  </a:moveTo>
                  <a:lnTo>
                    <a:pt x="4748530" y="57149"/>
                  </a:lnTo>
                  <a:lnTo>
                    <a:pt x="4748530" y="28574"/>
                  </a:lnTo>
                  <a:lnTo>
                    <a:pt x="4777105" y="57149"/>
                  </a:lnTo>
                  <a:close/>
                </a:path>
                <a:path w="4805680" h="4954270">
                  <a:moveTo>
                    <a:pt x="4805680" y="41274"/>
                  </a:moveTo>
                  <a:lnTo>
                    <a:pt x="4761230" y="41274"/>
                  </a:lnTo>
                  <a:lnTo>
                    <a:pt x="4748530" y="28574"/>
                  </a:lnTo>
                  <a:lnTo>
                    <a:pt x="4805680" y="28574"/>
                  </a:lnTo>
                  <a:lnTo>
                    <a:pt x="4805680" y="41274"/>
                  </a:lnTo>
                  <a:close/>
                </a:path>
                <a:path w="4805680" h="4954270">
                  <a:moveTo>
                    <a:pt x="4805680" y="269874"/>
                  </a:moveTo>
                  <a:lnTo>
                    <a:pt x="4748530" y="269874"/>
                  </a:lnTo>
                  <a:lnTo>
                    <a:pt x="4748530" y="212724"/>
                  </a:lnTo>
                  <a:lnTo>
                    <a:pt x="4805680" y="212724"/>
                  </a:lnTo>
                  <a:lnTo>
                    <a:pt x="4805680" y="269874"/>
                  </a:lnTo>
                  <a:close/>
                </a:path>
                <a:path w="4805680" h="4954270">
                  <a:moveTo>
                    <a:pt x="4805680" y="669924"/>
                  </a:moveTo>
                  <a:lnTo>
                    <a:pt x="4748530" y="669924"/>
                  </a:lnTo>
                  <a:lnTo>
                    <a:pt x="4748530" y="441324"/>
                  </a:lnTo>
                  <a:lnTo>
                    <a:pt x="4805680" y="441324"/>
                  </a:lnTo>
                  <a:lnTo>
                    <a:pt x="4805680" y="669924"/>
                  </a:lnTo>
                  <a:close/>
                </a:path>
                <a:path w="4805680" h="4954270">
                  <a:moveTo>
                    <a:pt x="4805680" y="898524"/>
                  </a:moveTo>
                  <a:lnTo>
                    <a:pt x="4748530" y="898524"/>
                  </a:lnTo>
                  <a:lnTo>
                    <a:pt x="4748530" y="841374"/>
                  </a:lnTo>
                  <a:lnTo>
                    <a:pt x="4805680" y="841374"/>
                  </a:lnTo>
                  <a:lnTo>
                    <a:pt x="4805680" y="898524"/>
                  </a:lnTo>
                  <a:close/>
                </a:path>
                <a:path w="4805680" h="4954270">
                  <a:moveTo>
                    <a:pt x="4805680" y="1298574"/>
                  </a:moveTo>
                  <a:lnTo>
                    <a:pt x="4748530" y="1298574"/>
                  </a:lnTo>
                  <a:lnTo>
                    <a:pt x="4748530" y="1069974"/>
                  </a:lnTo>
                  <a:lnTo>
                    <a:pt x="4805680" y="1069974"/>
                  </a:lnTo>
                  <a:lnTo>
                    <a:pt x="4805680" y="1298574"/>
                  </a:lnTo>
                  <a:close/>
                </a:path>
                <a:path w="4805680" h="4954270">
                  <a:moveTo>
                    <a:pt x="4805680" y="1527174"/>
                  </a:moveTo>
                  <a:lnTo>
                    <a:pt x="4748530" y="1527174"/>
                  </a:lnTo>
                  <a:lnTo>
                    <a:pt x="4748530" y="1470024"/>
                  </a:lnTo>
                  <a:lnTo>
                    <a:pt x="4805680" y="1470024"/>
                  </a:lnTo>
                  <a:lnTo>
                    <a:pt x="4805680" y="1527174"/>
                  </a:lnTo>
                  <a:close/>
                </a:path>
                <a:path w="4805680" h="4954270">
                  <a:moveTo>
                    <a:pt x="4805680" y="1927225"/>
                  </a:moveTo>
                  <a:lnTo>
                    <a:pt x="4748530" y="1927225"/>
                  </a:lnTo>
                  <a:lnTo>
                    <a:pt x="4748530" y="1698624"/>
                  </a:lnTo>
                  <a:lnTo>
                    <a:pt x="4805680" y="1698624"/>
                  </a:lnTo>
                  <a:lnTo>
                    <a:pt x="4805680" y="1927225"/>
                  </a:lnTo>
                  <a:close/>
                </a:path>
                <a:path w="4805680" h="4954270">
                  <a:moveTo>
                    <a:pt x="4805680" y="2155825"/>
                  </a:moveTo>
                  <a:lnTo>
                    <a:pt x="4748530" y="2155825"/>
                  </a:lnTo>
                  <a:lnTo>
                    <a:pt x="4748530" y="2098675"/>
                  </a:lnTo>
                  <a:lnTo>
                    <a:pt x="4805680" y="2098675"/>
                  </a:lnTo>
                  <a:lnTo>
                    <a:pt x="4805680" y="2155825"/>
                  </a:lnTo>
                  <a:close/>
                </a:path>
                <a:path w="4805680" h="4954270">
                  <a:moveTo>
                    <a:pt x="4805680" y="2555875"/>
                  </a:moveTo>
                  <a:lnTo>
                    <a:pt x="4748530" y="2555875"/>
                  </a:lnTo>
                  <a:lnTo>
                    <a:pt x="4748530" y="2327275"/>
                  </a:lnTo>
                  <a:lnTo>
                    <a:pt x="4805680" y="2327275"/>
                  </a:lnTo>
                  <a:lnTo>
                    <a:pt x="4805680" y="2555875"/>
                  </a:lnTo>
                  <a:close/>
                </a:path>
                <a:path w="4805680" h="4954270">
                  <a:moveTo>
                    <a:pt x="4805680" y="2784475"/>
                  </a:moveTo>
                  <a:lnTo>
                    <a:pt x="4748530" y="2784475"/>
                  </a:lnTo>
                  <a:lnTo>
                    <a:pt x="4748530" y="2727325"/>
                  </a:lnTo>
                  <a:lnTo>
                    <a:pt x="4805680" y="2727325"/>
                  </a:lnTo>
                  <a:lnTo>
                    <a:pt x="4805680" y="2784475"/>
                  </a:lnTo>
                  <a:close/>
                </a:path>
                <a:path w="4805680" h="4954270">
                  <a:moveTo>
                    <a:pt x="4805680" y="3184525"/>
                  </a:moveTo>
                  <a:lnTo>
                    <a:pt x="4748530" y="3184525"/>
                  </a:lnTo>
                  <a:lnTo>
                    <a:pt x="4748530" y="2955925"/>
                  </a:lnTo>
                  <a:lnTo>
                    <a:pt x="4805680" y="2955925"/>
                  </a:lnTo>
                  <a:lnTo>
                    <a:pt x="4805680" y="3184525"/>
                  </a:lnTo>
                  <a:close/>
                </a:path>
                <a:path w="4805680" h="4954270">
                  <a:moveTo>
                    <a:pt x="4805680" y="3413125"/>
                  </a:moveTo>
                  <a:lnTo>
                    <a:pt x="4748530" y="3413125"/>
                  </a:lnTo>
                  <a:lnTo>
                    <a:pt x="4748530" y="3355975"/>
                  </a:lnTo>
                  <a:lnTo>
                    <a:pt x="4805680" y="3355975"/>
                  </a:lnTo>
                  <a:lnTo>
                    <a:pt x="4805680" y="3413125"/>
                  </a:lnTo>
                  <a:close/>
                </a:path>
                <a:path w="4805680" h="4954270">
                  <a:moveTo>
                    <a:pt x="4805680" y="3813175"/>
                  </a:moveTo>
                  <a:lnTo>
                    <a:pt x="4748530" y="3813175"/>
                  </a:lnTo>
                  <a:lnTo>
                    <a:pt x="4748530" y="3584575"/>
                  </a:lnTo>
                  <a:lnTo>
                    <a:pt x="4805680" y="3584575"/>
                  </a:lnTo>
                  <a:lnTo>
                    <a:pt x="4805680" y="3813175"/>
                  </a:lnTo>
                  <a:close/>
                </a:path>
                <a:path w="4805680" h="4954270">
                  <a:moveTo>
                    <a:pt x="4805680" y="4041775"/>
                  </a:moveTo>
                  <a:lnTo>
                    <a:pt x="4748530" y="4041775"/>
                  </a:lnTo>
                  <a:lnTo>
                    <a:pt x="4748530" y="3984625"/>
                  </a:lnTo>
                  <a:lnTo>
                    <a:pt x="4805680" y="3984625"/>
                  </a:lnTo>
                  <a:lnTo>
                    <a:pt x="4805680" y="4041775"/>
                  </a:lnTo>
                  <a:close/>
                </a:path>
                <a:path w="4805680" h="4954270">
                  <a:moveTo>
                    <a:pt x="4805680" y="4441825"/>
                  </a:moveTo>
                  <a:lnTo>
                    <a:pt x="4748530" y="4441825"/>
                  </a:lnTo>
                  <a:lnTo>
                    <a:pt x="4748530" y="4213225"/>
                  </a:lnTo>
                  <a:lnTo>
                    <a:pt x="4805680" y="4213225"/>
                  </a:lnTo>
                  <a:lnTo>
                    <a:pt x="4805680" y="4441825"/>
                  </a:lnTo>
                  <a:close/>
                </a:path>
                <a:path w="4805680" h="4954270">
                  <a:moveTo>
                    <a:pt x="4805680" y="4670425"/>
                  </a:moveTo>
                  <a:lnTo>
                    <a:pt x="4748530" y="4670425"/>
                  </a:lnTo>
                  <a:lnTo>
                    <a:pt x="4748530" y="4613275"/>
                  </a:lnTo>
                  <a:lnTo>
                    <a:pt x="4805680" y="4613275"/>
                  </a:lnTo>
                  <a:lnTo>
                    <a:pt x="4805680" y="4670425"/>
                  </a:lnTo>
                  <a:close/>
                </a:path>
                <a:path w="4805680" h="4954270">
                  <a:moveTo>
                    <a:pt x="4748530" y="4925695"/>
                  </a:moveTo>
                  <a:lnTo>
                    <a:pt x="4748530" y="4841875"/>
                  </a:lnTo>
                  <a:lnTo>
                    <a:pt x="4805680" y="4841875"/>
                  </a:lnTo>
                  <a:lnTo>
                    <a:pt x="4805680" y="4897120"/>
                  </a:lnTo>
                  <a:lnTo>
                    <a:pt x="4777105" y="4897120"/>
                  </a:lnTo>
                  <a:lnTo>
                    <a:pt x="4748530" y="4925695"/>
                  </a:lnTo>
                  <a:close/>
                </a:path>
                <a:path w="4805680" h="4954270">
                  <a:moveTo>
                    <a:pt x="4805680" y="4954270"/>
                  </a:moveTo>
                  <a:lnTo>
                    <a:pt x="4632325" y="4954270"/>
                  </a:lnTo>
                  <a:lnTo>
                    <a:pt x="4632325" y="4897120"/>
                  </a:lnTo>
                  <a:lnTo>
                    <a:pt x="4748530" y="4897120"/>
                  </a:lnTo>
                  <a:lnTo>
                    <a:pt x="4748530" y="4925695"/>
                  </a:lnTo>
                  <a:lnTo>
                    <a:pt x="4805680" y="4925695"/>
                  </a:lnTo>
                  <a:lnTo>
                    <a:pt x="4805680" y="4954270"/>
                  </a:lnTo>
                  <a:close/>
                </a:path>
                <a:path w="4805680" h="4954270">
                  <a:moveTo>
                    <a:pt x="4805680" y="4925695"/>
                  </a:moveTo>
                  <a:lnTo>
                    <a:pt x="4748530" y="4925695"/>
                  </a:lnTo>
                  <a:lnTo>
                    <a:pt x="4777105" y="4897120"/>
                  </a:lnTo>
                  <a:lnTo>
                    <a:pt x="4805680" y="4897120"/>
                  </a:lnTo>
                  <a:lnTo>
                    <a:pt x="4805680" y="4925695"/>
                  </a:lnTo>
                  <a:close/>
                </a:path>
                <a:path w="4805680" h="4954270">
                  <a:moveTo>
                    <a:pt x="4460875" y="4954270"/>
                  </a:moveTo>
                  <a:lnTo>
                    <a:pt x="4403725" y="4954270"/>
                  </a:lnTo>
                  <a:lnTo>
                    <a:pt x="4403725" y="4897120"/>
                  </a:lnTo>
                  <a:lnTo>
                    <a:pt x="4460875" y="4897120"/>
                  </a:lnTo>
                  <a:lnTo>
                    <a:pt x="4460875" y="4954270"/>
                  </a:lnTo>
                  <a:close/>
                </a:path>
                <a:path w="4805680" h="4954270">
                  <a:moveTo>
                    <a:pt x="4232275" y="4954270"/>
                  </a:moveTo>
                  <a:lnTo>
                    <a:pt x="4003675" y="4954270"/>
                  </a:lnTo>
                  <a:lnTo>
                    <a:pt x="4003675" y="4897120"/>
                  </a:lnTo>
                  <a:lnTo>
                    <a:pt x="4232275" y="4897120"/>
                  </a:lnTo>
                  <a:lnTo>
                    <a:pt x="4232275" y="4954270"/>
                  </a:lnTo>
                  <a:close/>
                </a:path>
                <a:path w="4805680" h="4954270">
                  <a:moveTo>
                    <a:pt x="3832225" y="4954270"/>
                  </a:moveTo>
                  <a:lnTo>
                    <a:pt x="3775075" y="4954270"/>
                  </a:lnTo>
                  <a:lnTo>
                    <a:pt x="3775075" y="4897120"/>
                  </a:lnTo>
                  <a:lnTo>
                    <a:pt x="3832225" y="4897120"/>
                  </a:lnTo>
                  <a:lnTo>
                    <a:pt x="3832225" y="4954270"/>
                  </a:lnTo>
                  <a:close/>
                </a:path>
                <a:path w="4805680" h="4954270">
                  <a:moveTo>
                    <a:pt x="3603625" y="4954270"/>
                  </a:moveTo>
                  <a:lnTo>
                    <a:pt x="3375025" y="4954270"/>
                  </a:lnTo>
                  <a:lnTo>
                    <a:pt x="3375025" y="4897120"/>
                  </a:lnTo>
                  <a:lnTo>
                    <a:pt x="3603625" y="4897120"/>
                  </a:lnTo>
                  <a:lnTo>
                    <a:pt x="3603625" y="4954270"/>
                  </a:lnTo>
                  <a:close/>
                </a:path>
                <a:path w="4805680" h="4954270">
                  <a:moveTo>
                    <a:pt x="3203575" y="4954270"/>
                  </a:moveTo>
                  <a:lnTo>
                    <a:pt x="3146425" y="4954270"/>
                  </a:lnTo>
                  <a:lnTo>
                    <a:pt x="3146425" y="4897120"/>
                  </a:lnTo>
                  <a:lnTo>
                    <a:pt x="3203575" y="4897120"/>
                  </a:lnTo>
                  <a:lnTo>
                    <a:pt x="3203575" y="4954270"/>
                  </a:lnTo>
                  <a:close/>
                </a:path>
                <a:path w="4805680" h="4954270">
                  <a:moveTo>
                    <a:pt x="2974975" y="4954270"/>
                  </a:moveTo>
                  <a:lnTo>
                    <a:pt x="2746375" y="4954270"/>
                  </a:lnTo>
                  <a:lnTo>
                    <a:pt x="2746375" y="4897120"/>
                  </a:lnTo>
                  <a:lnTo>
                    <a:pt x="2974975" y="4897120"/>
                  </a:lnTo>
                  <a:lnTo>
                    <a:pt x="2974975" y="4954270"/>
                  </a:lnTo>
                  <a:close/>
                </a:path>
                <a:path w="4805680" h="4954270">
                  <a:moveTo>
                    <a:pt x="2574925" y="4954270"/>
                  </a:moveTo>
                  <a:lnTo>
                    <a:pt x="2517775" y="4954270"/>
                  </a:lnTo>
                  <a:lnTo>
                    <a:pt x="2517775" y="4897120"/>
                  </a:lnTo>
                  <a:lnTo>
                    <a:pt x="2574925" y="4897120"/>
                  </a:lnTo>
                  <a:lnTo>
                    <a:pt x="2574925" y="4954270"/>
                  </a:lnTo>
                  <a:close/>
                </a:path>
                <a:path w="4805680" h="4954270">
                  <a:moveTo>
                    <a:pt x="2346325" y="4954270"/>
                  </a:moveTo>
                  <a:lnTo>
                    <a:pt x="2117725" y="4954270"/>
                  </a:lnTo>
                  <a:lnTo>
                    <a:pt x="2117725" y="4897120"/>
                  </a:lnTo>
                  <a:lnTo>
                    <a:pt x="2346325" y="4897120"/>
                  </a:lnTo>
                  <a:lnTo>
                    <a:pt x="2346325" y="4954270"/>
                  </a:lnTo>
                  <a:close/>
                </a:path>
                <a:path w="4805680" h="4954270">
                  <a:moveTo>
                    <a:pt x="1946275" y="4954270"/>
                  </a:moveTo>
                  <a:lnTo>
                    <a:pt x="1889125" y="4954270"/>
                  </a:lnTo>
                  <a:lnTo>
                    <a:pt x="1889125" y="4897120"/>
                  </a:lnTo>
                  <a:lnTo>
                    <a:pt x="1946275" y="4897120"/>
                  </a:lnTo>
                  <a:lnTo>
                    <a:pt x="1946275" y="4954270"/>
                  </a:lnTo>
                  <a:close/>
                </a:path>
                <a:path w="4805680" h="4954270">
                  <a:moveTo>
                    <a:pt x="1717675" y="4954270"/>
                  </a:moveTo>
                  <a:lnTo>
                    <a:pt x="1489075" y="4954270"/>
                  </a:lnTo>
                  <a:lnTo>
                    <a:pt x="1489075" y="4897120"/>
                  </a:lnTo>
                  <a:lnTo>
                    <a:pt x="1717675" y="4897120"/>
                  </a:lnTo>
                  <a:lnTo>
                    <a:pt x="1717675" y="4954270"/>
                  </a:lnTo>
                  <a:close/>
                </a:path>
                <a:path w="4805680" h="4954270">
                  <a:moveTo>
                    <a:pt x="1317625" y="4954270"/>
                  </a:moveTo>
                  <a:lnTo>
                    <a:pt x="1260475" y="4954270"/>
                  </a:lnTo>
                  <a:lnTo>
                    <a:pt x="1260475" y="4897120"/>
                  </a:lnTo>
                  <a:lnTo>
                    <a:pt x="1317625" y="4897120"/>
                  </a:lnTo>
                  <a:lnTo>
                    <a:pt x="1317625" y="4954270"/>
                  </a:lnTo>
                  <a:close/>
                </a:path>
                <a:path w="4805680" h="4954270">
                  <a:moveTo>
                    <a:pt x="1089025" y="4954270"/>
                  </a:moveTo>
                  <a:lnTo>
                    <a:pt x="860425" y="4954270"/>
                  </a:lnTo>
                  <a:lnTo>
                    <a:pt x="860425" y="4897120"/>
                  </a:lnTo>
                  <a:lnTo>
                    <a:pt x="1089025" y="4897120"/>
                  </a:lnTo>
                  <a:lnTo>
                    <a:pt x="1089025" y="4954270"/>
                  </a:lnTo>
                  <a:close/>
                </a:path>
                <a:path w="4805680" h="4954270">
                  <a:moveTo>
                    <a:pt x="688974" y="4954270"/>
                  </a:moveTo>
                  <a:lnTo>
                    <a:pt x="631824" y="4954270"/>
                  </a:lnTo>
                  <a:lnTo>
                    <a:pt x="631824" y="4897120"/>
                  </a:lnTo>
                  <a:lnTo>
                    <a:pt x="688974" y="4897120"/>
                  </a:lnTo>
                  <a:lnTo>
                    <a:pt x="688974" y="4954270"/>
                  </a:lnTo>
                  <a:close/>
                </a:path>
                <a:path w="4805680" h="4954270">
                  <a:moveTo>
                    <a:pt x="460374" y="4954270"/>
                  </a:moveTo>
                  <a:lnTo>
                    <a:pt x="231774" y="4954270"/>
                  </a:lnTo>
                  <a:lnTo>
                    <a:pt x="231774" y="4897120"/>
                  </a:lnTo>
                  <a:lnTo>
                    <a:pt x="460374" y="4897120"/>
                  </a:lnTo>
                  <a:lnTo>
                    <a:pt x="460374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728472" y="1531619"/>
            <a:ext cx="474916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30988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61315" marR="362585" indent="-1270" algn="ctr">
              <a:lnSpc>
                <a:spcPct val="100000"/>
              </a:lnSpc>
              <a:spcBef>
                <a:spcPts val="203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Поддержать сына и вместе с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ним выработать план того, как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он будет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решать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данный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вопрос. В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крайнем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случае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встретиться с преподавателем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лично.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>
                <a:solidFill>
                  <a:srgbClr val="000000"/>
                </a:solidFill>
              </a:rPr>
              <a:t>2</a:t>
            </a:r>
            <a:r>
              <a:rPr sz="8000" spc="-75" dirty="0">
                <a:solidFill>
                  <a:srgbClr val="000000"/>
                </a:solidFill>
              </a:rPr>
              <a:t> </a:t>
            </a:r>
            <a:r>
              <a:rPr sz="8000" dirty="0">
                <a:solidFill>
                  <a:srgbClr val="000000"/>
                </a:solidFill>
              </a:rPr>
              <a:t>выбор</a:t>
            </a:r>
            <a:endParaRPr sz="8000"/>
          </a:p>
        </p:txBody>
      </p:sp>
      <p:sp>
        <p:nvSpPr>
          <p:cNvPr id="3" name="object 3"/>
          <p:cNvSpPr txBox="1"/>
          <p:nvPr/>
        </p:nvSpPr>
        <p:spPr>
          <a:xfrm>
            <a:off x="5897626" y="752538"/>
            <a:ext cx="5883910" cy="56261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5"/>
              </a:spcBef>
            </a:pP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Частично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Это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крайняя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форма, </a:t>
            </a:r>
            <a:r>
              <a:rPr sz="2800" spc="-180" dirty="0"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2800" spc="-1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которой </a:t>
            </a:r>
            <a:r>
              <a:rPr sz="2800" spc="-50" dirty="0">
                <a:latin typeface="Microsoft Sans Serif" panose="020B0604020202020204"/>
                <a:cs typeface="Microsoft Sans Serif" panose="020B0604020202020204"/>
              </a:rPr>
              <a:t>можно </a:t>
            </a:r>
            <a:r>
              <a:rPr sz="2800" spc="-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прибегнуть,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70" dirty="0">
                <a:latin typeface="Microsoft Sans Serif" panose="020B0604020202020204"/>
                <a:cs typeface="Microsoft Sans Serif" panose="020B0604020202020204"/>
              </a:rPr>
              <a:t>когда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все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другие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способы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использованы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5" dirty="0">
                <a:latin typeface="Microsoft Sans Serif" panose="020B0604020202020204"/>
                <a:cs typeface="Microsoft Sans Serif" panose="020B0604020202020204"/>
              </a:rPr>
              <a:t>дали </a:t>
            </a:r>
            <a:r>
              <a:rPr sz="2800" spc="1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5" dirty="0">
                <a:latin typeface="Microsoft Sans Serif" panose="020B0604020202020204"/>
                <a:cs typeface="Microsoft Sans Serif" panose="020B0604020202020204"/>
              </a:rPr>
              <a:t>результатов.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Важно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изучить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нормы </a:t>
            </a:r>
            <a:r>
              <a:rPr sz="2800" spc="-73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правила,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регулирующие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образовательный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процесс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280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убедиться,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действия </a:t>
            </a:r>
            <a:r>
              <a:rPr sz="280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преподавателя</a:t>
            </a:r>
            <a:r>
              <a:rPr sz="28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соответствуют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этим </a:t>
            </a:r>
            <a:r>
              <a:rPr sz="2800" spc="-73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нормам.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  <a:p>
            <a:pPr marL="33655">
              <a:lnSpc>
                <a:spcPct val="100000"/>
              </a:lnSpc>
              <a:spcBef>
                <a:spcPts val="75"/>
              </a:spcBef>
            </a:pPr>
            <a:r>
              <a:rPr sz="8800" spc="-5" dirty="0">
                <a:latin typeface="Arial Black" panose="020B0A04020102020204"/>
                <a:cs typeface="Arial Black" panose="020B0A04020102020204"/>
              </a:rPr>
              <a:t>3</a:t>
            </a:r>
            <a:r>
              <a:rPr sz="8800" spc="-40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99134" y="1503044"/>
            <a:ext cx="4899025" cy="4954270"/>
            <a:chOff x="699134" y="1503044"/>
            <a:chExt cx="4899025" cy="4954270"/>
          </a:xfrm>
        </p:grpSpPr>
        <p:sp>
          <p:nvSpPr>
            <p:cNvPr id="5" name="object 5"/>
            <p:cNvSpPr/>
            <p:nvPr/>
          </p:nvSpPr>
          <p:spPr>
            <a:xfrm>
              <a:off x="728471" y="1531619"/>
              <a:ext cx="4841875" cy="4897120"/>
            </a:xfrm>
            <a:custGeom>
              <a:avLst/>
              <a:gdLst/>
              <a:ahLst/>
              <a:cxnLst/>
              <a:rect l="l" t="t" r="r" b="b"/>
              <a:pathLst>
                <a:path w="4841875" h="4897120">
                  <a:moveTo>
                    <a:pt x="4841748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4841748" y="0"/>
                  </a:lnTo>
                  <a:lnTo>
                    <a:pt x="4841748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99134" y="1503044"/>
              <a:ext cx="4899025" cy="4954270"/>
            </a:xfrm>
            <a:custGeom>
              <a:avLst/>
              <a:gdLst/>
              <a:ahLst/>
              <a:cxnLst/>
              <a:rect l="l" t="t" r="r" b="b"/>
              <a:pathLst>
                <a:path w="4899025" h="4954270">
                  <a:moveTo>
                    <a:pt x="57150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925695"/>
                  </a:lnTo>
                  <a:close/>
                </a:path>
                <a:path w="4899025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4899025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4899025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4899025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4899025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4899025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4899025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4899025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4899025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4899025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4899025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4899025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4899025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4899025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4899025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4899025" h="4954270">
                  <a:moveTo>
                    <a:pt x="389255" y="57149"/>
                  </a:moveTo>
                  <a:lnTo>
                    <a:pt x="160655" y="57149"/>
                  </a:lnTo>
                  <a:lnTo>
                    <a:pt x="160655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4899025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4899025" h="4954270">
                  <a:moveTo>
                    <a:pt x="1017904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4899025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4899025" h="4954270">
                  <a:moveTo>
                    <a:pt x="1646554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4899025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4899025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4899025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4899025" h="4954270">
                  <a:moveTo>
                    <a:pt x="2903854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903854" y="0"/>
                  </a:lnTo>
                  <a:lnTo>
                    <a:pt x="2903854" y="57149"/>
                  </a:lnTo>
                  <a:close/>
                </a:path>
                <a:path w="4899025" h="4954270">
                  <a:moveTo>
                    <a:pt x="3132454" y="57149"/>
                  </a:moveTo>
                  <a:lnTo>
                    <a:pt x="3075304" y="57149"/>
                  </a:lnTo>
                  <a:lnTo>
                    <a:pt x="3075304" y="0"/>
                  </a:lnTo>
                  <a:lnTo>
                    <a:pt x="3132454" y="0"/>
                  </a:lnTo>
                  <a:lnTo>
                    <a:pt x="3132454" y="57149"/>
                  </a:lnTo>
                  <a:close/>
                </a:path>
                <a:path w="4899025" h="4954270">
                  <a:moveTo>
                    <a:pt x="3532504" y="57149"/>
                  </a:moveTo>
                  <a:lnTo>
                    <a:pt x="3303904" y="57149"/>
                  </a:lnTo>
                  <a:lnTo>
                    <a:pt x="3303904" y="0"/>
                  </a:lnTo>
                  <a:lnTo>
                    <a:pt x="3532504" y="0"/>
                  </a:lnTo>
                  <a:lnTo>
                    <a:pt x="3532504" y="57149"/>
                  </a:lnTo>
                  <a:close/>
                </a:path>
                <a:path w="4899025" h="4954270">
                  <a:moveTo>
                    <a:pt x="3761104" y="57149"/>
                  </a:moveTo>
                  <a:lnTo>
                    <a:pt x="3703954" y="57149"/>
                  </a:lnTo>
                  <a:lnTo>
                    <a:pt x="3703954" y="0"/>
                  </a:lnTo>
                  <a:lnTo>
                    <a:pt x="3761104" y="0"/>
                  </a:lnTo>
                  <a:lnTo>
                    <a:pt x="3761104" y="57149"/>
                  </a:lnTo>
                  <a:close/>
                </a:path>
                <a:path w="4899025" h="4954270">
                  <a:moveTo>
                    <a:pt x="4161154" y="57149"/>
                  </a:moveTo>
                  <a:lnTo>
                    <a:pt x="3932554" y="57149"/>
                  </a:lnTo>
                  <a:lnTo>
                    <a:pt x="3932554" y="0"/>
                  </a:lnTo>
                  <a:lnTo>
                    <a:pt x="4161154" y="0"/>
                  </a:lnTo>
                  <a:lnTo>
                    <a:pt x="4161154" y="57149"/>
                  </a:lnTo>
                  <a:close/>
                </a:path>
                <a:path w="4899025" h="4954270">
                  <a:moveTo>
                    <a:pt x="4389755" y="57149"/>
                  </a:moveTo>
                  <a:lnTo>
                    <a:pt x="4332605" y="57149"/>
                  </a:lnTo>
                  <a:lnTo>
                    <a:pt x="4332605" y="0"/>
                  </a:lnTo>
                  <a:lnTo>
                    <a:pt x="4389755" y="0"/>
                  </a:lnTo>
                  <a:lnTo>
                    <a:pt x="4389755" y="57149"/>
                  </a:lnTo>
                  <a:close/>
                </a:path>
                <a:path w="4899025" h="4954270">
                  <a:moveTo>
                    <a:pt x="4789805" y="57149"/>
                  </a:moveTo>
                  <a:lnTo>
                    <a:pt x="4561205" y="57149"/>
                  </a:lnTo>
                  <a:lnTo>
                    <a:pt x="4561205" y="0"/>
                  </a:lnTo>
                  <a:lnTo>
                    <a:pt x="4789805" y="0"/>
                  </a:lnTo>
                  <a:lnTo>
                    <a:pt x="4789805" y="57149"/>
                  </a:lnTo>
                  <a:close/>
                </a:path>
                <a:path w="4899025" h="4954270">
                  <a:moveTo>
                    <a:pt x="4899025" y="176529"/>
                  </a:moveTo>
                  <a:lnTo>
                    <a:pt x="4841875" y="176529"/>
                  </a:lnTo>
                  <a:lnTo>
                    <a:pt x="4841875" y="119379"/>
                  </a:lnTo>
                  <a:lnTo>
                    <a:pt x="4899025" y="119379"/>
                  </a:lnTo>
                  <a:lnTo>
                    <a:pt x="4899025" y="176529"/>
                  </a:lnTo>
                  <a:close/>
                </a:path>
                <a:path w="4899025" h="4954270">
                  <a:moveTo>
                    <a:pt x="4899025" y="576579"/>
                  </a:moveTo>
                  <a:lnTo>
                    <a:pt x="4841875" y="576579"/>
                  </a:lnTo>
                  <a:lnTo>
                    <a:pt x="4841875" y="347979"/>
                  </a:lnTo>
                  <a:lnTo>
                    <a:pt x="4899025" y="347979"/>
                  </a:lnTo>
                  <a:lnTo>
                    <a:pt x="4899025" y="576579"/>
                  </a:lnTo>
                  <a:close/>
                </a:path>
                <a:path w="4899025" h="4954270">
                  <a:moveTo>
                    <a:pt x="4899025" y="805179"/>
                  </a:moveTo>
                  <a:lnTo>
                    <a:pt x="4841875" y="805179"/>
                  </a:lnTo>
                  <a:lnTo>
                    <a:pt x="4841875" y="748029"/>
                  </a:lnTo>
                  <a:lnTo>
                    <a:pt x="4899025" y="748029"/>
                  </a:lnTo>
                  <a:lnTo>
                    <a:pt x="4899025" y="805179"/>
                  </a:lnTo>
                  <a:close/>
                </a:path>
                <a:path w="4899025" h="4954270">
                  <a:moveTo>
                    <a:pt x="4899025" y="1205229"/>
                  </a:moveTo>
                  <a:lnTo>
                    <a:pt x="4841875" y="1205229"/>
                  </a:lnTo>
                  <a:lnTo>
                    <a:pt x="4841875" y="976629"/>
                  </a:lnTo>
                  <a:lnTo>
                    <a:pt x="4899025" y="976629"/>
                  </a:lnTo>
                  <a:lnTo>
                    <a:pt x="4899025" y="1205229"/>
                  </a:lnTo>
                  <a:close/>
                </a:path>
                <a:path w="4899025" h="4954270">
                  <a:moveTo>
                    <a:pt x="4899025" y="1433829"/>
                  </a:moveTo>
                  <a:lnTo>
                    <a:pt x="4841875" y="1433829"/>
                  </a:lnTo>
                  <a:lnTo>
                    <a:pt x="4841875" y="1376679"/>
                  </a:lnTo>
                  <a:lnTo>
                    <a:pt x="4899025" y="1376679"/>
                  </a:lnTo>
                  <a:lnTo>
                    <a:pt x="4899025" y="1433829"/>
                  </a:lnTo>
                  <a:close/>
                </a:path>
                <a:path w="4899025" h="4954270">
                  <a:moveTo>
                    <a:pt x="4899025" y="1833879"/>
                  </a:moveTo>
                  <a:lnTo>
                    <a:pt x="4841875" y="1833879"/>
                  </a:lnTo>
                  <a:lnTo>
                    <a:pt x="4841875" y="1605279"/>
                  </a:lnTo>
                  <a:lnTo>
                    <a:pt x="4899025" y="1605279"/>
                  </a:lnTo>
                  <a:lnTo>
                    <a:pt x="4899025" y="1833879"/>
                  </a:lnTo>
                  <a:close/>
                </a:path>
                <a:path w="4899025" h="4954270">
                  <a:moveTo>
                    <a:pt x="4899025" y="2062479"/>
                  </a:moveTo>
                  <a:lnTo>
                    <a:pt x="4841875" y="2062479"/>
                  </a:lnTo>
                  <a:lnTo>
                    <a:pt x="4841875" y="2005329"/>
                  </a:lnTo>
                  <a:lnTo>
                    <a:pt x="4899025" y="2005329"/>
                  </a:lnTo>
                  <a:lnTo>
                    <a:pt x="4899025" y="2062479"/>
                  </a:lnTo>
                  <a:close/>
                </a:path>
                <a:path w="4899025" h="4954270">
                  <a:moveTo>
                    <a:pt x="4899025" y="2462529"/>
                  </a:moveTo>
                  <a:lnTo>
                    <a:pt x="4841875" y="2462529"/>
                  </a:lnTo>
                  <a:lnTo>
                    <a:pt x="4841875" y="2233929"/>
                  </a:lnTo>
                  <a:lnTo>
                    <a:pt x="4899025" y="2233929"/>
                  </a:lnTo>
                  <a:lnTo>
                    <a:pt x="4899025" y="2462529"/>
                  </a:lnTo>
                  <a:close/>
                </a:path>
                <a:path w="4899025" h="4954270">
                  <a:moveTo>
                    <a:pt x="4899025" y="2691129"/>
                  </a:moveTo>
                  <a:lnTo>
                    <a:pt x="4841875" y="2691129"/>
                  </a:lnTo>
                  <a:lnTo>
                    <a:pt x="4841875" y="2633979"/>
                  </a:lnTo>
                  <a:lnTo>
                    <a:pt x="4899025" y="2633979"/>
                  </a:lnTo>
                  <a:lnTo>
                    <a:pt x="4899025" y="2691129"/>
                  </a:lnTo>
                  <a:close/>
                </a:path>
                <a:path w="4899025" h="4954270">
                  <a:moveTo>
                    <a:pt x="4899025" y="3091179"/>
                  </a:moveTo>
                  <a:lnTo>
                    <a:pt x="4841875" y="3091179"/>
                  </a:lnTo>
                  <a:lnTo>
                    <a:pt x="4841875" y="2862579"/>
                  </a:lnTo>
                  <a:lnTo>
                    <a:pt x="4899025" y="2862579"/>
                  </a:lnTo>
                  <a:lnTo>
                    <a:pt x="4899025" y="3091179"/>
                  </a:lnTo>
                  <a:close/>
                </a:path>
                <a:path w="4899025" h="4954270">
                  <a:moveTo>
                    <a:pt x="4899025" y="3319779"/>
                  </a:moveTo>
                  <a:lnTo>
                    <a:pt x="4841875" y="3319779"/>
                  </a:lnTo>
                  <a:lnTo>
                    <a:pt x="4841875" y="3262629"/>
                  </a:lnTo>
                  <a:lnTo>
                    <a:pt x="4899025" y="3262629"/>
                  </a:lnTo>
                  <a:lnTo>
                    <a:pt x="4899025" y="3319779"/>
                  </a:lnTo>
                  <a:close/>
                </a:path>
                <a:path w="4899025" h="4954270">
                  <a:moveTo>
                    <a:pt x="4899025" y="3719829"/>
                  </a:moveTo>
                  <a:lnTo>
                    <a:pt x="4841875" y="3719829"/>
                  </a:lnTo>
                  <a:lnTo>
                    <a:pt x="4841875" y="3491229"/>
                  </a:lnTo>
                  <a:lnTo>
                    <a:pt x="4899025" y="3491229"/>
                  </a:lnTo>
                  <a:lnTo>
                    <a:pt x="4899025" y="3719829"/>
                  </a:lnTo>
                  <a:close/>
                </a:path>
                <a:path w="4899025" h="4954270">
                  <a:moveTo>
                    <a:pt x="4899025" y="3948429"/>
                  </a:moveTo>
                  <a:lnTo>
                    <a:pt x="4841875" y="3948429"/>
                  </a:lnTo>
                  <a:lnTo>
                    <a:pt x="4841875" y="3891279"/>
                  </a:lnTo>
                  <a:lnTo>
                    <a:pt x="4899025" y="3891279"/>
                  </a:lnTo>
                  <a:lnTo>
                    <a:pt x="4899025" y="3948429"/>
                  </a:lnTo>
                  <a:close/>
                </a:path>
                <a:path w="4899025" h="4954270">
                  <a:moveTo>
                    <a:pt x="4899025" y="4348480"/>
                  </a:moveTo>
                  <a:lnTo>
                    <a:pt x="4841875" y="4348480"/>
                  </a:lnTo>
                  <a:lnTo>
                    <a:pt x="4841875" y="4119879"/>
                  </a:lnTo>
                  <a:lnTo>
                    <a:pt x="4899025" y="4119879"/>
                  </a:lnTo>
                  <a:lnTo>
                    <a:pt x="4899025" y="4348480"/>
                  </a:lnTo>
                  <a:close/>
                </a:path>
                <a:path w="4899025" h="4954270">
                  <a:moveTo>
                    <a:pt x="4899025" y="4577080"/>
                  </a:moveTo>
                  <a:lnTo>
                    <a:pt x="4841875" y="4577080"/>
                  </a:lnTo>
                  <a:lnTo>
                    <a:pt x="4841875" y="4519930"/>
                  </a:lnTo>
                  <a:lnTo>
                    <a:pt x="4899025" y="4519930"/>
                  </a:lnTo>
                  <a:lnTo>
                    <a:pt x="4899025" y="4577080"/>
                  </a:lnTo>
                  <a:close/>
                </a:path>
                <a:path w="4899025" h="4954270">
                  <a:moveTo>
                    <a:pt x="4841875" y="4925695"/>
                  </a:moveTo>
                  <a:lnTo>
                    <a:pt x="4841875" y="4748530"/>
                  </a:lnTo>
                  <a:lnTo>
                    <a:pt x="4899025" y="4748530"/>
                  </a:lnTo>
                  <a:lnTo>
                    <a:pt x="4899025" y="4897120"/>
                  </a:lnTo>
                  <a:lnTo>
                    <a:pt x="4870450" y="4897120"/>
                  </a:lnTo>
                  <a:lnTo>
                    <a:pt x="4841875" y="4925695"/>
                  </a:lnTo>
                  <a:close/>
                </a:path>
                <a:path w="4899025" h="4954270">
                  <a:moveTo>
                    <a:pt x="4899025" y="4954270"/>
                  </a:moveTo>
                  <a:lnTo>
                    <a:pt x="4819015" y="4954270"/>
                  </a:lnTo>
                  <a:lnTo>
                    <a:pt x="4819015" y="4897120"/>
                  </a:lnTo>
                  <a:lnTo>
                    <a:pt x="4841875" y="4897120"/>
                  </a:lnTo>
                  <a:lnTo>
                    <a:pt x="4841875" y="4925695"/>
                  </a:lnTo>
                  <a:lnTo>
                    <a:pt x="4899025" y="4925695"/>
                  </a:lnTo>
                  <a:lnTo>
                    <a:pt x="4899025" y="4954270"/>
                  </a:lnTo>
                  <a:close/>
                </a:path>
                <a:path w="4899025" h="4954270">
                  <a:moveTo>
                    <a:pt x="4899025" y="4925695"/>
                  </a:moveTo>
                  <a:lnTo>
                    <a:pt x="4841875" y="4925695"/>
                  </a:lnTo>
                  <a:lnTo>
                    <a:pt x="4870450" y="4897120"/>
                  </a:lnTo>
                  <a:lnTo>
                    <a:pt x="4899025" y="4897120"/>
                  </a:lnTo>
                  <a:lnTo>
                    <a:pt x="4899025" y="4925695"/>
                  </a:lnTo>
                  <a:close/>
                </a:path>
                <a:path w="4899025" h="4954270">
                  <a:moveTo>
                    <a:pt x="4647565" y="4954270"/>
                  </a:moveTo>
                  <a:lnTo>
                    <a:pt x="4590415" y="4954270"/>
                  </a:lnTo>
                  <a:lnTo>
                    <a:pt x="4590415" y="4897120"/>
                  </a:lnTo>
                  <a:lnTo>
                    <a:pt x="4647565" y="4897120"/>
                  </a:lnTo>
                  <a:lnTo>
                    <a:pt x="4647565" y="4954270"/>
                  </a:lnTo>
                  <a:close/>
                </a:path>
                <a:path w="4899025" h="4954270">
                  <a:moveTo>
                    <a:pt x="4418965" y="4954270"/>
                  </a:moveTo>
                  <a:lnTo>
                    <a:pt x="4190365" y="4954270"/>
                  </a:lnTo>
                  <a:lnTo>
                    <a:pt x="4190365" y="4897120"/>
                  </a:lnTo>
                  <a:lnTo>
                    <a:pt x="4418965" y="4897120"/>
                  </a:lnTo>
                  <a:lnTo>
                    <a:pt x="4418965" y="4954270"/>
                  </a:lnTo>
                  <a:close/>
                </a:path>
                <a:path w="4899025" h="4954270">
                  <a:moveTo>
                    <a:pt x="4018915" y="4954270"/>
                  </a:moveTo>
                  <a:lnTo>
                    <a:pt x="3961765" y="4954270"/>
                  </a:lnTo>
                  <a:lnTo>
                    <a:pt x="3961765" y="4897120"/>
                  </a:lnTo>
                  <a:lnTo>
                    <a:pt x="4018915" y="4897120"/>
                  </a:lnTo>
                  <a:lnTo>
                    <a:pt x="4018915" y="4954270"/>
                  </a:lnTo>
                  <a:close/>
                </a:path>
                <a:path w="4899025" h="4954270">
                  <a:moveTo>
                    <a:pt x="3790315" y="4954270"/>
                  </a:moveTo>
                  <a:lnTo>
                    <a:pt x="3561715" y="4954270"/>
                  </a:lnTo>
                  <a:lnTo>
                    <a:pt x="3561715" y="4897120"/>
                  </a:lnTo>
                  <a:lnTo>
                    <a:pt x="3790315" y="4897120"/>
                  </a:lnTo>
                  <a:lnTo>
                    <a:pt x="3790315" y="4954270"/>
                  </a:lnTo>
                  <a:close/>
                </a:path>
                <a:path w="4899025" h="4954270">
                  <a:moveTo>
                    <a:pt x="3390265" y="4954270"/>
                  </a:moveTo>
                  <a:lnTo>
                    <a:pt x="3333115" y="4954270"/>
                  </a:lnTo>
                  <a:lnTo>
                    <a:pt x="3333115" y="4897120"/>
                  </a:lnTo>
                  <a:lnTo>
                    <a:pt x="3390265" y="4897120"/>
                  </a:lnTo>
                  <a:lnTo>
                    <a:pt x="3390265" y="4954270"/>
                  </a:lnTo>
                  <a:close/>
                </a:path>
                <a:path w="4899025" h="4954270">
                  <a:moveTo>
                    <a:pt x="3161665" y="4954270"/>
                  </a:moveTo>
                  <a:lnTo>
                    <a:pt x="2933065" y="4954270"/>
                  </a:lnTo>
                  <a:lnTo>
                    <a:pt x="2933065" y="4897120"/>
                  </a:lnTo>
                  <a:lnTo>
                    <a:pt x="3161665" y="4897120"/>
                  </a:lnTo>
                  <a:lnTo>
                    <a:pt x="3161665" y="4954270"/>
                  </a:lnTo>
                  <a:close/>
                </a:path>
                <a:path w="4899025" h="4954270">
                  <a:moveTo>
                    <a:pt x="2761615" y="4954270"/>
                  </a:moveTo>
                  <a:lnTo>
                    <a:pt x="2704465" y="4954270"/>
                  </a:lnTo>
                  <a:lnTo>
                    <a:pt x="2704465" y="4897120"/>
                  </a:lnTo>
                  <a:lnTo>
                    <a:pt x="2761615" y="4897120"/>
                  </a:lnTo>
                  <a:lnTo>
                    <a:pt x="2761615" y="4954270"/>
                  </a:lnTo>
                  <a:close/>
                </a:path>
                <a:path w="4899025" h="4954270">
                  <a:moveTo>
                    <a:pt x="2533015" y="4954270"/>
                  </a:moveTo>
                  <a:lnTo>
                    <a:pt x="2304415" y="4954270"/>
                  </a:lnTo>
                  <a:lnTo>
                    <a:pt x="2304415" y="4897120"/>
                  </a:lnTo>
                  <a:lnTo>
                    <a:pt x="2533015" y="4897120"/>
                  </a:lnTo>
                  <a:lnTo>
                    <a:pt x="2533015" y="4954270"/>
                  </a:lnTo>
                  <a:close/>
                </a:path>
                <a:path w="4899025" h="4954270">
                  <a:moveTo>
                    <a:pt x="2132965" y="4954270"/>
                  </a:moveTo>
                  <a:lnTo>
                    <a:pt x="2075814" y="4954270"/>
                  </a:lnTo>
                  <a:lnTo>
                    <a:pt x="2075814" y="4897120"/>
                  </a:lnTo>
                  <a:lnTo>
                    <a:pt x="2132965" y="4897120"/>
                  </a:lnTo>
                  <a:lnTo>
                    <a:pt x="2132965" y="4954270"/>
                  </a:lnTo>
                  <a:close/>
                </a:path>
                <a:path w="4899025" h="4954270">
                  <a:moveTo>
                    <a:pt x="1904364" y="4954270"/>
                  </a:moveTo>
                  <a:lnTo>
                    <a:pt x="1675764" y="4954270"/>
                  </a:lnTo>
                  <a:lnTo>
                    <a:pt x="1675764" y="4897120"/>
                  </a:lnTo>
                  <a:lnTo>
                    <a:pt x="1904364" y="4897120"/>
                  </a:lnTo>
                  <a:lnTo>
                    <a:pt x="1904364" y="4954270"/>
                  </a:lnTo>
                  <a:close/>
                </a:path>
                <a:path w="4899025" h="4954270">
                  <a:moveTo>
                    <a:pt x="1504315" y="4954270"/>
                  </a:moveTo>
                  <a:lnTo>
                    <a:pt x="1447165" y="4954270"/>
                  </a:lnTo>
                  <a:lnTo>
                    <a:pt x="1447165" y="4897120"/>
                  </a:lnTo>
                  <a:lnTo>
                    <a:pt x="1504315" y="4897120"/>
                  </a:lnTo>
                  <a:lnTo>
                    <a:pt x="1504315" y="4954270"/>
                  </a:lnTo>
                  <a:close/>
                </a:path>
                <a:path w="4899025" h="4954270">
                  <a:moveTo>
                    <a:pt x="1275715" y="4954270"/>
                  </a:moveTo>
                  <a:lnTo>
                    <a:pt x="1047115" y="4954270"/>
                  </a:lnTo>
                  <a:lnTo>
                    <a:pt x="1047115" y="4897120"/>
                  </a:lnTo>
                  <a:lnTo>
                    <a:pt x="1275715" y="4897120"/>
                  </a:lnTo>
                  <a:lnTo>
                    <a:pt x="1275715" y="4954270"/>
                  </a:lnTo>
                  <a:close/>
                </a:path>
                <a:path w="4899025" h="4954270">
                  <a:moveTo>
                    <a:pt x="875665" y="4954270"/>
                  </a:moveTo>
                  <a:lnTo>
                    <a:pt x="818515" y="4954270"/>
                  </a:lnTo>
                  <a:lnTo>
                    <a:pt x="818515" y="4897120"/>
                  </a:lnTo>
                  <a:lnTo>
                    <a:pt x="875665" y="4897120"/>
                  </a:lnTo>
                  <a:lnTo>
                    <a:pt x="875665" y="4954270"/>
                  </a:lnTo>
                  <a:close/>
                </a:path>
                <a:path w="4899025" h="4954270">
                  <a:moveTo>
                    <a:pt x="647065" y="4954270"/>
                  </a:moveTo>
                  <a:lnTo>
                    <a:pt x="418465" y="4954270"/>
                  </a:lnTo>
                  <a:lnTo>
                    <a:pt x="418465" y="4897120"/>
                  </a:lnTo>
                  <a:lnTo>
                    <a:pt x="647065" y="4897120"/>
                  </a:lnTo>
                  <a:lnTo>
                    <a:pt x="647065" y="4954270"/>
                  </a:lnTo>
                  <a:close/>
                </a:path>
                <a:path w="4899025" h="4954270">
                  <a:moveTo>
                    <a:pt x="247015" y="4954270"/>
                  </a:moveTo>
                  <a:lnTo>
                    <a:pt x="189865" y="4954270"/>
                  </a:lnTo>
                  <a:lnTo>
                    <a:pt x="189865" y="4897120"/>
                  </a:lnTo>
                  <a:lnTo>
                    <a:pt x="247015" y="4897120"/>
                  </a:lnTo>
                  <a:lnTo>
                    <a:pt x="24701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728472" y="1531619"/>
            <a:ext cx="4841875" cy="4897120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0"/>
              </a:spcBef>
            </a:pPr>
            <a:endParaRPr sz="4100">
              <a:latin typeface="Times New Roman" panose="02020603050405020304"/>
              <a:cs typeface="Times New Roman" panose="02020603050405020304"/>
            </a:endParaRPr>
          </a:p>
          <a:p>
            <a:pPr marR="285115" algn="ctr">
              <a:lnSpc>
                <a:spcPct val="100000"/>
              </a:lnSpc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2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407670" marR="511175" algn="ctr">
              <a:lnSpc>
                <a:spcPct val="100000"/>
              </a:lnSpc>
              <a:spcBef>
                <a:spcPts val="299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Написать жалобу директору о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несправедливом занижении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оценок.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213475" y="1877694"/>
            <a:ext cx="5636895" cy="2821940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12065" marR="5080" indent="635" algn="ctr">
              <a:lnSpc>
                <a:spcPct val="80000"/>
              </a:lnSpc>
              <a:spcBef>
                <a:spcPts val="770"/>
              </a:spcBef>
            </a:pP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Неконструктивно.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Важно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поддержать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сына,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пытаться </a:t>
            </a:r>
            <a:r>
              <a:rPr sz="2800" spc="-72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решать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проблему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65" dirty="0">
                <a:latin typeface="Microsoft Sans Serif" panose="020B0604020202020204"/>
                <a:cs typeface="Microsoft Sans Serif" panose="020B0604020202020204"/>
              </a:rPr>
              <a:t>за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него.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  <a:p>
            <a:pPr marL="179070" marR="171450" indent="-635" algn="ctr">
              <a:lnSpc>
                <a:spcPct val="79000"/>
              </a:lnSpc>
              <a:spcBef>
                <a:spcPts val="35"/>
              </a:spcBef>
            </a:pP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Родители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должны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дать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понять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Мише,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они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верят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него,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но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при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latin typeface="Microsoft Sans Serif" panose="020B0604020202020204"/>
                <a:cs typeface="Microsoft Sans Serif" panose="020B0604020202020204"/>
              </a:rPr>
              <a:t>этом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могут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помочь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ему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выработать</a:t>
            </a:r>
            <a:r>
              <a:rPr sz="2800" spc="4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стратегию</a:t>
            </a:r>
            <a:r>
              <a:rPr sz="2800" spc="4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решения </a:t>
            </a:r>
            <a:r>
              <a:rPr sz="2800" spc="-73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проблемы.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>
                <a:solidFill>
                  <a:srgbClr val="000000"/>
                </a:solidFill>
              </a:rPr>
              <a:t>3</a:t>
            </a:r>
            <a:r>
              <a:rPr sz="8000" spc="-75" dirty="0">
                <a:solidFill>
                  <a:srgbClr val="000000"/>
                </a:solidFill>
              </a:rPr>
              <a:t> </a:t>
            </a:r>
            <a:r>
              <a:rPr sz="8000" dirty="0">
                <a:solidFill>
                  <a:srgbClr val="000000"/>
                </a:solidFill>
              </a:rPr>
              <a:t>выбор</a:t>
            </a:r>
            <a:endParaRPr sz="8000"/>
          </a:p>
        </p:txBody>
      </p:sp>
      <p:sp>
        <p:nvSpPr>
          <p:cNvPr id="4" name="object 4"/>
          <p:cNvSpPr txBox="1"/>
          <p:nvPr/>
        </p:nvSpPr>
        <p:spPr>
          <a:xfrm>
            <a:off x="6062979" y="5154929"/>
            <a:ext cx="535749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504950" algn="l"/>
              </a:tabLst>
            </a:pPr>
            <a:r>
              <a:rPr sz="8800" spc="-5" dirty="0">
                <a:latin typeface="Arial Black" panose="020B0A04020102020204"/>
                <a:cs typeface="Arial Black" panose="020B0A04020102020204"/>
              </a:rPr>
              <a:t>2	</a:t>
            </a:r>
            <a:r>
              <a:rPr sz="8800" dirty="0">
                <a:latin typeface="Arial Black" panose="020B0A04020102020204"/>
                <a:cs typeface="Arial Black" panose="020B0A04020102020204"/>
              </a:rPr>
              <a:t>балл</a:t>
            </a:r>
            <a:r>
              <a:rPr sz="8800" spc="-5" dirty="0">
                <a:latin typeface="Arial Black" panose="020B0A04020102020204"/>
                <a:cs typeface="Arial Black" panose="020B0A04020102020204"/>
              </a:rPr>
              <a:t>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699770" y="1714499"/>
            <a:ext cx="5102860" cy="4457700"/>
          </a:xfrm>
          <a:custGeom>
            <a:avLst/>
            <a:gdLst/>
            <a:ahLst/>
            <a:cxnLst/>
            <a:rect l="l" t="t" r="r" b="b"/>
            <a:pathLst>
              <a:path w="5102860" h="4457700">
                <a:moveTo>
                  <a:pt x="57150" y="4400550"/>
                </a:moveTo>
                <a:lnTo>
                  <a:pt x="0" y="4400550"/>
                </a:lnTo>
                <a:lnTo>
                  <a:pt x="0" y="4457700"/>
                </a:lnTo>
                <a:lnTo>
                  <a:pt x="57150" y="4457700"/>
                </a:lnTo>
                <a:lnTo>
                  <a:pt x="57150" y="4400550"/>
                </a:lnTo>
                <a:close/>
              </a:path>
              <a:path w="5102860" h="4457700">
                <a:moveTo>
                  <a:pt x="57150" y="3771900"/>
                </a:moveTo>
                <a:lnTo>
                  <a:pt x="0" y="3771900"/>
                </a:lnTo>
                <a:lnTo>
                  <a:pt x="0" y="3829050"/>
                </a:lnTo>
                <a:lnTo>
                  <a:pt x="57150" y="3829050"/>
                </a:lnTo>
                <a:lnTo>
                  <a:pt x="57150" y="3771900"/>
                </a:lnTo>
                <a:close/>
              </a:path>
              <a:path w="5102860" h="4457700">
                <a:moveTo>
                  <a:pt x="57150" y="3143250"/>
                </a:moveTo>
                <a:lnTo>
                  <a:pt x="0" y="3143250"/>
                </a:lnTo>
                <a:lnTo>
                  <a:pt x="0" y="3200400"/>
                </a:lnTo>
                <a:lnTo>
                  <a:pt x="57150" y="3200400"/>
                </a:lnTo>
                <a:lnTo>
                  <a:pt x="57150" y="3143250"/>
                </a:lnTo>
                <a:close/>
              </a:path>
              <a:path w="5102860" h="4457700">
                <a:moveTo>
                  <a:pt x="57150" y="2514600"/>
                </a:moveTo>
                <a:lnTo>
                  <a:pt x="0" y="2514600"/>
                </a:lnTo>
                <a:lnTo>
                  <a:pt x="0" y="2571750"/>
                </a:lnTo>
                <a:lnTo>
                  <a:pt x="57150" y="2571750"/>
                </a:lnTo>
                <a:lnTo>
                  <a:pt x="57150" y="2514600"/>
                </a:lnTo>
                <a:close/>
              </a:path>
              <a:path w="5102860" h="4457700">
                <a:moveTo>
                  <a:pt x="57150" y="1885950"/>
                </a:moveTo>
                <a:lnTo>
                  <a:pt x="0" y="1885950"/>
                </a:lnTo>
                <a:lnTo>
                  <a:pt x="0" y="1943100"/>
                </a:lnTo>
                <a:lnTo>
                  <a:pt x="57150" y="1943100"/>
                </a:lnTo>
                <a:lnTo>
                  <a:pt x="57150" y="1885950"/>
                </a:lnTo>
                <a:close/>
              </a:path>
              <a:path w="5102860" h="4457700">
                <a:moveTo>
                  <a:pt x="57150" y="1257300"/>
                </a:moveTo>
                <a:lnTo>
                  <a:pt x="0" y="1257300"/>
                </a:lnTo>
                <a:lnTo>
                  <a:pt x="0" y="1314450"/>
                </a:lnTo>
                <a:lnTo>
                  <a:pt x="57150" y="1314450"/>
                </a:lnTo>
                <a:lnTo>
                  <a:pt x="57150" y="1257300"/>
                </a:lnTo>
                <a:close/>
              </a:path>
              <a:path w="5102860" h="4457700">
                <a:moveTo>
                  <a:pt x="57150" y="628650"/>
                </a:moveTo>
                <a:lnTo>
                  <a:pt x="0" y="628650"/>
                </a:lnTo>
                <a:lnTo>
                  <a:pt x="0" y="685800"/>
                </a:lnTo>
                <a:lnTo>
                  <a:pt x="57150" y="685800"/>
                </a:lnTo>
                <a:lnTo>
                  <a:pt x="57150" y="628650"/>
                </a:lnTo>
                <a:close/>
              </a:path>
              <a:path w="5102860" h="4457700">
                <a:moveTo>
                  <a:pt x="57150" y="0"/>
                </a:moveTo>
                <a:lnTo>
                  <a:pt x="0" y="0"/>
                </a:lnTo>
                <a:lnTo>
                  <a:pt x="0" y="57150"/>
                </a:lnTo>
                <a:lnTo>
                  <a:pt x="57150" y="57150"/>
                </a:lnTo>
                <a:lnTo>
                  <a:pt x="57150" y="0"/>
                </a:lnTo>
                <a:close/>
              </a:path>
              <a:path w="5102860" h="4457700">
                <a:moveTo>
                  <a:pt x="5102860" y="4248150"/>
                </a:moveTo>
                <a:lnTo>
                  <a:pt x="5045710" y="4248150"/>
                </a:lnTo>
                <a:lnTo>
                  <a:pt x="5045710" y="4305300"/>
                </a:lnTo>
                <a:lnTo>
                  <a:pt x="5102860" y="4305300"/>
                </a:lnTo>
                <a:lnTo>
                  <a:pt x="5102860" y="4248150"/>
                </a:lnTo>
                <a:close/>
              </a:path>
              <a:path w="5102860" h="4457700">
                <a:moveTo>
                  <a:pt x="5102860" y="3619500"/>
                </a:moveTo>
                <a:lnTo>
                  <a:pt x="5045710" y="3619500"/>
                </a:lnTo>
                <a:lnTo>
                  <a:pt x="5045710" y="3676650"/>
                </a:lnTo>
                <a:lnTo>
                  <a:pt x="5102860" y="3676650"/>
                </a:lnTo>
                <a:lnTo>
                  <a:pt x="5102860" y="3619500"/>
                </a:lnTo>
                <a:close/>
              </a:path>
              <a:path w="5102860" h="4457700">
                <a:moveTo>
                  <a:pt x="5102860" y="2990850"/>
                </a:moveTo>
                <a:lnTo>
                  <a:pt x="5045710" y="2990850"/>
                </a:lnTo>
                <a:lnTo>
                  <a:pt x="5045710" y="3048000"/>
                </a:lnTo>
                <a:lnTo>
                  <a:pt x="5102860" y="3048000"/>
                </a:lnTo>
                <a:lnTo>
                  <a:pt x="5102860" y="2990850"/>
                </a:lnTo>
                <a:close/>
              </a:path>
              <a:path w="5102860" h="4457700">
                <a:moveTo>
                  <a:pt x="5102860" y="2362200"/>
                </a:moveTo>
                <a:lnTo>
                  <a:pt x="5045710" y="2362200"/>
                </a:lnTo>
                <a:lnTo>
                  <a:pt x="5045710" y="2419350"/>
                </a:lnTo>
                <a:lnTo>
                  <a:pt x="5102860" y="2419350"/>
                </a:lnTo>
                <a:lnTo>
                  <a:pt x="5102860" y="2362200"/>
                </a:lnTo>
                <a:close/>
              </a:path>
              <a:path w="5102860" h="4457700">
                <a:moveTo>
                  <a:pt x="5102860" y="1733550"/>
                </a:moveTo>
                <a:lnTo>
                  <a:pt x="5045710" y="1733550"/>
                </a:lnTo>
                <a:lnTo>
                  <a:pt x="5045710" y="1790700"/>
                </a:lnTo>
                <a:lnTo>
                  <a:pt x="5102860" y="1790700"/>
                </a:lnTo>
                <a:lnTo>
                  <a:pt x="5102860" y="1733550"/>
                </a:lnTo>
                <a:close/>
              </a:path>
              <a:path w="5102860" h="4457700">
                <a:moveTo>
                  <a:pt x="5102860" y="1104900"/>
                </a:moveTo>
                <a:lnTo>
                  <a:pt x="5045710" y="1104900"/>
                </a:lnTo>
                <a:lnTo>
                  <a:pt x="5045710" y="1162050"/>
                </a:lnTo>
                <a:lnTo>
                  <a:pt x="5102860" y="1162050"/>
                </a:lnTo>
                <a:lnTo>
                  <a:pt x="5102860" y="1104900"/>
                </a:lnTo>
                <a:close/>
              </a:path>
              <a:path w="5102860" h="4457700">
                <a:moveTo>
                  <a:pt x="5102860" y="476250"/>
                </a:moveTo>
                <a:lnTo>
                  <a:pt x="5045710" y="476250"/>
                </a:lnTo>
                <a:lnTo>
                  <a:pt x="5045710" y="533400"/>
                </a:lnTo>
                <a:lnTo>
                  <a:pt x="5102860" y="533400"/>
                </a:lnTo>
                <a:lnTo>
                  <a:pt x="5102860" y="47625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28344" y="1689290"/>
            <a:ext cx="5045710" cy="4869180"/>
          </a:xfrm>
          <a:prstGeom prst="rect">
            <a:avLst/>
          </a:prstGeom>
          <a:solidFill>
            <a:srgbClr val="202020"/>
          </a:solidFill>
          <a:ln w="3175">
            <a:solidFill>
              <a:srgbClr val="FFFFFF"/>
            </a:solidFill>
          </a:ln>
        </p:spPr>
        <p:txBody>
          <a:bodyPr vert="horz" wrap="square" lIns="0" tIns="190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5"/>
              </a:spcBef>
            </a:pPr>
            <a:endParaRPr sz="4250">
              <a:latin typeface="Times New Roman" panose="02020603050405020304"/>
              <a:cs typeface="Times New Roman" panose="02020603050405020304"/>
            </a:endParaRPr>
          </a:p>
          <a:p>
            <a:pPr marR="252730" algn="ctr">
              <a:lnSpc>
                <a:spcPct val="100000"/>
              </a:lnSpc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646430" marR="696595" indent="266065">
              <a:lnSpc>
                <a:spcPct val="100000"/>
              </a:lnSpc>
              <a:spcBef>
                <a:spcPts val="270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Он уже взрослый, пусть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решает</a:t>
            </a:r>
            <a:r>
              <a:rPr sz="18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свои</a:t>
            </a:r>
            <a:r>
              <a:rPr sz="18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проблемы</a:t>
            </a:r>
            <a:r>
              <a:rPr sz="18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сам.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79655" y="2005202"/>
            <a:ext cx="5608955" cy="449643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065" marR="5080" algn="ctr">
              <a:lnSpc>
                <a:spcPts val="3020"/>
              </a:lnSpc>
              <a:spcBef>
                <a:spcPts val="475"/>
              </a:spcBef>
            </a:pP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Деструктивно.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данном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случае </a:t>
            </a:r>
            <a:r>
              <a:rPr sz="280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бегство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от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проблемы,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а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такой </a:t>
            </a:r>
            <a:r>
              <a:rPr sz="2800" spc="-72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подход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гарантирует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позитивного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исхода.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Перевод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в </a:t>
            </a:r>
            <a:r>
              <a:rPr sz="280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другое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учебное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заведение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не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 решит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проблемы,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5" dirty="0">
                <a:latin typeface="Microsoft Sans Serif" panose="020B0604020202020204"/>
                <a:cs typeface="Microsoft Sans Serif" panose="020B0604020202020204"/>
              </a:rPr>
              <a:t>если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Миша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не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научится</a:t>
            </a:r>
            <a:r>
              <a:rPr sz="28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разрешать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конфликты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2800" spc="-73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отстаивать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свои</a:t>
            </a:r>
            <a:r>
              <a:rPr sz="28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интересы.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  <a:p>
            <a:pPr marL="381635">
              <a:lnSpc>
                <a:spcPct val="100000"/>
              </a:lnSpc>
              <a:spcBef>
                <a:spcPts val="110"/>
              </a:spcBef>
            </a:pPr>
            <a:r>
              <a:rPr sz="8800" spc="-5" dirty="0">
                <a:latin typeface="Arial Black" panose="020B0A04020102020204"/>
                <a:cs typeface="Arial Black" panose="020B0A04020102020204"/>
              </a:rPr>
              <a:t>0</a:t>
            </a:r>
            <a:r>
              <a:rPr sz="8800" spc="-5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8800" spc="-5" dirty="0"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>
                <a:solidFill>
                  <a:srgbClr val="000000"/>
                </a:solidFill>
              </a:rPr>
              <a:t>4</a:t>
            </a:r>
            <a:r>
              <a:rPr sz="8000" spc="-75" dirty="0">
                <a:solidFill>
                  <a:srgbClr val="000000"/>
                </a:solidFill>
              </a:rPr>
              <a:t> </a:t>
            </a:r>
            <a:r>
              <a:rPr sz="8000" dirty="0">
                <a:solidFill>
                  <a:srgbClr val="000000"/>
                </a:solidFill>
              </a:rPr>
              <a:t>выбор</a:t>
            </a:r>
            <a:endParaRPr sz="8000"/>
          </a:p>
        </p:txBody>
      </p:sp>
      <p:grpSp>
        <p:nvGrpSpPr>
          <p:cNvPr id="4" name="object 4"/>
          <p:cNvGrpSpPr/>
          <p:nvPr/>
        </p:nvGrpSpPr>
        <p:grpSpPr>
          <a:xfrm>
            <a:off x="699769" y="1410969"/>
            <a:ext cx="4931410" cy="4954270"/>
            <a:chOff x="699769" y="1410969"/>
            <a:chExt cx="4931410" cy="4954270"/>
          </a:xfrm>
        </p:grpSpPr>
        <p:sp>
          <p:nvSpPr>
            <p:cNvPr id="5" name="object 5"/>
            <p:cNvSpPr/>
            <p:nvPr/>
          </p:nvSpPr>
          <p:spPr>
            <a:xfrm>
              <a:off x="728471" y="1440179"/>
              <a:ext cx="4874260" cy="4897120"/>
            </a:xfrm>
            <a:custGeom>
              <a:avLst/>
              <a:gdLst/>
              <a:ahLst/>
              <a:cxnLst/>
              <a:rect l="l" t="t" r="r" b="b"/>
              <a:pathLst>
                <a:path w="4874260" h="4897120">
                  <a:moveTo>
                    <a:pt x="4873752" y="4896612"/>
                  </a:moveTo>
                  <a:lnTo>
                    <a:pt x="0" y="4896612"/>
                  </a:lnTo>
                  <a:lnTo>
                    <a:pt x="0" y="0"/>
                  </a:lnTo>
                  <a:lnTo>
                    <a:pt x="4873752" y="0"/>
                  </a:lnTo>
                  <a:lnTo>
                    <a:pt x="4873752" y="4896612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699769" y="1410969"/>
              <a:ext cx="4931410" cy="4954270"/>
            </a:xfrm>
            <a:custGeom>
              <a:avLst/>
              <a:gdLst/>
              <a:ahLst/>
              <a:cxnLst/>
              <a:rect l="l" t="t" r="r" b="b"/>
              <a:pathLst>
                <a:path w="493141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4931410" h="4954270">
                  <a:moveTo>
                    <a:pt x="83184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83184" y="4925695"/>
                  </a:lnTo>
                  <a:lnTo>
                    <a:pt x="83184" y="4954270"/>
                  </a:lnTo>
                  <a:close/>
                </a:path>
                <a:path w="4931410" h="4954270">
                  <a:moveTo>
                    <a:pt x="83184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83184" y="4897120"/>
                  </a:lnTo>
                  <a:lnTo>
                    <a:pt x="83184" y="4925695"/>
                  </a:lnTo>
                  <a:close/>
                </a:path>
                <a:path w="493141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493141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493141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493141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493141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493141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493141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493141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493141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493141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493141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493141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493141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493141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493141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4931410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4931410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4931410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4931410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4931410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4931410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4931410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4931410" h="4954270">
                  <a:moveTo>
                    <a:pt x="2503805" y="57149"/>
                  </a:moveTo>
                  <a:lnTo>
                    <a:pt x="2446655" y="57149"/>
                  </a:lnTo>
                  <a:lnTo>
                    <a:pt x="2446655" y="0"/>
                  </a:lnTo>
                  <a:lnTo>
                    <a:pt x="2503805" y="0"/>
                  </a:lnTo>
                  <a:lnTo>
                    <a:pt x="2503805" y="57149"/>
                  </a:lnTo>
                  <a:close/>
                </a:path>
                <a:path w="4931410" h="4954270">
                  <a:moveTo>
                    <a:pt x="2903855" y="57149"/>
                  </a:moveTo>
                  <a:lnTo>
                    <a:pt x="2675255" y="57149"/>
                  </a:lnTo>
                  <a:lnTo>
                    <a:pt x="2675255" y="0"/>
                  </a:lnTo>
                  <a:lnTo>
                    <a:pt x="2903855" y="0"/>
                  </a:lnTo>
                  <a:lnTo>
                    <a:pt x="2903855" y="57149"/>
                  </a:lnTo>
                  <a:close/>
                </a:path>
                <a:path w="4931410" h="4954270">
                  <a:moveTo>
                    <a:pt x="3132455" y="57149"/>
                  </a:moveTo>
                  <a:lnTo>
                    <a:pt x="3075305" y="57149"/>
                  </a:lnTo>
                  <a:lnTo>
                    <a:pt x="3075305" y="0"/>
                  </a:lnTo>
                  <a:lnTo>
                    <a:pt x="3132455" y="0"/>
                  </a:lnTo>
                  <a:lnTo>
                    <a:pt x="3132455" y="57149"/>
                  </a:lnTo>
                  <a:close/>
                </a:path>
                <a:path w="4931410" h="4954270">
                  <a:moveTo>
                    <a:pt x="3532504" y="57149"/>
                  </a:moveTo>
                  <a:lnTo>
                    <a:pt x="3303904" y="57149"/>
                  </a:lnTo>
                  <a:lnTo>
                    <a:pt x="3303904" y="0"/>
                  </a:lnTo>
                  <a:lnTo>
                    <a:pt x="3532504" y="0"/>
                  </a:lnTo>
                  <a:lnTo>
                    <a:pt x="3532504" y="57149"/>
                  </a:lnTo>
                  <a:close/>
                </a:path>
                <a:path w="4931410" h="4954270">
                  <a:moveTo>
                    <a:pt x="3761104" y="57149"/>
                  </a:moveTo>
                  <a:lnTo>
                    <a:pt x="3703954" y="57149"/>
                  </a:lnTo>
                  <a:lnTo>
                    <a:pt x="3703954" y="0"/>
                  </a:lnTo>
                  <a:lnTo>
                    <a:pt x="3761104" y="0"/>
                  </a:lnTo>
                  <a:lnTo>
                    <a:pt x="3761104" y="57149"/>
                  </a:lnTo>
                  <a:close/>
                </a:path>
                <a:path w="4931410" h="4954270">
                  <a:moveTo>
                    <a:pt x="4161154" y="57149"/>
                  </a:moveTo>
                  <a:lnTo>
                    <a:pt x="3932554" y="57149"/>
                  </a:lnTo>
                  <a:lnTo>
                    <a:pt x="3932554" y="0"/>
                  </a:lnTo>
                  <a:lnTo>
                    <a:pt x="4161154" y="0"/>
                  </a:lnTo>
                  <a:lnTo>
                    <a:pt x="4161154" y="57149"/>
                  </a:lnTo>
                  <a:close/>
                </a:path>
                <a:path w="4931410" h="4954270">
                  <a:moveTo>
                    <a:pt x="4389755" y="57149"/>
                  </a:moveTo>
                  <a:lnTo>
                    <a:pt x="4332605" y="57149"/>
                  </a:lnTo>
                  <a:lnTo>
                    <a:pt x="4332605" y="0"/>
                  </a:lnTo>
                  <a:lnTo>
                    <a:pt x="4389755" y="0"/>
                  </a:lnTo>
                  <a:lnTo>
                    <a:pt x="4389755" y="57149"/>
                  </a:lnTo>
                  <a:close/>
                </a:path>
                <a:path w="4931410" h="4954270">
                  <a:moveTo>
                    <a:pt x="4789805" y="57149"/>
                  </a:moveTo>
                  <a:lnTo>
                    <a:pt x="4561205" y="57149"/>
                  </a:lnTo>
                  <a:lnTo>
                    <a:pt x="4561205" y="0"/>
                  </a:lnTo>
                  <a:lnTo>
                    <a:pt x="4789805" y="0"/>
                  </a:lnTo>
                  <a:lnTo>
                    <a:pt x="4789805" y="57149"/>
                  </a:lnTo>
                  <a:close/>
                </a:path>
                <a:path w="4931410" h="4954270">
                  <a:moveTo>
                    <a:pt x="4931409" y="144144"/>
                  </a:moveTo>
                  <a:lnTo>
                    <a:pt x="4874259" y="144144"/>
                  </a:lnTo>
                  <a:lnTo>
                    <a:pt x="4874259" y="86994"/>
                  </a:lnTo>
                  <a:lnTo>
                    <a:pt x="4931409" y="86994"/>
                  </a:lnTo>
                  <a:lnTo>
                    <a:pt x="4931409" y="144144"/>
                  </a:lnTo>
                  <a:close/>
                </a:path>
                <a:path w="4931410" h="4954270">
                  <a:moveTo>
                    <a:pt x="4931409" y="544194"/>
                  </a:moveTo>
                  <a:lnTo>
                    <a:pt x="4874259" y="544194"/>
                  </a:lnTo>
                  <a:lnTo>
                    <a:pt x="4874259" y="315594"/>
                  </a:lnTo>
                  <a:lnTo>
                    <a:pt x="4931409" y="315594"/>
                  </a:lnTo>
                  <a:lnTo>
                    <a:pt x="4931409" y="544194"/>
                  </a:lnTo>
                  <a:close/>
                </a:path>
                <a:path w="4931410" h="4954270">
                  <a:moveTo>
                    <a:pt x="4931409" y="772794"/>
                  </a:moveTo>
                  <a:lnTo>
                    <a:pt x="4874259" y="772794"/>
                  </a:lnTo>
                  <a:lnTo>
                    <a:pt x="4874259" y="715644"/>
                  </a:lnTo>
                  <a:lnTo>
                    <a:pt x="4931409" y="715644"/>
                  </a:lnTo>
                  <a:lnTo>
                    <a:pt x="4931409" y="772794"/>
                  </a:lnTo>
                  <a:close/>
                </a:path>
                <a:path w="4931410" h="4954270">
                  <a:moveTo>
                    <a:pt x="4931409" y="1172844"/>
                  </a:moveTo>
                  <a:lnTo>
                    <a:pt x="4874259" y="1172844"/>
                  </a:lnTo>
                  <a:lnTo>
                    <a:pt x="4874259" y="944244"/>
                  </a:lnTo>
                  <a:lnTo>
                    <a:pt x="4931409" y="944244"/>
                  </a:lnTo>
                  <a:lnTo>
                    <a:pt x="4931409" y="1172844"/>
                  </a:lnTo>
                  <a:close/>
                </a:path>
                <a:path w="4931410" h="4954270">
                  <a:moveTo>
                    <a:pt x="4931409" y="1401444"/>
                  </a:moveTo>
                  <a:lnTo>
                    <a:pt x="4874259" y="1401444"/>
                  </a:lnTo>
                  <a:lnTo>
                    <a:pt x="4874259" y="1344294"/>
                  </a:lnTo>
                  <a:lnTo>
                    <a:pt x="4931409" y="1344294"/>
                  </a:lnTo>
                  <a:lnTo>
                    <a:pt x="4931409" y="1401444"/>
                  </a:lnTo>
                  <a:close/>
                </a:path>
                <a:path w="4931410" h="4954270">
                  <a:moveTo>
                    <a:pt x="4931409" y="1801494"/>
                  </a:moveTo>
                  <a:lnTo>
                    <a:pt x="4874259" y="1801494"/>
                  </a:lnTo>
                  <a:lnTo>
                    <a:pt x="4874259" y="1572894"/>
                  </a:lnTo>
                  <a:lnTo>
                    <a:pt x="4931409" y="1572894"/>
                  </a:lnTo>
                  <a:lnTo>
                    <a:pt x="4931409" y="1801494"/>
                  </a:lnTo>
                  <a:close/>
                </a:path>
                <a:path w="4931410" h="4954270">
                  <a:moveTo>
                    <a:pt x="4931409" y="2030094"/>
                  </a:moveTo>
                  <a:lnTo>
                    <a:pt x="4874259" y="2030094"/>
                  </a:lnTo>
                  <a:lnTo>
                    <a:pt x="4874259" y="1972944"/>
                  </a:lnTo>
                  <a:lnTo>
                    <a:pt x="4931409" y="1972944"/>
                  </a:lnTo>
                  <a:lnTo>
                    <a:pt x="4931409" y="2030094"/>
                  </a:lnTo>
                  <a:close/>
                </a:path>
                <a:path w="4931410" h="4954270">
                  <a:moveTo>
                    <a:pt x="4931409" y="2430144"/>
                  </a:moveTo>
                  <a:lnTo>
                    <a:pt x="4874259" y="2430144"/>
                  </a:lnTo>
                  <a:lnTo>
                    <a:pt x="4874259" y="2201544"/>
                  </a:lnTo>
                  <a:lnTo>
                    <a:pt x="4931409" y="2201544"/>
                  </a:lnTo>
                  <a:lnTo>
                    <a:pt x="4931409" y="2430144"/>
                  </a:lnTo>
                  <a:close/>
                </a:path>
                <a:path w="4931410" h="4954270">
                  <a:moveTo>
                    <a:pt x="4931409" y="2658744"/>
                  </a:moveTo>
                  <a:lnTo>
                    <a:pt x="4874259" y="2658744"/>
                  </a:lnTo>
                  <a:lnTo>
                    <a:pt x="4874259" y="2601594"/>
                  </a:lnTo>
                  <a:lnTo>
                    <a:pt x="4931409" y="2601594"/>
                  </a:lnTo>
                  <a:lnTo>
                    <a:pt x="4931409" y="2658744"/>
                  </a:lnTo>
                  <a:close/>
                </a:path>
                <a:path w="4931410" h="4954270">
                  <a:moveTo>
                    <a:pt x="4931409" y="3058794"/>
                  </a:moveTo>
                  <a:lnTo>
                    <a:pt x="4874259" y="3058794"/>
                  </a:lnTo>
                  <a:lnTo>
                    <a:pt x="4874259" y="2830194"/>
                  </a:lnTo>
                  <a:lnTo>
                    <a:pt x="4931409" y="2830194"/>
                  </a:lnTo>
                  <a:lnTo>
                    <a:pt x="4931409" y="3058794"/>
                  </a:lnTo>
                  <a:close/>
                </a:path>
                <a:path w="4931410" h="4954270">
                  <a:moveTo>
                    <a:pt x="4931409" y="3287394"/>
                  </a:moveTo>
                  <a:lnTo>
                    <a:pt x="4874259" y="3287394"/>
                  </a:lnTo>
                  <a:lnTo>
                    <a:pt x="4874259" y="3230244"/>
                  </a:lnTo>
                  <a:lnTo>
                    <a:pt x="4931409" y="3230244"/>
                  </a:lnTo>
                  <a:lnTo>
                    <a:pt x="4931409" y="3287394"/>
                  </a:lnTo>
                  <a:close/>
                </a:path>
                <a:path w="4931410" h="4954270">
                  <a:moveTo>
                    <a:pt x="4931409" y="3687444"/>
                  </a:moveTo>
                  <a:lnTo>
                    <a:pt x="4874259" y="3687444"/>
                  </a:lnTo>
                  <a:lnTo>
                    <a:pt x="4874259" y="3458844"/>
                  </a:lnTo>
                  <a:lnTo>
                    <a:pt x="4931409" y="3458844"/>
                  </a:lnTo>
                  <a:lnTo>
                    <a:pt x="4931409" y="3687444"/>
                  </a:lnTo>
                  <a:close/>
                </a:path>
                <a:path w="4931410" h="4954270">
                  <a:moveTo>
                    <a:pt x="4931409" y="3916044"/>
                  </a:moveTo>
                  <a:lnTo>
                    <a:pt x="4874259" y="3916044"/>
                  </a:lnTo>
                  <a:lnTo>
                    <a:pt x="4874259" y="3858894"/>
                  </a:lnTo>
                  <a:lnTo>
                    <a:pt x="4931409" y="3858894"/>
                  </a:lnTo>
                  <a:lnTo>
                    <a:pt x="4931409" y="3916044"/>
                  </a:lnTo>
                  <a:close/>
                </a:path>
                <a:path w="4931410" h="4954270">
                  <a:moveTo>
                    <a:pt x="4931409" y="4316095"/>
                  </a:moveTo>
                  <a:lnTo>
                    <a:pt x="4874259" y="4316095"/>
                  </a:lnTo>
                  <a:lnTo>
                    <a:pt x="4874259" y="4087494"/>
                  </a:lnTo>
                  <a:lnTo>
                    <a:pt x="4931409" y="4087494"/>
                  </a:lnTo>
                  <a:lnTo>
                    <a:pt x="4931409" y="4316095"/>
                  </a:lnTo>
                  <a:close/>
                </a:path>
                <a:path w="4931410" h="4954270">
                  <a:moveTo>
                    <a:pt x="4931409" y="4544695"/>
                  </a:moveTo>
                  <a:lnTo>
                    <a:pt x="4874259" y="4544695"/>
                  </a:lnTo>
                  <a:lnTo>
                    <a:pt x="4874259" y="4487545"/>
                  </a:lnTo>
                  <a:lnTo>
                    <a:pt x="4931409" y="4487545"/>
                  </a:lnTo>
                  <a:lnTo>
                    <a:pt x="4931409" y="4544695"/>
                  </a:lnTo>
                  <a:close/>
                </a:path>
                <a:path w="4931410" h="4954270">
                  <a:moveTo>
                    <a:pt x="4874259" y="4925695"/>
                  </a:moveTo>
                  <a:lnTo>
                    <a:pt x="4874259" y="4716145"/>
                  </a:lnTo>
                  <a:lnTo>
                    <a:pt x="4931409" y="4716145"/>
                  </a:lnTo>
                  <a:lnTo>
                    <a:pt x="4931409" y="4897120"/>
                  </a:lnTo>
                  <a:lnTo>
                    <a:pt x="4883784" y="4897120"/>
                  </a:lnTo>
                  <a:lnTo>
                    <a:pt x="4883784" y="4916170"/>
                  </a:lnTo>
                  <a:lnTo>
                    <a:pt x="4874259" y="4925695"/>
                  </a:lnTo>
                  <a:close/>
                </a:path>
                <a:path w="4931410" h="4954270">
                  <a:moveTo>
                    <a:pt x="4883784" y="4916170"/>
                  </a:moveTo>
                  <a:lnTo>
                    <a:pt x="4883784" y="4897120"/>
                  </a:lnTo>
                  <a:lnTo>
                    <a:pt x="4902834" y="4897120"/>
                  </a:lnTo>
                  <a:lnTo>
                    <a:pt x="4883784" y="4916170"/>
                  </a:lnTo>
                  <a:close/>
                </a:path>
                <a:path w="4931410" h="4954270">
                  <a:moveTo>
                    <a:pt x="4931409" y="4954270"/>
                  </a:moveTo>
                  <a:lnTo>
                    <a:pt x="4883784" y="4954270"/>
                  </a:lnTo>
                  <a:lnTo>
                    <a:pt x="4883784" y="4916170"/>
                  </a:lnTo>
                  <a:lnTo>
                    <a:pt x="4902834" y="4897120"/>
                  </a:lnTo>
                  <a:lnTo>
                    <a:pt x="4931409" y="4897120"/>
                  </a:lnTo>
                  <a:lnTo>
                    <a:pt x="4931409" y="4954270"/>
                  </a:lnTo>
                  <a:close/>
                </a:path>
                <a:path w="4931410" h="4954270">
                  <a:moveTo>
                    <a:pt x="4712334" y="4954270"/>
                  </a:moveTo>
                  <a:lnTo>
                    <a:pt x="4655184" y="4954270"/>
                  </a:lnTo>
                  <a:lnTo>
                    <a:pt x="4655184" y="4897120"/>
                  </a:lnTo>
                  <a:lnTo>
                    <a:pt x="4712334" y="4897120"/>
                  </a:lnTo>
                  <a:lnTo>
                    <a:pt x="4712334" y="4954270"/>
                  </a:lnTo>
                  <a:close/>
                </a:path>
                <a:path w="4931410" h="4954270">
                  <a:moveTo>
                    <a:pt x="4483734" y="4954270"/>
                  </a:moveTo>
                  <a:lnTo>
                    <a:pt x="4255134" y="4954270"/>
                  </a:lnTo>
                  <a:lnTo>
                    <a:pt x="4255134" y="4897120"/>
                  </a:lnTo>
                  <a:lnTo>
                    <a:pt x="4483734" y="4897120"/>
                  </a:lnTo>
                  <a:lnTo>
                    <a:pt x="4483734" y="4954270"/>
                  </a:lnTo>
                  <a:close/>
                </a:path>
                <a:path w="4931410" h="4954270">
                  <a:moveTo>
                    <a:pt x="4083684" y="4954270"/>
                  </a:moveTo>
                  <a:lnTo>
                    <a:pt x="4026534" y="4954270"/>
                  </a:lnTo>
                  <a:lnTo>
                    <a:pt x="4026534" y="4897120"/>
                  </a:lnTo>
                  <a:lnTo>
                    <a:pt x="4083684" y="4897120"/>
                  </a:lnTo>
                  <a:lnTo>
                    <a:pt x="4083684" y="4954270"/>
                  </a:lnTo>
                  <a:close/>
                </a:path>
                <a:path w="4931410" h="4954270">
                  <a:moveTo>
                    <a:pt x="3855084" y="4954270"/>
                  </a:moveTo>
                  <a:lnTo>
                    <a:pt x="3626484" y="4954270"/>
                  </a:lnTo>
                  <a:lnTo>
                    <a:pt x="3626484" y="4897120"/>
                  </a:lnTo>
                  <a:lnTo>
                    <a:pt x="3855084" y="4897120"/>
                  </a:lnTo>
                  <a:lnTo>
                    <a:pt x="3855084" y="4954270"/>
                  </a:lnTo>
                  <a:close/>
                </a:path>
                <a:path w="4931410" h="4954270">
                  <a:moveTo>
                    <a:pt x="3455034" y="4954270"/>
                  </a:moveTo>
                  <a:lnTo>
                    <a:pt x="3397884" y="4954270"/>
                  </a:lnTo>
                  <a:lnTo>
                    <a:pt x="3397884" y="4897120"/>
                  </a:lnTo>
                  <a:lnTo>
                    <a:pt x="3455034" y="4897120"/>
                  </a:lnTo>
                  <a:lnTo>
                    <a:pt x="3455034" y="4954270"/>
                  </a:lnTo>
                  <a:close/>
                </a:path>
                <a:path w="4931410" h="4954270">
                  <a:moveTo>
                    <a:pt x="3226435" y="4954270"/>
                  </a:moveTo>
                  <a:lnTo>
                    <a:pt x="2997835" y="4954270"/>
                  </a:lnTo>
                  <a:lnTo>
                    <a:pt x="2997835" y="4897120"/>
                  </a:lnTo>
                  <a:lnTo>
                    <a:pt x="3226435" y="4897120"/>
                  </a:lnTo>
                  <a:lnTo>
                    <a:pt x="3226435" y="4954270"/>
                  </a:lnTo>
                  <a:close/>
                </a:path>
                <a:path w="4931410" h="4954270">
                  <a:moveTo>
                    <a:pt x="2826385" y="4954270"/>
                  </a:moveTo>
                  <a:lnTo>
                    <a:pt x="2769235" y="4954270"/>
                  </a:lnTo>
                  <a:lnTo>
                    <a:pt x="2769235" y="4897120"/>
                  </a:lnTo>
                  <a:lnTo>
                    <a:pt x="2826385" y="4897120"/>
                  </a:lnTo>
                  <a:lnTo>
                    <a:pt x="2826385" y="4954270"/>
                  </a:lnTo>
                  <a:close/>
                </a:path>
                <a:path w="4931410" h="4954270">
                  <a:moveTo>
                    <a:pt x="2597785" y="4954270"/>
                  </a:moveTo>
                  <a:lnTo>
                    <a:pt x="2369185" y="4954270"/>
                  </a:lnTo>
                  <a:lnTo>
                    <a:pt x="2369185" y="4897120"/>
                  </a:lnTo>
                  <a:lnTo>
                    <a:pt x="2597785" y="4897120"/>
                  </a:lnTo>
                  <a:lnTo>
                    <a:pt x="2597785" y="4954270"/>
                  </a:lnTo>
                  <a:close/>
                </a:path>
                <a:path w="4931410" h="4954270">
                  <a:moveTo>
                    <a:pt x="2197735" y="4954270"/>
                  </a:moveTo>
                  <a:lnTo>
                    <a:pt x="2140585" y="4954270"/>
                  </a:lnTo>
                  <a:lnTo>
                    <a:pt x="2140585" y="4897120"/>
                  </a:lnTo>
                  <a:lnTo>
                    <a:pt x="2197735" y="4897120"/>
                  </a:lnTo>
                  <a:lnTo>
                    <a:pt x="2197735" y="4954270"/>
                  </a:lnTo>
                  <a:close/>
                </a:path>
                <a:path w="4931410" h="4954270">
                  <a:moveTo>
                    <a:pt x="1969135" y="4954270"/>
                  </a:moveTo>
                  <a:lnTo>
                    <a:pt x="1740535" y="4954270"/>
                  </a:lnTo>
                  <a:lnTo>
                    <a:pt x="1740535" y="4897120"/>
                  </a:lnTo>
                  <a:lnTo>
                    <a:pt x="1969135" y="4897120"/>
                  </a:lnTo>
                  <a:lnTo>
                    <a:pt x="1969135" y="4954270"/>
                  </a:lnTo>
                  <a:close/>
                </a:path>
                <a:path w="4931410" h="4954270">
                  <a:moveTo>
                    <a:pt x="1569085" y="4954270"/>
                  </a:moveTo>
                  <a:lnTo>
                    <a:pt x="1511935" y="4954270"/>
                  </a:lnTo>
                  <a:lnTo>
                    <a:pt x="1511935" y="4897120"/>
                  </a:lnTo>
                  <a:lnTo>
                    <a:pt x="1569085" y="4897120"/>
                  </a:lnTo>
                  <a:lnTo>
                    <a:pt x="1569085" y="4954270"/>
                  </a:lnTo>
                  <a:close/>
                </a:path>
                <a:path w="4931410" h="4954270">
                  <a:moveTo>
                    <a:pt x="1340485" y="4954270"/>
                  </a:moveTo>
                  <a:lnTo>
                    <a:pt x="1111885" y="4954270"/>
                  </a:lnTo>
                  <a:lnTo>
                    <a:pt x="1111885" y="4897120"/>
                  </a:lnTo>
                  <a:lnTo>
                    <a:pt x="1340485" y="4897120"/>
                  </a:lnTo>
                  <a:lnTo>
                    <a:pt x="1340485" y="4954270"/>
                  </a:lnTo>
                  <a:close/>
                </a:path>
                <a:path w="4931410" h="4954270">
                  <a:moveTo>
                    <a:pt x="940435" y="4954270"/>
                  </a:moveTo>
                  <a:lnTo>
                    <a:pt x="883285" y="4954270"/>
                  </a:lnTo>
                  <a:lnTo>
                    <a:pt x="883285" y="4897120"/>
                  </a:lnTo>
                  <a:lnTo>
                    <a:pt x="940435" y="4897120"/>
                  </a:lnTo>
                  <a:lnTo>
                    <a:pt x="940435" y="4954270"/>
                  </a:lnTo>
                  <a:close/>
                </a:path>
                <a:path w="4931410" h="4954270">
                  <a:moveTo>
                    <a:pt x="711835" y="4954270"/>
                  </a:moveTo>
                  <a:lnTo>
                    <a:pt x="483235" y="4954270"/>
                  </a:lnTo>
                  <a:lnTo>
                    <a:pt x="483235" y="4897120"/>
                  </a:lnTo>
                  <a:lnTo>
                    <a:pt x="711835" y="4897120"/>
                  </a:lnTo>
                  <a:lnTo>
                    <a:pt x="711835" y="4954270"/>
                  </a:lnTo>
                  <a:close/>
                </a:path>
                <a:path w="4931410" h="4954270">
                  <a:moveTo>
                    <a:pt x="311785" y="4954270"/>
                  </a:moveTo>
                  <a:lnTo>
                    <a:pt x="254635" y="4954270"/>
                  </a:lnTo>
                  <a:lnTo>
                    <a:pt x="254635" y="4897120"/>
                  </a:lnTo>
                  <a:lnTo>
                    <a:pt x="311785" y="4897120"/>
                  </a:lnTo>
                  <a:lnTo>
                    <a:pt x="31178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728472" y="1440180"/>
            <a:ext cx="4874260" cy="4897120"/>
          </a:xfrm>
          <a:prstGeom prst="rect">
            <a:avLst/>
          </a:prstGeom>
        </p:spPr>
        <p:txBody>
          <a:bodyPr vert="horz" wrap="square" lIns="0" tIns="355600" rIns="0" bIns="0" rtlCol="0">
            <a:spAutoFit/>
          </a:bodyPr>
          <a:lstStyle/>
          <a:p>
            <a:pPr marR="251460" algn="ctr">
              <a:lnSpc>
                <a:spcPct val="100000"/>
              </a:lnSpc>
              <a:spcBef>
                <a:spcPts val="280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4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238760" marR="386715" algn="ctr">
              <a:lnSpc>
                <a:spcPct val="100000"/>
              </a:lnSpc>
              <a:spcBef>
                <a:spcPts val="102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Сын не должен учиться у такого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преподавателя. Родители, не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выясняя причины,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решили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перевести Мишу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 другое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учебное заведение.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422892" y="1562100"/>
            <a:ext cx="532130" cy="27940"/>
          </a:xfrm>
          <a:custGeom>
            <a:avLst/>
            <a:gdLst/>
            <a:ahLst/>
            <a:cxnLst/>
            <a:rect l="l" t="t" r="r" b="b"/>
            <a:pathLst>
              <a:path w="532129" h="27940">
                <a:moveTo>
                  <a:pt x="0" y="27939"/>
                </a:moveTo>
                <a:lnTo>
                  <a:pt x="532002" y="27939"/>
                </a:lnTo>
                <a:lnTo>
                  <a:pt x="532002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0120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120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6406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407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2693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6693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97994" y="1562100"/>
            <a:ext cx="12065" cy="27940"/>
          </a:xfrm>
          <a:custGeom>
            <a:avLst/>
            <a:gdLst/>
            <a:ahLst/>
            <a:cxnLst/>
            <a:rect l="l" t="t" r="r" b="b"/>
            <a:pathLst>
              <a:path w="12065" h="27940">
                <a:moveTo>
                  <a:pt x="0" y="27939"/>
                </a:moveTo>
                <a:lnTo>
                  <a:pt x="12065" y="27939"/>
                </a:lnTo>
                <a:lnTo>
                  <a:pt x="12065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422892" y="6430009"/>
            <a:ext cx="81280" cy="29209"/>
          </a:xfrm>
          <a:custGeom>
            <a:avLst/>
            <a:gdLst/>
            <a:ahLst/>
            <a:cxnLst/>
            <a:rect l="l" t="t" r="r" b="b"/>
            <a:pathLst>
              <a:path w="81279" h="29210">
                <a:moveTo>
                  <a:pt x="0" y="28701"/>
                </a:moveTo>
                <a:lnTo>
                  <a:pt x="81152" y="28701"/>
                </a:lnTo>
                <a:lnTo>
                  <a:pt x="81152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326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9612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3612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5898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9899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2185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" name="object 17"/>
          <p:cNvGrpSpPr/>
          <p:nvPr/>
        </p:nvGrpSpPr>
        <p:grpSpPr>
          <a:xfrm>
            <a:off x="9394190" y="1532889"/>
            <a:ext cx="2544445" cy="4954270"/>
            <a:chOff x="9394190" y="1532889"/>
            <a:chExt cx="2544445" cy="4954270"/>
          </a:xfrm>
        </p:grpSpPr>
        <p:sp>
          <p:nvSpPr>
            <p:cNvPr id="18" name="object 18"/>
            <p:cNvSpPr/>
            <p:nvPr/>
          </p:nvSpPr>
          <p:spPr>
            <a:xfrm>
              <a:off x="9422892" y="1590039"/>
              <a:ext cx="2487295" cy="4869180"/>
            </a:xfrm>
            <a:custGeom>
              <a:avLst/>
              <a:gdLst/>
              <a:ahLst/>
              <a:cxnLst/>
              <a:rect l="l" t="t" r="r" b="b"/>
              <a:pathLst>
                <a:path w="2487295" h="4869180">
                  <a:moveTo>
                    <a:pt x="2487168" y="0"/>
                  </a:moveTo>
                  <a:lnTo>
                    <a:pt x="0" y="0"/>
                  </a:lnTo>
                  <a:lnTo>
                    <a:pt x="0" y="4839982"/>
                  </a:lnTo>
                  <a:lnTo>
                    <a:pt x="2195703" y="4839982"/>
                  </a:lnTo>
                  <a:lnTo>
                    <a:pt x="2195703" y="4868684"/>
                  </a:lnTo>
                  <a:lnTo>
                    <a:pt x="2487168" y="4868684"/>
                  </a:lnTo>
                  <a:lnTo>
                    <a:pt x="2487168" y="4839982"/>
                  </a:lnTo>
                  <a:lnTo>
                    <a:pt x="2487168" y="0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394190" y="1532889"/>
              <a:ext cx="2544445" cy="4954270"/>
            </a:xfrm>
            <a:custGeom>
              <a:avLst/>
              <a:gdLst/>
              <a:ahLst/>
              <a:cxnLst/>
              <a:rect l="l" t="t" r="r" b="b"/>
              <a:pathLst>
                <a:path w="2544445" h="4954270">
                  <a:moveTo>
                    <a:pt x="57150" y="4697095"/>
                  </a:moveTo>
                  <a:lnTo>
                    <a:pt x="0" y="4697095"/>
                  </a:lnTo>
                  <a:lnTo>
                    <a:pt x="0" y="4925695"/>
                  </a:lnTo>
                  <a:lnTo>
                    <a:pt x="57150" y="4925695"/>
                  </a:lnTo>
                  <a:lnTo>
                    <a:pt x="57150" y="4697095"/>
                  </a:lnTo>
                  <a:close/>
                </a:path>
                <a:path w="2544445" h="4954270">
                  <a:moveTo>
                    <a:pt x="57150" y="4468495"/>
                  </a:moveTo>
                  <a:lnTo>
                    <a:pt x="0" y="4468495"/>
                  </a:lnTo>
                  <a:lnTo>
                    <a:pt x="0" y="4525645"/>
                  </a:lnTo>
                  <a:lnTo>
                    <a:pt x="57150" y="4525645"/>
                  </a:lnTo>
                  <a:lnTo>
                    <a:pt x="57150" y="4468495"/>
                  </a:lnTo>
                  <a:close/>
                </a:path>
                <a:path w="2544445" h="4954270">
                  <a:moveTo>
                    <a:pt x="57150" y="4068445"/>
                  </a:moveTo>
                  <a:lnTo>
                    <a:pt x="0" y="4068445"/>
                  </a:lnTo>
                  <a:lnTo>
                    <a:pt x="0" y="4297045"/>
                  </a:lnTo>
                  <a:lnTo>
                    <a:pt x="57150" y="4297045"/>
                  </a:lnTo>
                  <a:lnTo>
                    <a:pt x="57150" y="4068445"/>
                  </a:lnTo>
                  <a:close/>
                </a:path>
                <a:path w="2544445" h="4954270">
                  <a:moveTo>
                    <a:pt x="57150" y="3839845"/>
                  </a:moveTo>
                  <a:lnTo>
                    <a:pt x="0" y="3839845"/>
                  </a:lnTo>
                  <a:lnTo>
                    <a:pt x="0" y="3896995"/>
                  </a:lnTo>
                  <a:lnTo>
                    <a:pt x="57150" y="3896995"/>
                  </a:lnTo>
                  <a:lnTo>
                    <a:pt x="57150" y="3839845"/>
                  </a:lnTo>
                  <a:close/>
                </a:path>
                <a:path w="2544445" h="4954270">
                  <a:moveTo>
                    <a:pt x="57150" y="3439795"/>
                  </a:moveTo>
                  <a:lnTo>
                    <a:pt x="0" y="3439795"/>
                  </a:lnTo>
                  <a:lnTo>
                    <a:pt x="0" y="3668395"/>
                  </a:lnTo>
                  <a:lnTo>
                    <a:pt x="57150" y="3668395"/>
                  </a:lnTo>
                  <a:lnTo>
                    <a:pt x="57150" y="3439795"/>
                  </a:lnTo>
                  <a:close/>
                </a:path>
                <a:path w="2544445" h="4954270">
                  <a:moveTo>
                    <a:pt x="57150" y="3211195"/>
                  </a:moveTo>
                  <a:lnTo>
                    <a:pt x="0" y="3211195"/>
                  </a:lnTo>
                  <a:lnTo>
                    <a:pt x="0" y="3268345"/>
                  </a:lnTo>
                  <a:lnTo>
                    <a:pt x="57150" y="3268345"/>
                  </a:lnTo>
                  <a:lnTo>
                    <a:pt x="57150" y="3211195"/>
                  </a:lnTo>
                  <a:close/>
                </a:path>
                <a:path w="2544445" h="4954270">
                  <a:moveTo>
                    <a:pt x="57150" y="2811145"/>
                  </a:moveTo>
                  <a:lnTo>
                    <a:pt x="0" y="2811145"/>
                  </a:lnTo>
                  <a:lnTo>
                    <a:pt x="0" y="3039745"/>
                  </a:lnTo>
                  <a:lnTo>
                    <a:pt x="57150" y="3039745"/>
                  </a:lnTo>
                  <a:lnTo>
                    <a:pt x="57150" y="2811145"/>
                  </a:lnTo>
                  <a:close/>
                </a:path>
                <a:path w="2544445" h="4954270">
                  <a:moveTo>
                    <a:pt x="57150" y="2582545"/>
                  </a:moveTo>
                  <a:lnTo>
                    <a:pt x="0" y="2582545"/>
                  </a:lnTo>
                  <a:lnTo>
                    <a:pt x="0" y="2639695"/>
                  </a:lnTo>
                  <a:lnTo>
                    <a:pt x="57150" y="2639695"/>
                  </a:lnTo>
                  <a:lnTo>
                    <a:pt x="57150" y="2582545"/>
                  </a:lnTo>
                  <a:close/>
                </a:path>
                <a:path w="2544445" h="4954270">
                  <a:moveTo>
                    <a:pt x="57150" y="2182495"/>
                  </a:moveTo>
                  <a:lnTo>
                    <a:pt x="0" y="2182495"/>
                  </a:lnTo>
                  <a:lnTo>
                    <a:pt x="0" y="2411095"/>
                  </a:lnTo>
                  <a:lnTo>
                    <a:pt x="57150" y="2411095"/>
                  </a:lnTo>
                  <a:lnTo>
                    <a:pt x="57150" y="2182495"/>
                  </a:lnTo>
                  <a:close/>
                </a:path>
                <a:path w="2544445" h="4954270">
                  <a:moveTo>
                    <a:pt x="57150" y="1953895"/>
                  </a:moveTo>
                  <a:lnTo>
                    <a:pt x="0" y="1953895"/>
                  </a:lnTo>
                  <a:lnTo>
                    <a:pt x="0" y="2011045"/>
                  </a:lnTo>
                  <a:lnTo>
                    <a:pt x="57150" y="2011045"/>
                  </a:lnTo>
                  <a:lnTo>
                    <a:pt x="57150" y="1953895"/>
                  </a:lnTo>
                  <a:close/>
                </a:path>
                <a:path w="2544445" h="4954270">
                  <a:moveTo>
                    <a:pt x="57150" y="1553845"/>
                  </a:moveTo>
                  <a:lnTo>
                    <a:pt x="0" y="1553845"/>
                  </a:lnTo>
                  <a:lnTo>
                    <a:pt x="0" y="1782445"/>
                  </a:lnTo>
                  <a:lnTo>
                    <a:pt x="57150" y="1782445"/>
                  </a:lnTo>
                  <a:lnTo>
                    <a:pt x="57150" y="1553845"/>
                  </a:lnTo>
                  <a:close/>
                </a:path>
                <a:path w="2544445" h="4954270">
                  <a:moveTo>
                    <a:pt x="57150" y="1325245"/>
                  </a:moveTo>
                  <a:lnTo>
                    <a:pt x="0" y="1325245"/>
                  </a:lnTo>
                  <a:lnTo>
                    <a:pt x="0" y="1382395"/>
                  </a:lnTo>
                  <a:lnTo>
                    <a:pt x="57150" y="1382395"/>
                  </a:lnTo>
                  <a:lnTo>
                    <a:pt x="57150" y="1325245"/>
                  </a:lnTo>
                  <a:close/>
                </a:path>
                <a:path w="2544445" h="4954270">
                  <a:moveTo>
                    <a:pt x="57150" y="925195"/>
                  </a:moveTo>
                  <a:lnTo>
                    <a:pt x="0" y="925195"/>
                  </a:lnTo>
                  <a:lnTo>
                    <a:pt x="0" y="1153795"/>
                  </a:lnTo>
                  <a:lnTo>
                    <a:pt x="57150" y="1153795"/>
                  </a:lnTo>
                  <a:lnTo>
                    <a:pt x="57150" y="925195"/>
                  </a:lnTo>
                  <a:close/>
                </a:path>
                <a:path w="2544445" h="4954270">
                  <a:moveTo>
                    <a:pt x="57150" y="696595"/>
                  </a:moveTo>
                  <a:lnTo>
                    <a:pt x="0" y="696595"/>
                  </a:lnTo>
                  <a:lnTo>
                    <a:pt x="0" y="753745"/>
                  </a:lnTo>
                  <a:lnTo>
                    <a:pt x="57150" y="753745"/>
                  </a:lnTo>
                  <a:lnTo>
                    <a:pt x="57150" y="696595"/>
                  </a:lnTo>
                  <a:close/>
                </a:path>
                <a:path w="2544445" h="4954270">
                  <a:moveTo>
                    <a:pt x="57150" y="296545"/>
                  </a:moveTo>
                  <a:lnTo>
                    <a:pt x="0" y="296545"/>
                  </a:lnTo>
                  <a:lnTo>
                    <a:pt x="0" y="525145"/>
                  </a:lnTo>
                  <a:lnTo>
                    <a:pt x="57150" y="525145"/>
                  </a:lnTo>
                  <a:lnTo>
                    <a:pt x="57150" y="296545"/>
                  </a:lnTo>
                  <a:close/>
                </a:path>
                <a:path w="2544445" h="4954270">
                  <a:moveTo>
                    <a:pt x="57150" y="67945"/>
                  </a:moveTo>
                  <a:lnTo>
                    <a:pt x="0" y="67945"/>
                  </a:lnTo>
                  <a:lnTo>
                    <a:pt x="0" y="125095"/>
                  </a:lnTo>
                  <a:lnTo>
                    <a:pt x="57150" y="125095"/>
                  </a:lnTo>
                  <a:lnTo>
                    <a:pt x="57150" y="67945"/>
                  </a:lnTo>
                  <a:close/>
                </a:path>
                <a:path w="2544445" h="4954270">
                  <a:moveTo>
                    <a:pt x="338455" y="4897120"/>
                  </a:moveTo>
                  <a:lnTo>
                    <a:pt x="109855" y="4897120"/>
                  </a:lnTo>
                  <a:lnTo>
                    <a:pt x="109855" y="4954270"/>
                  </a:lnTo>
                  <a:lnTo>
                    <a:pt x="338455" y="4954270"/>
                  </a:lnTo>
                  <a:lnTo>
                    <a:pt x="338455" y="4897120"/>
                  </a:lnTo>
                  <a:close/>
                </a:path>
                <a:path w="2544445" h="4954270">
                  <a:moveTo>
                    <a:pt x="389255" y="0"/>
                  </a:moveTo>
                  <a:lnTo>
                    <a:pt x="160655" y="0"/>
                  </a:lnTo>
                  <a:lnTo>
                    <a:pt x="160655" y="57150"/>
                  </a:lnTo>
                  <a:lnTo>
                    <a:pt x="389255" y="57150"/>
                  </a:lnTo>
                  <a:lnTo>
                    <a:pt x="389255" y="0"/>
                  </a:lnTo>
                  <a:close/>
                </a:path>
                <a:path w="2544445" h="4954270">
                  <a:moveTo>
                    <a:pt x="567055" y="4897120"/>
                  </a:moveTo>
                  <a:lnTo>
                    <a:pt x="509905" y="4897120"/>
                  </a:lnTo>
                  <a:lnTo>
                    <a:pt x="509905" y="4954270"/>
                  </a:lnTo>
                  <a:lnTo>
                    <a:pt x="567055" y="4954270"/>
                  </a:lnTo>
                  <a:lnTo>
                    <a:pt x="567055" y="4897120"/>
                  </a:lnTo>
                  <a:close/>
                </a:path>
                <a:path w="2544445" h="4954270">
                  <a:moveTo>
                    <a:pt x="617855" y="0"/>
                  </a:moveTo>
                  <a:lnTo>
                    <a:pt x="560705" y="0"/>
                  </a:lnTo>
                  <a:lnTo>
                    <a:pt x="560705" y="57150"/>
                  </a:lnTo>
                  <a:lnTo>
                    <a:pt x="617855" y="57150"/>
                  </a:lnTo>
                  <a:lnTo>
                    <a:pt x="617855" y="0"/>
                  </a:lnTo>
                  <a:close/>
                </a:path>
                <a:path w="2544445" h="4954270">
                  <a:moveTo>
                    <a:pt x="967105" y="4897120"/>
                  </a:moveTo>
                  <a:lnTo>
                    <a:pt x="738505" y="4897120"/>
                  </a:lnTo>
                  <a:lnTo>
                    <a:pt x="738505" y="4954270"/>
                  </a:lnTo>
                  <a:lnTo>
                    <a:pt x="967105" y="4954270"/>
                  </a:lnTo>
                  <a:lnTo>
                    <a:pt x="967105" y="4897120"/>
                  </a:lnTo>
                  <a:close/>
                </a:path>
                <a:path w="2544445" h="4954270">
                  <a:moveTo>
                    <a:pt x="1017905" y="0"/>
                  </a:moveTo>
                  <a:lnTo>
                    <a:pt x="789305" y="0"/>
                  </a:lnTo>
                  <a:lnTo>
                    <a:pt x="789305" y="57150"/>
                  </a:lnTo>
                  <a:lnTo>
                    <a:pt x="1017905" y="57150"/>
                  </a:lnTo>
                  <a:lnTo>
                    <a:pt x="1017905" y="0"/>
                  </a:lnTo>
                  <a:close/>
                </a:path>
                <a:path w="2544445" h="4954270">
                  <a:moveTo>
                    <a:pt x="1195705" y="4897120"/>
                  </a:moveTo>
                  <a:lnTo>
                    <a:pt x="1138555" y="4897120"/>
                  </a:lnTo>
                  <a:lnTo>
                    <a:pt x="1138555" y="4954270"/>
                  </a:lnTo>
                  <a:lnTo>
                    <a:pt x="1195705" y="4954270"/>
                  </a:lnTo>
                  <a:lnTo>
                    <a:pt x="1195705" y="4897120"/>
                  </a:lnTo>
                  <a:close/>
                </a:path>
                <a:path w="2544445" h="4954270">
                  <a:moveTo>
                    <a:pt x="1246505" y="0"/>
                  </a:moveTo>
                  <a:lnTo>
                    <a:pt x="1189355" y="0"/>
                  </a:lnTo>
                  <a:lnTo>
                    <a:pt x="1189355" y="57150"/>
                  </a:lnTo>
                  <a:lnTo>
                    <a:pt x="1246505" y="57150"/>
                  </a:lnTo>
                  <a:lnTo>
                    <a:pt x="1246505" y="0"/>
                  </a:lnTo>
                  <a:close/>
                </a:path>
                <a:path w="2544445" h="4954270">
                  <a:moveTo>
                    <a:pt x="1595755" y="4897120"/>
                  </a:moveTo>
                  <a:lnTo>
                    <a:pt x="1367155" y="4897120"/>
                  </a:lnTo>
                  <a:lnTo>
                    <a:pt x="1367155" y="4954270"/>
                  </a:lnTo>
                  <a:lnTo>
                    <a:pt x="1595755" y="4954270"/>
                  </a:lnTo>
                  <a:lnTo>
                    <a:pt x="1595755" y="4897120"/>
                  </a:lnTo>
                  <a:close/>
                </a:path>
                <a:path w="2544445" h="4954270">
                  <a:moveTo>
                    <a:pt x="1646555" y="0"/>
                  </a:moveTo>
                  <a:lnTo>
                    <a:pt x="1417955" y="0"/>
                  </a:lnTo>
                  <a:lnTo>
                    <a:pt x="1417955" y="57150"/>
                  </a:lnTo>
                  <a:lnTo>
                    <a:pt x="1646555" y="57150"/>
                  </a:lnTo>
                  <a:lnTo>
                    <a:pt x="1646555" y="0"/>
                  </a:lnTo>
                  <a:close/>
                </a:path>
                <a:path w="2544445" h="4954270">
                  <a:moveTo>
                    <a:pt x="1824355" y="4897120"/>
                  </a:moveTo>
                  <a:lnTo>
                    <a:pt x="1767205" y="4897120"/>
                  </a:lnTo>
                  <a:lnTo>
                    <a:pt x="1767205" y="4954270"/>
                  </a:lnTo>
                  <a:lnTo>
                    <a:pt x="1824355" y="4954270"/>
                  </a:lnTo>
                  <a:lnTo>
                    <a:pt x="1824355" y="4897120"/>
                  </a:lnTo>
                  <a:close/>
                </a:path>
                <a:path w="2544445" h="4954270">
                  <a:moveTo>
                    <a:pt x="1875155" y="0"/>
                  </a:moveTo>
                  <a:lnTo>
                    <a:pt x="1818005" y="0"/>
                  </a:lnTo>
                  <a:lnTo>
                    <a:pt x="1818005" y="57150"/>
                  </a:lnTo>
                  <a:lnTo>
                    <a:pt x="1875155" y="57150"/>
                  </a:lnTo>
                  <a:lnTo>
                    <a:pt x="1875155" y="0"/>
                  </a:lnTo>
                  <a:close/>
                </a:path>
                <a:path w="2544445" h="4954270">
                  <a:moveTo>
                    <a:pt x="2224405" y="4897120"/>
                  </a:moveTo>
                  <a:lnTo>
                    <a:pt x="1995805" y="4897120"/>
                  </a:lnTo>
                  <a:lnTo>
                    <a:pt x="1995805" y="4954270"/>
                  </a:lnTo>
                  <a:lnTo>
                    <a:pt x="2224405" y="4954270"/>
                  </a:lnTo>
                  <a:lnTo>
                    <a:pt x="2224405" y="4897120"/>
                  </a:lnTo>
                  <a:close/>
                </a:path>
                <a:path w="2544445" h="4954270">
                  <a:moveTo>
                    <a:pt x="2275205" y="0"/>
                  </a:moveTo>
                  <a:lnTo>
                    <a:pt x="2046605" y="0"/>
                  </a:lnTo>
                  <a:lnTo>
                    <a:pt x="2046605" y="57150"/>
                  </a:lnTo>
                  <a:lnTo>
                    <a:pt x="2275205" y="57150"/>
                  </a:lnTo>
                  <a:lnTo>
                    <a:pt x="2275205" y="0"/>
                  </a:lnTo>
                  <a:close/>
                </a:path>
                <a:path w="2544445" h="4954270">
                  <a:moveTo>
                    <a:pt x="2453005" y="4897120"/>
                  </a:moveTo>
                  <a:lnTo>
                    <a:pt x="2395855" y="4897120"/>
                  </a:lnTo>
                  <a:lnTo>
                    <a:pt x="2395855" y="4954270"/>
                  </a:lnTo>
                  <a:lnTo>
                    <a:pt x="2453005" y="4954270"/>
                  </a:lnTo>
                  <a:lnTo>
                    <a:pt x="2453005" y="4897120"/>
                  </a:lnTo>
                  <a:close/>
                </a:path>
                <a:path w="2544445" h="4954270">
                  <a:moveTo>
                    <a:pt x="2503805" y="0"/>
                  </a:moveTo>
                  <a:lnTo>
                    <a:pt x="2446655" y="0"/>
                  </a:lnTo>
                  <a:lnTo>
                    <a:pt x="2446655" y="57150"/>
                  </a:lnTo>
                  <a:lnTo>
                    <a:pt x="2503805" y="57150"/>
                  </a:lnTo>
                  <a:lnTo>
                    <a:pt x="2503805" y="0"/>
                  </a:lnTo>
                  <a:close/>
                </a:path>
                <a:path w="2544445" h="4954270">
                  <a:moveTo>
                    <a:pt x="2544445" y="4588510"/>
                  </a:moveTo>
                  <a:lnTo>
                    <a:pt x="2487295" y="4588510"/>
                  </a:lnTo>
                  <a:lnTo>
                    <a:pt x="2487295" y="4817110"/>
                  </a:lnTo>
                  <a:lnTo>
                    <a:pt x="2544445" y="4817110"/>
                  </a:lnTo>
                  <a:lnTo>
                    <a:pt x="2544445" y="4588510"/>
                  </a:lnTo>
                  <a:close/>
                </a:path>
                <a:path w="2544445" h="4954270">
                  <a:moveTo>
                    <a:pt x="2544445" y="4359910"/>
                  </a:moveTo>
                  <a:lnTo>
                    <a:pt x="2487295" y="4359910"/>
                  </a:lnTo>
                  <a:lnTo>
                    <a:pt x="2487295" y="4417060"/>
                  </a:lnTo>
                  <a:lnTo>
                    <a:pt x="2544445" y="4417060"/>
                  </a:lnTo>
                  <a:lnTo>
                    <a:pt x="2544445" y="4359910"/>
                  </a:lnTo>
                  <a:close/>
                </a:path>
                <a:path w="2544445" h="4954270">
                  <a:moveTo>
                    <a:pt x="2544445" y="3959860"/>
                  </a:moveTo>
                  <a:lnTo>
                    <a:pt x="2487295" y="3959860"/>
                  </a:lnTo>
                  <a:lnTo>
                    <a:pt x="2487295" y="4188460"/>
                  </a:lnTo>
                  <a:lnTo>
                    <a:pt x="2544445" y="4188460"/>
                  </a:lnTo>
                  <a:lnTo>
                    <a:pt x="2544445" y="3959860"/>
                  </a:lnTo>
                  <a:close/>
                </a:path>
                <a:path w="2544445" h="4954270">
                  <a:moveTo>
                    <a:pt x="2544445" y="3731260"/>
                  </a:moveTo>
                  <a:lnTo>
                    <a:pt x="2487295" y="3731260"/>
                  </a:lnTo>
                  <a:lnTo>
                    <a:pt x="2487295" y="3788410"/>
                  </a:lnTo>
                  <a:lnTo>
                    <a:pt x="2544445" y="3788410"/>
                  </a:lnTo>
                  <a:lnTo>
                    <a:pt x="2544445" y="3731260"/>
                  </a:lnTo>
                  <a:close/>
                </a:path>
                <a:path w="2544445" h="4954270">
                  <a:moveTo>
                    <a:pt x="2544445" y="3331210"/>
                  </a:moveTo>
                  <a:lnTo>
                    <a:pt x="2487295" y="3331210"/>
                  </a:lnTo>
                  <a:lnTo>
                    <a:pt x="2487295" y="3559810"/>
                  </a:lnTo>
                  <a:lnTo>
                    <a:pt x="2544445" y="3559810"/>
                  </a:lnTo>
                  <a:lnTo>
                    <a:pt x="2544445" y="3331210"/>
                  </a:lnTo>
                  <a:close/>
                </a:path>
                <a:path w="2544445" h="4954270">
                  <a:moveTo>
                    <a:pt x="2544445" y="3102610"/>
                  </a:moveTo>
                  <a:lnTo>
                    <a:pt x="2487295" y="3102610"/>
                  </a:lnTo>
                  <a:lnTo>
                    <a:pt x="2487295" y="3159760"/>
                  </a:lnTo>
                  <a:lnTo>
                    <a:pt x="2544445" y="3159760"/>
                  </a:lnTo>
                  <a:lnTo>
                    <a:pt x="2544445" y="3102610"/>
                  </a:lnTo>
                  <a:close/>
                </a:path>
                <a:path w="2544445" h="4954270">
                  <a:moveTo>
                    <a:pt x="2544445" y="2702560"/>
                  </a:moveTo>
                  <a:lnTo>
                    <a:pt x="2487295" y="2702560"/>
                  </a:lnTo>
                  <a:lnTo>
                    <a:pt x="2487295" y="2931160"/>
                  </a:lnTo>
                  <a:lnTo>
                    <a:pt x="2544445" y="2931160"/>
                  </a:lnTo>
                  <a:lnTo>
                    <a:pt x="2544445" y="2702560"/>
                  </a:lnTo>
                  <a:close/>
                </a:path>
                <a:path w="2544445" h="4954270">
                  <a:moveTo>
                    <a:pt x="2544445" y="2473960"/>
                  </a:moveTo>
                  <a:lnTo>
                    <a:pt x="2487295" y="2473960"/>
                  </a:lnTo>
                  <a:lnTo>
                    <a:pt x="2487295" y="2531110"/>
                  </a:lnTo>
                  <a:lnTo>
                    <a:pt x="2544445" y="2531110"/>
                  </a:lnTo>
                  <a:lnTo>
                    <a:pt x="2544445" y="2473960"/>
                  </a:lnTo>
                  <a:close/>
                </a:path>
                <a:path w="2544445" h="4954270">
                  <a:moveTo>
                    <a:pt x="2544445" y="2073910"/>
                  </a:moveTo>
                  <a:lnTo>
                    <a:pt x="2487295" y="2073910"/>
                  </a:lnTo>
                  <a:lnTo>
                    <a:pt x="2487295" y="2302510"/>
                  </a:lnTo>
                  <a:lnTo>
                    <a:pt x="2544445" y="2302510"/>
                  </a:lnTo>
                  <a:lnTo>
                    <a:pt x="2544445" y="2073910"/>
                  </a:lnTo>
                  <a:close/>
                </a:path>
                <a:path w="2544445" h="4954270">
                  <a:moveTo>
                    <a:pt x="2544445" y="1845310"/>
                  </a:moveTo>
                  <a:lnTo>
                    <a:pt x="2487295" y="1845310"/>
                  </a:lnTo>
                  <a:lnTo>
                    <a:pt x="2487295" y="1902460"/>
                  </a:lnTo>
                  <a:lnTo>
                    <a:pt x="2544445" y="1902460"/>
                  </a:lnTo>
                  <a:lnTo>
                    <a:pt x="2544445" y="1845310"/>
                  </a:lnTo>
                  <a:close/>
                </a:path>
                <a:path w="2544445" h="4954270">
                  <a:moveTo>
                    <a:pt x="2544445" y="1445260"/>
                  </a:moveTo>
                  <a:lnTo>
                    <a:pt x="2487295" y="1445260"/>
                  </a:lnTo>
                  <a:lnTo>
                    <a:pt x="2487295" y="1673860"/>
                  </a:lnTo>
                  <a:lnTo>
                    <a:pt x="2544445" y="1673860"/>
                  </a:lnTo>
                  <a:lnTo>
                    <a:pt x="2544445" y="1445260"/>
                  </a:lnTo>
                  <a:close/>
                </a:path>
                <a:path w="2544445" h="4954270">
                  <a:moveTo>
                    <a:pt x="2544445" y="1216660"/>
                  </a:moveTo>
                  <a:lnTo>
                    <a:pt x="2487295" y="1216660"/>
                  </a:lnTo>
                  <a:lnTo>
                    <a:pt x="2487295" y="1273810"/>
                  </a:lnTo>
                  <a:lnTo>
                    <a:pt x="2544445" y="1273810"/>
                  </a:lnTo>
                  <a:lnTo>
                    <a:pt x="2544445" y="1216660"/>
                  </a:lnTo>
                  <a:close/>
                </a:path>
                <a:path w="2544445" h="4954270">
                  <a:moveTo>
                    <a:pt x="2544445" y="816610"/>
                  </a:moveTo>
                  <a:lnTo>
                    <a:pt x="2487295" y="816610"/>
                  </a:lnTo>
                  <a:lnTo>
                    <a:pt x="2487295" y="1045210"/>
                  </a:lnTo>
                  <a:lnTo>
                    <a:pt x="2544445" y="1045210"/>
                  </a:lnTo>
                  <a:lnTo>
                    <a:pt x="2544445" y="816610"/>
                  </a:lnTo>
                  <a:close/>
                </a:path>
                <a:path w="2544445" h="4954270">
                  <a:moveTo>
                    <a:pt x="2544445" y="588010"/>
                  </a:moveTo>
                  <a:lnTo>
                    <a:pt x="2487295" y="588010"/>
                  </a:lnTo>
                  <a:lnTo>
                    <a:pt x="2487295" y="645160"/>
                  </a:lnTo>
                  <a:lnTo>
                    <a:pt x="2544445" y="645160"/>
                  </a:lnTo>
                  <a:lnTo>
                    <a:pt x="2544445" y="588010"/>
                  </a:lnTo>
                  <a:close/>
                </a:path>
                <a:path w="2544445" h="4954270">
                  <a:moveTo>
                    <a:pt x="2544445" y="187960"/>
                  </a:moveTo>
                  <a:lnTo>
                    <a:pt x="2487295" y="187960"/>
                  </a:lnTo>
                  <a:lnTo>
                    <a:pt x="2487295" y="416560"/>
                  </a:lnTo>
                  <a:lnTo>
                    <a:pt x="2544445" y="416560"/>
                  </a:lnTo>
                  <a:lnTo>
                    <a:pt x="2544445" y="1879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6280150" y="1503044"/>
            <a:ext cx="2804160" cy="4954270"/>
            <a:chOff x="6280150" y="1503044"/>
            <a:chExt cx="2804160" cy="4954270"/>
          </a:xfrm>
        </p:grpSpPr>
        <p:sp>
          <p:nvSpPr>
            <p:cNvPr id="21" name="object 21"/>
            <p:cNvSpPr/>
            <p:nvPr/>
          </p:nvSpPr>
          <p:spPr>
            <a:xfrm>
              <a:off x="6309359" y="1531619"/>
              <a:ext cx="2746375" cy="4897120"/>
            </a:xfrm>
            <a:custGeom>
              <a:avLst/>
              <a:gdLst/>
              <a:ahLst/>
              <a:cxnLst/>
              <a:rect l="l" t="t" r="r" b="b"/>
              <a:pathLst>
                <a:path w="2746375" h="4897120">
                  <a:moveTo>
                    <a:pt x="2746247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6247" y="0"/>
                  </a:lnTo>
                  <a:lnTo>
                    <a:pt x="2746247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28015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59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59" h="4954270">
                  <a:moveTo>
                    <a:pt x="229234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4" y="4925695"/>
                  </a:lnTo>
                  <a:lnTo>
                    <a:pt x="229234" y="4954270"/>
                  </a:lnTo>
                  <a:close/>
                </a:path>
                <a:path w="2804159" h="4954270">
                  <a:moveTo>
                    <a:pt x="229234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4" y="4897120"/>
                  </a:lnTo>
                  <a:lnTo>
                    <a:pt x="229234" y="4925695"/>
                  </a:lnTo>
                  <a:close/>
                </a:path>
                <a:path w="2804159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59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59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59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59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59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59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59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59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59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59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59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59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59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59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59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59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59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59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59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59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59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59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59" h="4954270">
                  <a:moveTo>
                    <a:pt x="2747009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59" y="0"/>
                  </a:lnTo>
                  <a:lnTo>
                    <a:pt x="2804159" y="28574"/>
                  </a:lnTo>
                  <a:lnTo>
                    <a:pt x="2747009" y="28574"/>
                  </a:lnTo>
                  <a:lnTo>
                    <a:pt x="2747009" y="57149"/>
                  </a:lnTo>
                  <a:close/>
                </a:path>
                <a:path w="2804159" h="4954270">
                  <a:moveTo>
                    <a:pt x="2804159" y="156844"/>
                  </a:moveTo>
                  <a:lnTo>
                    <a:pt x="2747009" y="156844"/>
                  </a:lnTo>
                  <a:lnTo>
                    <a:pt x="2747009" y="28574"/>
                  </a:lnTo>
                  <a:lnTo>
                    <a:pt x="2775584" y="57149"/>
                  </a:lnTo>
                  <a:lnTo>
                    <a:pt x="2804159" y="57149"/>
                  </a:lnTo>
                  <a:lnTo>
                    <a:pt x="2804159" y="156844"/>
                  </a:lnTo>
                  <a:close/>
                </a:path>
                <a:path w="2804159" h="4954270">
                  <a:moveTo>
                    <a:pt x="2804159" y="57149"/>
                  </a:moveTo>
                  <a:lnTo>
                    <a:pt x="2775584" y="57149"/>
                  </a:lnTo>
                  <a:lnTo>
                    <a:pt x="2747009" y="28574"/>
                  </a:lnTo>
                  <a:lnTo>
                    <a:pt x="2804159" y="28574"/>
                  </a:lnTo>
                  <a:lnTo>
                    <a:pt x="2804159" y="57149"/>
                  </a:lnTo>
                  <a:close/>
                </a:path>
                <a:path w="2804159" h="4954270">
                  <a:moveTo>
                    <a:pt x="2804159" y="385444"/>
                  </a:moveTo>
                  <a:lnTo>
                    <a:pt x="2747009" y="385444"/>
                  </a:lnTo>
                  <a:lnTo>
                    <a:pt x="2747009" y="328294"/>
                  </a:lnTo>
                  <a:lnTo>
                    <a:pt x="2804159" y="328294"/>
                  </a:lnTo>
                  <a:lnTo>
                    <a:pt x="2804159" y="385444"/>
                  </a:lnTo>
                  <a:close/>
                </a:path>
                <a:path w="2804159" h="4954270">
                  <a:moveTo>
                    <a:pt x="2804159" y="785494"/>
                  </a:moveTo>
                  <a:lnTo>
                    <a:pt x="2747009" y="785494"/>
                  </a:lnTo>
                  <a:lnTo>
                    <a:pt x="2747009" y="556894"/>
                  </a:lnTo>
                  <a:lnTo>
                    <a:pt x="2804159" y="556894"/>
                  </a:lnTo>
                  <a:lnTo>
                    <a:pt x="2804159" y="785494"/>
                  </a:lnTo>
                  <a:close/>
                </a:path>
                <a:path w="2804159" h="4954270">
                  <a:moveTo>
                    <a:pt x="2804159" y="1014094"/>
                  </a:moveTo>
                  <a:lnTo>
                    <a:pt x="2747009" y="1014094"/>
                  </a:lnTo>
                  <a:lnTo>
                    <a:pt x="2747009" y="956944"/>
                  </a:lnTo>
                  <a:lnTo>
                    <a:pt x="2804159" y="956944"/>
                  </a:lnTo>
                  <a:lnTo>
                    <a:pt x="2804159" y="1014094"/>
                  </a:lnTo>
                  <a:close/>
                </a:path>
                <a:path w="2804159" h="4954270">
                  <a:moveTo>
                    <a:pt x="2804159" y="1414144"/>
                  </a:moveTo>
                  <a:lnTo>
                    <a:pt x="2747009" y="1414144"/>
                  </a:lnTo>
                  <a:lnTo>
                    <a:pt x="2747009" y="1185544"/>
                  </a:lnTo>
                  <a:lnTo>
                    <a:pt x="2804159" y="1185544"/>
                  </a:lnTo>
                  <a:lnTo>
                    <a:pt x="2804159" y="1414144"/>
                  </a:lnTo>
                  <a:close/>
                </a:path>
                <a:path w="2804159" h="4954270">
                  <a:moveTo>
                    <a:pt x="2804159" y="1642744"/>
                  </a:moveTo>
                  <a:lnTo>
                    <a:pt x="2747009" y="1642744"/>
                  </a:lnTo>
                  <a:lnTo>
                    <a:pt x="2747009" y="1585594"/>
                  </a:lnTo>
                  <a:lnTo>
                    <a:pt x="2804159" y="1585594"/>
                  </a:lnTo>
                  <a:lnTo>
                    <a:pt x="2804159" y="1642744"/>
                  </a:lnTo>
                  <a:close/>
                </a:path>
                <a:path w="2804159" h="4954270">
                  <a:moveTo>
                    <a:pt x="2804159" y="2042794"/>
                  </a:moveTo>
                  <a:lnTo>
                    <a:pt x="2747009" y="2042794"/>
                  </a:lnTo>
                  <a:lnTo>
                    <a:pt x="2747009" y="1814194"/>
                  </a:lnTo>
                  <a:lnTo>
                    <a:pt x="2804159" y="1814194"/>
                  </a:lnTo>
                  <a:lnTo>
                    <a:pt x="2804159" y="2042794"/>
                  </a:lnTo>
                  <a:close/>
                </a:path>
                <a:path w="2804159" h="4954270">
                  <a:moveTo>
                    <a:pt x="2804159" y="2271394"/>
                  </a:moveTo>
                  <a:lnTo>
                    <a:pt x="2747009" y="2271394"/>
                  </a:lnTo>
                  <a:lnTo>
                    <a:pt x="2747009" y="2214244"/>
                  </a:lnTo>
                  <a:lnTo>
                    <a:pt x="2804159" y="2214244"/>
                  </a:lnTo>
                  <a:lnTo>
                    <a:pt x="2804159" y="2271394"/>
                  </a:lnTo>
                  <a:close/>
                </a:path>
                <a:path w="2804159" h="4954270">
                  <a:moveTo>
                    <a:pt x="2804159" y="2671444"/>
                  </a:moveTo>
                  <a:lnTo>
                    <a:pt x="2747009" y="2671444"/>
                  </a:lnTo>
                  <a:lnTo>
                    <a:pt x="2747009" y="2442844"/>
                  </a:lnTo>
                  <a:lnTo>
                    <a:pt x="2804159" y="2442844"/>
                  </a:lnTo>
                  <a:lnTo>
                    <a:pt x="2804159" y="2671444"/>
                  </a:lnTo>
                  <a:close/>
                </a:path>
                <a:path w="2804159" h="4954270">
                  <a:moveTo>
                    <a:pt x="2804159" y="2900044"/>
                  </a:moveTo>
                  <a:lnTo>
                    <a:pt x="2747009" y="2900044"/>
                  </a:lnTo>
                  <a:lnTo>
                    <a:pt x="2747009" y="2842894"/>
                  </a:lnTo>
                  <a:lnTo>
                    <a:pt x="2804159" y="2842894"/>
                  </a:lnTo>
                  <a:lnTo>
                    <a:pt x="2804159" y="2900044"/>
                  </a:lnTo>
                  <a:close/>
                </a:path>
                <a:path w="2804159" h="4954270">
                  <a:moveTo>
                    <a:pt x="2804159" y="3300094"/>
                  </a:moveTo>
                  <a:lnTo>
                    <a:pt x="2747009" y="3300094"/>
                  </a:lnTo>
                  <a:lnTo>
                    <a:pt x="2747009" y="3071494"/>
                  </a:lnTo>
                  <a:lnTo>
                    <a:pt x="2804159" y="3071494"/>
                  </a:lnTo>
                  <a:lnTo>
                    <a:pt x="2804159" y="3300094"/>
                  </a:lnTo>
                  <a:close/>
                </a:path>
                <a:path w="2804159" h="4954270">
                  <a:moveTo>
                    <a:pt x="2804159" y="3528694"/>
                  </a:moveTo>
                  <a:lnTo>
                    <a:pt x="2747009" y="3528694"/>
                  </a:lnTo>
                  <a:lnTo>
                    <a:pt x="2747009" y="3471544"/>
                  </a:lnTo>
                  <a:lnTo>
                    <a:pt x="2804159" y="3471544"/>
                  </a:lnTo>
                  <a:lnTo>
                    <a:pt x="2804159" y="3528694"/>
                  </a:lnTo>
                  <a:close/>
                </a:path>
                <a:path w="2804159" h="4954270">
                  <a:moveTo>
                    <a:pt x="2804159" y="3928744"/>
                  </a:moveTo>
                  <a:lnTo>
                    <a:pt x="2747009" y="3928744"/>
                  </a:lnTo>
                  <a:lnTo>
                    <a:pt x="2747009" y="3700144"/>
                  </a:lnTo>
                  <a:lnTo>
                    <a:pt x="2804159" y="3700144"/>
                  </a:lnTo>
                  <a:lnTo>
                    <a:pt x="2804159" y="3928744"/>
                  </a:lnTo>
                  <a:close/>
                </a:path>
                <a:path w="2804159" h="4954270">
                  <a:moveTo>
                    <a:pt x="2804159" y="4157344"/>
                  </a:moveTo>
                  <a:lnTo>
                    <a:pt x="2747009" y="4157344"/>
                  </a:lnTo>
                  <a:lnTo>
                    <a:pt x="2747009" y="4100194"/>
                  </a:lnTo>
                  <a:lnTo>
                    <a:pt x="2804159" y="4100194"/>
                  </a:lnTo>
                  <a:lnTo>
                    <a:pt x="2804159" y="4157344"/>
                  </a:lnTo>
                  <a:close/>
                </a:path>
                <a:path w="2804159" h="4954270">
                  <a:moveTo>
                    <a:pt x="2804159" y="4557395"/>
                  </a:moveTo>
                  <a:lnTo>
                    <a:pt x="2747009" y="4557395"/>
                  </a:lnTo>
                  <a:lnTo>
                    <a:pt x="2747009" y="4328795"/>
                  </a:lnTo>
                  <a:lnTo>
                    <a:pt x="2804159" y="4328795"/>
                  </a:lnTo>
                  <a:lnTo>
                    <a:pt x="2804159" y="4557395"/>
                  </a:lnTo>
                  <a:close/>
                </a:path>
                <a:path w="2804159" h="4954270">
                  <a:moveTo>
                    <a:pt x="2804159" y="4785995"/>
                  </a:moveTo>
                  <a:lnTo>
                    <a:pt x="2747009" y="4785995"/>
                  </a:lnTo>
                  <a:lnTo>
                    <a:pt x="2747009" y="4728845"/>
                  </a:lnTo>
                  <a:lnTo>
                    <a:pt x="2804159" y="4728845"/>
                  </a:lnTo>
                  <a:lnTo>
                    <a:pt x="2804159" y="4785995"/>
                  </a:lnTo>
                  <a:close/>
                </a:path>
                <a:path w="2804159" h="4954270">
                  <a:moveTo>
                    <a:pt x="2743834" y="4954270"/>
                  </a:moveTo>
                  <a:lnTo>
                    <a:pt x="2515234" y="4954270"/>
                  </a:lnTo>
                  <a:lnTo>
                    <a:pt x="2515234" y="4897120"/>
                  </a:lnTo>
                  <a:lnTo>
                    <a:pt x="2743834" y="4897120"/>
                  </a:lnTo>
                  <a:lnTo>
                    <a:pt x="2743834" y="4954270"/>
                  </a:lnTo>
                  <a:close/>
                </a:path>
                <a:path w="2804159" h="4954270">
                  <a:moveTo>
                    <a:pt x="2343784" y="4954270"/>
                  </a:moveTo>
                  <a:lnTo>
                    <a:pt x="2286634" y="4954270"/>
                  </a:lnTo>
                  <a:lnTo>
                    <a:pt x="2286634" y="4897120"/>
                  </a:lnTo>
                  <a:lnTo>
                    <a:pt x="2343784" y="4897120"/>
                  </a:lnTo>
                  <a:lnTo>
                    <a:pt x="2343784" y="4954270"/>
                  </a:lnTo>
                  <a:close/>
                </a:path>
                <a:path w="2804159" h="4954270">
                  <a:moveTo>
                    <a:pt x="2115184" y="4954270"/>
                  </a:moveTo>
                  <a:lnTo>
                    <a:pt x="1886584" y="4954270"/>
                  </a:lnTo>
                  <a:lnTo>
                    <a:pt x="1886584" y="4897120"/>
                  </a:lnTo>
                  <a:lnTo>
                    <a:pt x="2115184" y="4897120"/>
                  </a:lnTo>
                  <a:lnTo>
                    <a:pt x="2115184" y="4954270"/>
                  </a:lnTo>
                  <a:close/>
                </a:path>
                <a:path w="2804159" h="4954270">
                  <a:moveTo>
                    <a:pt x="1715134" y="4954270"/>
                  </a:moveTo>
                  <a:lnTo>
                    <a:pt x="1657984" y="4954270"/>
                  </a:lnTo>
                  <a:lnTo>
                    <a:pt x="1657984" y="4897120"/>
                  </a:lnTo>
                  <a:lnTo>
                    <a:pt x="1715134" y="4897120"/>
                  </a:lnTo>
                  <a:lnTo>
                    <a:pt x="1715134" y="4954270"/>
                  </a:lnTo>
                  <a:close/>
                </a:path>
                <a:path w="2804159" h="4954270">
                  <a:moveTo>
                    <a:pt x="1486534" y="4954270"/>
                  </a:moveTo>
                  <a:lnTo>
                    <a:pt x="1257934" y="4954270"/>
                  </a:lnTo>
                  <a:lnTo>
                    <a:pt x="1257934" y="4897120"/>
                  </a:lnTo>
                  <a:lnTo>
                    <a:pt x="1486534" y="4897120"/>
                  </a:lnTo>
                  <a:lnTo>
                    <a:pt x="1486534" y="4954270"/>
                  </a:lnTo>
                  <a:close/>
                </a:path>
                <a:path w="2804159" h="4954270">
                  <a:moveTo>
                    <a:pt x="1086484" y="4954270"/>
                  </a:moveTo>
                  <a:lnTo>
                    <a:pt x="1029334" y="4954270"/>
                  </a:lnTo>
                  <a:lnTo>
                    <a:pt x="1029334" y="4897120"/>
                  </a:lnTo>
                  <a:lnTo>
                    <a:pt x="1086484" y="4897120"/>
                  </a:lnTo>
                  <a:lnTo>
                    <a:pt x="1086484" y="4954270"/>
                  </a:lnTo>
                  <a:close/>
                </a:path>
                <a:path w="2804159" h="4954270">
                  <a:moveTo>
                    <a:pt x="857884" y="4954270"/>
                  </a:moveTo>
                  <a:lnTo>
                    <a:pt x="629284" y="4954270"/>
                  </a:lnTo>
                  <a:lnTo>
                    <a:pt x="629284" y="4897120"/>
                  </a:lnTo>
                  <a:lnTo>
                    <a:pt x="857884" y="4897120"/>
                  </a:lnTo>
                  <a:lnTo>
                    <a:pt x="857884" y="4954270"/>
                  </a:lnTo>
                  <a:close/>
                </a:path>
                <a:path w="2804159" h="4954270">
                  <a:moveTo>
                    <a:pt x="457834" y="4954270"/>
                  </a:moveTo>
                  <a:lnTo>
                    <a:pt x="400684" y="4954270"/>
                  </a:lnTo>
                  <a:lnTo>
                    <a:pt x="400684" y="4897120"/>
                  </a:lnTo>
                  <a:lnTo>
                    <a:pt x="457834" y="4897120"/>
                  </a:lnTo>
                  <a:lnTo>
                    <a:pt x="457834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352425" y="1503044"/>
            <a:ext cx="2482850" cy="4954270"/>
            <a:chOff x="352425" y="1503044"/>
            <a:chExt cx="2482850" cy="4954270"/>
          </a:xfrm>
        </p:grpSpPr>
        <p:sp>
          <p:nvSpPr>
            <p:cNvPr id="24" name="object 24"/>
            <p:cNvSpPr/>
            <p:nvPr/>
          </p:nvSpPr>
          <p:spPr>
            <a:xfrm>
              <a:off x="381000" y="1531619"/>
              <a:ext cx="2426335" cy="4897120"/>
            </a:xfrm>
            <a:custGeom>
              <a:avLst/>
              <a:gdLst/>
              <a:ahLst/>
              <a:cxnLst/>
              <a:rect l="l" t="t" r="r" b="b"/>
              <a:pathLst>
                <a:path w="2426335" h="4897120">
                  <a:moveTo>
                    <a:pt x="2426208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426208" y="0"/>
                  </a:lnTo>
                  <a:lnTo>
                    <a:pt x="2426208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52425" y="1503044"/>
              <a:ext cx="2482850" cy="4954270"/>
            </a:xfrm>
            <a:custGeom>
              <a:avLst/>
              <a:gdLst/>
              <a:ahLst/>
              <a:cxnLst/>
              <a:rect l="l" t="t" r="r" b="b"/>
              <a:pathLst>
                <a:path w="248285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482850" h="4954270">
                  <a:moveTo>
                    <a:pt x="21526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15265" y="4925695"/>
                  </a:lnTo>
                  <a:lnTo>
                    <a:pt x="215265" y="4954270"/>
                  </a:lnTo>
                  <a:close/>
                </a:path>
                <a:path w="2482850" h="4954270">
                  <a:moveTo>
                    <a:pt x="21526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15265" y="4897120"/>
                  </a:lnTo>
                  <a:lnTo>
                    <a:pt x="215265" y="4925695"/>
                  </a:lnTo>
                  <a:close/>
                </a:path>
                <a:path w="248285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48285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48285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48285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48285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48285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48285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48285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48285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48285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48285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48285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48285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48285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48285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482850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2482850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2482850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2482850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2482850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2482850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2482850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2482850" h="4954270">
                  <a:moveTo>
                    <a:pt x="2482850" y="57149"/>
                  </a:moveTo>
                  <a:lnTo>
                    <a:pt x="2454275" y="57149"/>
                  </a:lnTo>
                  <a:lnTo>
                    <a:pt x="2446655" y="49529"/>
                  </a:lnTo>
                  <a:lnTo>
                    <a:pt x="2446655" y="0"/>
                  </a:lnTo>
                  <a:lnTo>
                    <a:pt x="2482850" y="0"/>
                  </a:lnTo>
                  <a:lnTo>
                    <a:pt x="2482850" y="57149"/>
                  </a:lnTo>
                  <a:close/>
                </a:path>
                <a:path w="2482850" h="4954270">
                  <a:moveTo>
                    <a:pt x="2482850" y="78104"/>
                  </a:moveTo>
                  <a:lnTo>
                    <a:pt x="2425700" y="78104"/>
                  </a:lnTo>
                  <a:lnTo>
                    <a:pt x="2425700" y="28574"/>
                  </a:lnTo>
                  <a:lnTo>
                    <a:pt x="2446655" y="49529"/>
                  </a:lnTo>
                  <a:lnTo>
                    <a:pt x="2446655" y="57149"/>
                  </a:lnTo>
                  <a:lnTo>
                    <a:pt x="2482850" y="57149"/>
                  </a:lnTo>
                  <a:lnTo>
                    <a:pt x="2482850" y="78104"/>
                  </a:lnTo>
                  <a:close/>
                </a:path>
                <a:path w="2482850" h="4954270">
                  <a:moveTo>
                    <a:pt x="2454275" y="57149"/>
                  </a:moveTo>
                  <a:lnTo>
                    <a:pt x="2446655" y="57149"/>
                  </a:lnTo>
                  <a:lnTo>
                    <a:pt x="2446655" y="49529"/>
                  </a:lnTo>
                  <a:lnTo>
                    <a:pt x="2454275" y="57149"/>
                  </a:lnTo>
                  <a:close/>
                </a:path>
                <a:path w="2482850" h="4954270">
                  <a:moveTo>
                    <a:pt x="2482850" y="478154"/>
                  </a:moveTo>
                  <a:lnTo>
                    <a:pt x="2425700" y="478154"/>
                  </a:lnTo>
                  <a:lnTo>
                    <a:pt x="2425700" y="249554"/>
                  </a:lnTo>
                  <a:lnTo>
                    <a:pt x="2482850" y="249554"/>
                  </a:lnTo>
                  <a:lnTo>
                    <a:pt x="2482850" y="478154"/>
                  </a:lnTo>
                  <a:close/>
                </a:path>
                <a:path w="2482850" h="4954270">
                  <a:moveTo>
                    <a:pt x="2482850" y="706754"/>
                  </a:moveTo>
                  <a:lnTo>
                    <a:pt x="2425700" y="706754"/>
                  </a:lnTo>
                  <a:lnTo>
                    <a:pt x="2425700" y="649604"/>
                  </a:lnTo>
                  <a:lnTo>
                    <a:pt x="2482850" y="649604"/>
                  </a:lnTo>
                  <a:lnTo>
                    <a:pt x="2482850" y="706754"/>
                  </a:lnTo>
                  <a:close/>
                </a:path>
                <a:path w="2482850" h="4954270">
                  <a:moveTo>
                    <a:pt x="2482850" y="1106804"/>
                  </a:moveTo>
                  <a:lnTo>
                    <a:pt x="2425700" y="1106804"/>
                  </a:lnTo>
                  <a:lnTo>
                    <a:pt x="2425700" y="878204"/>
                  </a:lnTo>
                  <a:lnTo>
                    <a:pt x="2482850" y="878204"/>
                  </a:lnTo>
                  <a:lnTo>
                    <a:pt x="2482850" y="1106804"/>
                  </a:lnTo>
                  <a:close/>
                </a:path>
                <a:path w="2482850" h="4954270">
                  <a:moveTo>
                    <a:pt x="2482850" y="1335404"/>
                  </a:moveTo>
                  <a:lnTo>
                    <a:pt x="2425700" y="1335404"/>
                  </a:lnTo>
                  <a:lnTo>
                    <a:pt x="2425700" y="1278254"/>
                  </a:lnTo>
                  <a:lnTo>
                    <a:pt x="2482850" y="1278254"/>
                  </a:lnTo>
                  <a:lnTo>
                    <a:pt x="2482850" y="1335404"/>
                  </a:lnTo>
                  <a:close/>
                </a:path>
                <a:path w="2482850" h="4954270">
                  <a:moveTo>
                    <a:pt x="2482850" y="1735454"/>
                  </a:moveTo>
                  <a:lnTo>
                    <a:pt x="2425700" y="1735454"/>
                  </a:lnTo>
                  <a:lnTo>
                    <a:pt x="2425700" y="1506854"/>
                  </a:lnTo>
                  <a:lnTo>
                    <a:pt x="2482850" y="1506854"/>
                  </a:lnTo>
                  <a:lnTo>
                    <a:pt x="2482850" y="1735454"/>
                  </a:lnTo>
                  <a:close/>
                </a:path>
                <a:path w="2482850" h="4954270">
                  <a:moveTo>
                    <a:pt x="2482850" y="1964054"/>
                  </a:moveTo>
                  <a:lnTo>
                    <a:pt x="2425700" y="1964054"/>
                  </a:lnTo>
                  <a:lnTo>
                    <a:pt x="2425700" y="1906904"/>
                  </a:lnTo>
                  <a:lnTo>
                    <a:pt x="2482850" y="1906904"/>
                  </a:lnTo>
                  <a:lnTo>
                    <a:pt x="2482850" y="1964054"/>
                  </a:lnTo>
                  <a:close/>
                </a:path>
                <a:path w="2482850" h="4954270">
                  <a:moveTo>
                    <a:pt x="2482850" y="2364104"/>
                  </a:moveTo>
                  <a:lnTo>
                    <a:pt x="2425700" y="2364104"/>
                  </a:lnTo>
                  <a:lnTo>
                    <a:pt x="2425700" y="2135504"/>
                  </a:lnTo>
                  <a:lnTo>
                    <a:pt x="2482850" y="2135504"/>
                  </a:lnTo>
                  <a:lnTo>
                    <a:pt x="2482850" y="2364104"/>
                  </a:lnTo>
                  <a:close/>
                </a:path>
                <a:path w="2482850" h="4954270">
                  <a:moveTo>
                    <a:pt x="2482850" y="2592704"/>
                  </a:moveTo>
                  <a:lnTo>
                    <a:pt x="2425700" y="2592704"/>
                  </a:lnTo>
                  <a:lnTo>
                    <a:pt x="2425700" y="2535554"/>
                  </a:lnTo>
                  <a:lnTo>
                    <a:pt x="2482850" y="2535554"/>
                  </a:lnTo>
                  <a:lnTo>
                    <a:pt x="2482850" y="2592704"/>
                  </a:lnTo>
                  <a:close/>
                </a:path>
                <a:path w="2482850" h="4954270">
                  <a:moveTo>
                    <a:pt x="2482850" y="2992754"/>
                  </a:moveTo>
                  <a:lnTo>
                    <a:pt x="2425700" y="2992754"/>
                  </a:lnTo>
                  <a:lnTo>
                    <a:pt x="2425700" y="2764154"/>
                  </a:lnTo>
                  <a:lnTo>
                    <a:pt x="2482850" y="2764154"/>
                  </a:lnTo>
                  <a:lnTo>
                    <a:pt x="2482850" y="2992754"/>
                  </a:lnTo>
                  <a:close/>
                </a:path>
                <a:path w="2482850" h="4954270">
                  <a:moveTo>
                    <a:pt x="2482850" y="3221354"/>
                  </a:moveTo>
                  <a:lnTo>
                    <a:pt x="2425700" y="3221354"/>
                  </a:lnTo>
                  <a:lnTo>
                    <a:pt x="2425700" y="3164204"/>
                  </a:lnTo>
                  <a:lnTo>
                    <a:pt x="2482850" y="3164204"/>
                  </a:lnTo>
                  <a:lnTo>
                    <a:pt x="2482850" y="3221354"/>
                  </a:lnTo>
                  <a:close/>
                </a:path>
                <a:path w="2482850" h="4954270">
                  <a:moveTo>
                    <a:pt x="2482850" y="3621404"/>
                  </a:moveTo>
                  <a:lnTo>
                    <a:pt x="2425700" y="3621404"/>
                  </a:lnTo>
                  <a:lnTo>
                    <a:pt x="2425700" y="3392804"/>
                  </a:lnTo>
                  <a:lnTo>
                    <a:pt x="2482850" y="3392804"/>
                  </a:lnTo>
                  <a:lnTo>
                    <a:pt x="2482850" y="3621404"/>
                  </a:lnTo>
                  <a:close/>
                </a:path>
                <a:path w="2482850" h="4954270">
                  <a:moveTo>
                    <a:pt x="2482850" y="3850004"/>
                  </a:moveTo>
                  <a:lnTo>
                    <a:pt x="2425700" y="3850004"/>
                  </a:lnTo>
                  <a:lnTo>
                    <a:pt x="2425700" y="3792854"/>
                  </a:lnTo>
                  <a:lnTo>
                    <a:pt x="2482850" y="3792854"/>
                  </a:lnTo>
                  <a:lnTo>
                    <a:pt x="2482850" y="3850004"/>
                  </a:lnTo>
                  <a:close/>
                </a:path>
                <a:path w="2482850" h="4954270">
                  <a:moveTo>
                    <a:pt x="2482850" y="4250055"/>
                  </a:moveTo>
                  <a:lnTo>
                    <a:pt x="2425700" y="4250055"/>
                  </a:lnTo>
                  <a:lnTo>
                    <a:pt x="2425700" y="4021454"/>
                  </a:lnTo>
                  <a:lnTo>
                    <a:pt x="2482850" y="4021454"/>
                  </a:lnTo>
                  <a:lnTo>
                    <a:pt x="2482850" y="4250055"/>
                  </a:lnTo>
                  <a:close/>
                </a:path>
                <a:path w="2482850" h="4954270">
                  <a:moveTo>
                    <a:pt x="2482850" y="4478655"/>
                  </a:moveTo>
                  <a:lnTo>
                    <a:pt x="2425700" y="4478655"/>
                  </a:lnTo>
                  <a:lnTo>
                    <a:pt x="2425700" y="4421505"/>
                  </a:lnTo>
                  <a:lnTo>
                    <a:pt x="2482850" y="4421505"/>
                  </a:lnTo>
                  <a:lnTo>
                    <a:pt x="2482850" y="4478655"/>
                  </a:lnTo>
                  <a:close/>
                </a:path>
                <a:path w="2482850" h="4954270">
                  <a:moveTo>
                    <a:pt x="2482850" y="4878705"/>
                  </a:moveTo>
                  <a:lnTo>
                    <a:pt x="2425700" y="4878705"/>
                  </a:lnTo>
                  <a:lnTo>
                    <a:pt x="2425700" y="4650105"/>
                  </a:lnTo>
                  <a:lnTo>
                    <a:pt x="2482850" y="4650105"/>
                  </a:lnTo>
                  <a:lnTo>
                    <a:pt x="2482850" y="4878705"/>
                  </a:lnTo>
                  <a:close/>
                </a:path>
                <a:path w="2482850" h="4954270">
                  <a:moveTo>
                    <a:pt x="2329815" y="4954270"/>
                  </a:moveTo>
                  <a:lnTo>
                    <a:pt x="2272665" y="4954270"/>
                  </a:lnTo>
                  <a:lnTo>
                    <a:pt x="2272665" y="4897120"/>
                  </a:lnTo>
                  <a:lnTo>
                    <a:pt x="2329815" y="4897120"/>
                  </a:lnTo>
                  <a:lnTo>
                    <a:pt x="2329815" y="4954270"/>
                  </a:lnTo>
                  <a:close/>
                </a:path>
                <a:path w="2482850" h="4954270">
                  <a:moveTo>
                    <a:pt x="2101215" y="4954270"/>
                  </a:moveTo>
                  <a:lnTo>
                    <a:pt x="1872614" y="4954270"/>
                  </a:lnTo>
                  <a:lnTo>
                    <a:pt x="1872614" y="4897120"/>
                  </a:lnTo>
                  <a:lnTo>
                    <a:pt x="2101215" y="4897120"/>
                  </a:lnTo>
                  <a:lnTo>
                    <a:pt x="2101215" y="4954270"/>
                  </a:lnTo>
                  <a:close/>
                </a:path>
                <a:path w="2482850" h="4954270">
                  <a:moveTo>
                    <a:pt x="1701164" y="4954270"/>
                  </a:moveTo>
                  <a:lnTo>
                    <a:pt x="1644014" y="4954270"/>
                  </a:lnTo>
                  <a:lnTo>
                    <a:pt x="1644014" y="4897120"/>
                  </a:lnTo>
                  <a:lnTo>
                    <a:pt x="1701164" y="4897120"/>
                  </a:lnTo>
                  <a:lnTo>
                    <a:pt x="1701164" y="4954270"/>
                  </a:lnTo>
                  <a:close/>
                </a:path>
                <a:path w="2482850" h="4954270">
                  <a:moveTo>
                    <a:pt x="1472564" y="4954270"/>
                  </a:moveTo>
                  <a:lnTo>
                    <a:pt x="1243965" y="4954270"/>
                  </a:lnTo>
                  <a:lnTo>
                    <a:pt x="1243965" y="4897120"/>
                  </a:lnTo>
                  <a:lnTo>
                    <a:pt x="1472564" y="4897120"/>
                  </a:lnTo>
                  <a:lnTo>
                    <a:pt x="1472564" y="4954270"/>
                  </a:lnTo>
                  <a:close/>
                </a:path>
                <a:path w="2482850" h="4954270">
                  <a:moveTo>
                    <a:pt x="1072515" y="4954270"/>
                  </a:moveTo>
                  <a:lnTo>
                    <a:pt x="1015365" y="4954270"/>
                  </a:lnTo>
                  <a:lnTo>
                    <a:pt x="1015365" y="4897120"/>
                  </a:lnTo>
                  <a:lnTo>
                    <a:pt x="1072515" y="4897120"/>
                  </a:lnTo>
                  <a:lnTo>
                    <a:pt x="1072515" y="4954270"/>
                  </a:lnTo>
                  <a:close/>
                </a:path>
                <a:path w="2482850" h="4954270">
                  <a:moveTo>
                    <a:pt x="843915" y="4954270"/>
                  </a:moveTo>
                  <a:lnTo>
                    <a:pt x="615315" y="4954270"/>
                  </a:lnTo>
                  <a:lnTo>
                    <a:pt x="615315" y="4897120"/>
                  </a:lnTo>
                  <a:lnTo>
                    <a:pt x="843915" y="4897120"/>
                  </a:lnTo>
                  <a:lnTo>
                    <a:pt x="843915" y="4954270"/>
                  </a:lnTo>
                  <a:close/>
                </a:path>
                <a:path w="2482850" h="4954270">
                  <a:moveTo>
                    <a:pt x="443865" y="4954270"/>
                  </a:moveTo>
                  <a:lnTo>
                    <a:pt x="386715" y="4954270"/>
                  </a:lnTo>
                  <a:lnTo>
                    <a:pt x="386715" y="4897120"/>
                  </a:lnTo>
                  <a:lnTo>
                    <a:pt x="443865" y="4897120"/>
                  </a:lnTo>
                  <a:lnTo>
                    <a:pt x="44386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459574" y="628561"/>
            <a:ext cx="84283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Как</a:t>
            </a:r>
            <a:r>
              <a:rPr sz="3600" spc="-15" dirty="0"/>
              <a:t> </a:t>
            </a:r>
            <a:r>
              <a:rPr sz="3600" dirty="0"/>
              <a:t>поступить</a:t>
            </a:r>
            <a:r>
              <a:rPr sz="3600" spc="-10" dirty="0"/>
              <a:t> </a:t>
            </a:r>
            <a:r>
              <a:rPr sz="3600" dirty="0"/>
              <a:t>куратору</a:t>
            </a:r>
            <a:r>
              <a:rPr sz="3600" spc="-10" dirty="0"/>
              <a:t> </a:t>
            </a:r>
            <a:r>
              <a:rPr sz="3600" dirty="0"/>
              <a:t>группы?</a:t>
            </a:r>
            <a:endParaRPr sz="3600"/>
          </a:p>
        </p:txBody>
      </p:sp>
      <p:grpSp>
        <p:nvGrpSpPr>
          <p:cNvPr id="27" name="object 27"/>
          <p:cNvGrpSpPr/>
          <p:nvPr/>
        </p:nvGrpSpPr>
        <p:grpSpPr>
          <a:xfrm>
            <a:off x="3166110" y="1503044"/>
            <a:ext cx="2804160" cy="4954270"/>
            <a:chOff x="3166110" y="1503044"/>
            <a:chExt cx="2804160" cy="4954270"/>
          </a:xfrm>
        </p:grpSpPr>
        <p:sp>
          <p:nvSpPr>
            <p:cNvPr id="28" name="object 28"/>
            <p:cNvSpPr/>
            <p:nvPr/>
          </p:nvSpPr>
          <p:spPr>
            <a:xfrm>
              <a:off x="3194304" y="1531619"/>
              <a:ext cx="2748280" cy="4897120"/>
            </a:xfrm>
            <a:custGeom>
              <a:avLst/>
              <a:gdLst/>
              <a:ahLst/>
              <a:cxnLst/>
              <a:rect l="l" t="t" r="r" b="b"/>
              <a:pathLst>
                <a:path w="2748279" h="4897120">
                  <a:moveTo>
                    <a:pt x="2747772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7772" y="0"/>
                  </a:lnTo>
                  <a:lnTo>
                    <a:pt x="2747772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316611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6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60" h="4954270">
                  <a:moveTo>
                    <a:pt x="22923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5" y="4925695"/>
                  </a:lnTo>
                  <a:lnTo>
                    <a:pt x="229235" y="4954270"/>
                  </a:lnTo>
                  <a:close/>
                </a:path>
                <a:path w="2804160" h="4954270">
                  <a:moveTo>
                    <a:pt x="22923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5" y="4897120"/>
                  </a:lnTo>
                  <a:lnTo>
                    <a:pt x="229235" y="4925695"/>
                  </a:lnTo>
                  <a:close/>
                </a:path>
                <a:path w="280416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6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6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6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6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6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6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6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6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6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6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6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6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6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6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60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60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60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60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60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60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60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60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60" h="4954270">
                  <a:moveTo>
                    <a:pt x="2747010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60" y="0"/>
                  </a:lnTo>
                  <a:lnTo>
                    <a:pt x="2804160" y="28574"/>
                  </a:lnTo>
                  <a:lnTo>
                    <a:pt x="2747010" y="28574"/>
                  </a:lnTo>
                  <a:lnTo>
                    <a:pt x="2747010" y="57149"/>
                  </a:lnTo>
                  <a:close/>
                </a:path>
                <a:path w="2804160" h="4954270">
                  <a:moveTo>
                    <a:pt x="2804160" y="156844"/>
                  </a:moveTo>
                  <a:lnTo>
                    <a:pt x="2747010" y="156844"/>
                  </a:lnTo>
                  <a:lnTo>
                    <a:pt x="2747010" y="28574"/>
                  </a:lnTo>
                  <a:lnTo>
                    <a:pt x="2775585" y="57149"/>
                  </a:lnTo>
                  <a:lnTo>
                    <a:pt x="2804160" y="57149"/>
                  </a:lnTo>
                  <a:lnTo>
                    <a:pt x="2804160" y="156844"/>
                  </a:lnTo>
                  <a:close/>
                </a:path>
                <a:path w="2804160" h="4954270">
                  <a:moveTo>
                    <a:pt x="2804160" y="57149"/>
                  </a:moveTo>
                  <a:lnTo>
                    <a:pt x="2775585" y="57149"/>
                  </a:lnTo>
                  <a:lnTo>
                    <a:pt x="2747010" y="28574"/>
                  </a:lnTo>
                  <a:lnTo>
                    <a:pt x="2804160" y="28574"/>
                  </a:lnTo>
                  <a:lnTo>
                    <a:pt x="2804160" y="57149"/>
                  </a:lnTo>
                  <a:close/>
                </a:path>
                <a:path w="2804160" h="4954270">
                  <a:moveTo>
                    <a:pt x="2804160" y="385444"/>
                  </a:moveTo>
                  <a:lnTo>
                    <a:pt x="2747010" y="385444"/>
                  </a:lnTo>
                  <a:lnTo>
                    <a:pt x="2747010" y="328294"/>
                  </a:lnTo>
                  <a:lnTo>
                    <a:pt x="2804160" y="328294"/>
                  </a:lnTo>
                  <a:lnTo>
                    <a:pt x="2804160" y="385444"/>
                  </a:lnTo>
                  <a:close/>
                </a:path>
                <a:path w="2804160" h="4954270">
                  <a:moveTo>
                    <a:pt x="2804160" y="785494"/>
                  </a:moveTo>
                  <a:lnTo>
                    <a:pt x="2747010" y="785494"/>
                  </a:lnTo>
                  <a:lnTo>
                    <a:pt x="2747010" y="556894"/>
                  </a:lnTo>
                  <a:lnTo>
                    <a:pt x="2804160" y="556894"/>
                  </a:lnTo>
                  <a:lnTo>
                    <a:pt x="2804160" y="785494"/>
                  </a:lnTo>
                  <a:close/>
                </a:path>
                <a:path w="2804160" h="4954270">
                  <a:moveTo>
                    <a:pt x="2804160" y="1014094"/>
                  </a:moveTo>
                  <a:lnTo>
                    <a:pt x="2747010" y="1014094"/>
                  </a:lnTo>
                  <a:lnTo>
                    <a:pt x="2747010" y="956944"/>
                  </a:lnTo>
                  <a:lnTo>
                    <a:pt x="2804160" y="956944"/>
                  </a:lnTo>
                  <a:lnTo>
                    <a:pt x="2804160" y="1014094"/>
                  </a:lnTo>
                  <a:close/>
                </a:path>
                <a:path w="2804160" h="4954270">
                  <a:moveTo>
                    <a:pt x="2804160" y="1414144"/>
                  </a:moveTo>
                  <a:lnTo>
                    <a:pt x="2747010" y="1414144"/>
                  </a:lnTo>
                  <a:lnTo>
                    <a:pt x="2747010" y="1185544"/>
                  </a:lnTo>
                  <a:lnTo>
                    <a:pt x="2804160" y="1185544"/>
                  </a:lnTo>
                  <a:lnTo>
                    <a:pt x="2804160" y="1414144"/>
                  </a:lnTo>
                  <a:close/>
                </a:path>
                <a:path w="2804160" h="4954270">
                  <a:moveTo>
                    <a:pt x="2804160" y="1642744"/>
                  </a:moveTo>
                  <a:lnTo>
                    <a:pt x="2747010" y="1642744"/>
                  </a:lnTo>
                  <a:lnTo>
                    <a:pt x="2747010" y="1585594"/>
                  </a:lnTo>
                  <a:lnTo>
                    <a:pt x="2804160" y="1585594"/>
                  </a:lnTo>
                  <a:lnTo>
                    <a:pt x="2804160" y="1642744"/>
                  </a:lnTo>
                  <a:close/>
                </a:path>
                <a:path w="2804160" h="4954270">
                  <a:moveTo>
                    <a:pt x="2804160" y="2042794"/>
                  </a:moveTo>
                  <a:lnTo>
                    <a:pt x="2747010" y="2042794"/>
                  </a:lnTo>
                  <a:lnTo>
                    <a:pt x="2747010" y="1814194"/>
                  </a:lnTo>
                  <a:lnTo>
                    <a:pt x="2804160" y="1814194"/>
                  </a:lnTo>
                  <a:lnTo>
                    <a:pt x="2804160" y="2042794"/>
                  </a:lnTo>
                  <a:close/>
                </a:path>
                <a:path w="2804160" h="4954270">
                  <a:moveTo>
                    <a:pt x="2804160" y="2271394"/>
                  </a:moveTo>
                  <a:lnTo>
                    <a:pt x="2747010" y="2271394"/>
                  </a:lnTo>
                  <a:lnTo>
                    <a:pt x="2747010" y="2214244"/>
                  </a:lnTo>
                  <a:lnTo>
                    <a:pt x="2804160" y="2214244"/>
                  </a:lnTo>
                  <a:lnTo>
                    <a:pt x="2804160" y="2271394"/>
                  </a:lnTo>
                  <a:close/>
                </a:path>
                <a:path w="2804160" h="4954270">
                  <a:moveTo>
                    <a:pt x="2804160" y="2671444"/>
                  </a:moveTo>
                  <a:lnTo>
                    <a:pt x="2747010" y="2671444"/>
                  </a:lnTo>
                  <a:lnTo>
                    <a:pt x="2747010" y="2442844"/>
                  </a:lnTo>
                  <a:lnTo>
                    <a:pt x="2804160" y="2442844"/>
                  </a:lnTo>
                  <a:lnTo>
                    <a:pt x="2804160" y="2671444"/>
                  </a:lnTo>
                  <a:close/>
                </a:path>
                <a:path w="2804160" h="4954270">
                  <a:moveTo>
                    <a:pt x="2804160" y="2900044"/>
                  </a:moveTo>
                  <a:lnTo>
                    <a:pt x="2747010" y="2900044"/>
                  </a:lnTo>
                  <a:lnTo>
                    <a:pt x="2747010" y="2842894"/>
                  </a:lnTo>
                  <a:lnTo>
                    <a:pt x="2804160" y="2842894"/>
                  </a:lnTo>
                  <a:lnTo>
                    <a:pt x="2804160" y="2900044"/>
                  </a:lnTo>
                  <a:close/>
                </a:path>
                <a:path w="2804160" h="4954270">
                  <a:moveTo>
                    <a:pt x="2804160" y="3300094"/>
                  </a:moveTo>
                  <a:lnTo>
                    <a:pt x="2747010" y="3300094"/>
                  </a:lnTo>
                  <a:lnTo>
                    <a:pt x="2747010" y="3071494"/>
                  </a:lnTo>
                  <a:lnTo>
                    <a:pt x="2804160" y="3071494"/>
                  </a:lnTo>
                  <a:lnTo>
                    <a:pt x="2804160" y="3300094"/>
                  </a:lnTo>
                  <a:close/>
                </a:path>
                <a:path w="2804160" h="4954270">
                  <a:moveTo>
                    <a:pt x="2804160" y="3528694"/>
                  </a:moveTo>
                  <a:lnTo>
                    <a:pt x="2747010" y="3528694"/>
                  </a:lnTo>
                  <a:lnTo>
                    <a:pt x="2747010" y="3471544"/>
                  </a:lnTo>
                  <a:lnTo>
                    <a:pt x="2804160" y="3471544"/>
                  </a:lnTo>
                  <a:lnTo>
                    <a:pt x="2804160" y="3528694"/>
                  </a:lnTo>
                  <a:close/>
                </a:path>
                <a:path w="2804160" h="4954270">
                  <a:moveTo>
                    <a:pt x="2804160" y="3928744"/>
                  </a:moveTo>
                  <a:lnTo>
                    <a:pt x="2747010" y="3928744"/>
                  </a:lnTo>
                  <a:lnTo>
                    <a:pt x="2747010" y="3700144"/>
                  </a:lnTo>
                  <a:lnTo>
                    <a:pt x="2804160" y="3700144"/>
                  </a:lnTo>
                  <a:lnTo>
                    <a:pt x="2804160" y="3928744"/>
                  </a:lnTo>
                  <a:close/>
                </a:path>
                <a:path w="2804160" h="4954270">
                  <a:moveTo>
                    <a:pt x="2804160" y="4157344"/>
                  </a:moveTo>
                  <a:lnTo>
                    <a:pt x="2747010" y="4157344"/>
                  </a:lnTo>
                  <a:lnTo>
                    <a:pt x="2747010" y="4100194"/>
                  </a:lnTo>
                  <a:lnTo>
                    <a:pt x="2804160" y="4100194"/>
                  </a:lnTo>
                  <a:lnTo>
                    <a:pt x="2804160" y="4157344"/>
                  </a:lnTo>
                  <a:close/>
                </a:path>
                <a:path w="2804160" h="4954270">
                  <a:moveTo>
                    <a:pt x="2804160" y="4557395"/>
                  </a:moveTo>
                  <a:lnTo>
                    <a:pt x="2747010" y="4557395"/>
                  </a:lnTo>
                  <a:lnTo>
                    <a:pt x="2747010" y="4328795"/>
                  </a:lnTo>
                  <a:lnTo>
                    <a:pt x="2804160" y="4328795"/>
                  </a:lnTo>
                  <a:lnTo>
                    <a:pt x="2804160" y="4557395"/>
                  </a:lnTo>
                  <a:close/>
                </a:path>
                <a:path w="2804160" h="4954270">
                  <a:moveTo>
                    <a:pt x="2804160" y="4785995"/>
                  </a:moveTo>
                  <a:lnTo>
                    <a:pt x="2747010" y="4785995"/>
                  </a:lnTo>
                  <a:lnTo>
                    <a:pt x="2747010" y="4728845"/>
                  </a:lnTo>
                  <a:lnTo>
                    <a:pt x="2804160" y="4728845"/>
                  </a:lnTo>
                  <a:lnTo>
                    <a:pt x="2804160" y="4785995"/>
                  </a:lnTo>
                  <a:close/>
                </a:path>
                <a:path w="2804160" h="4954270">
                  <a:moveTo>
                    <a:pt x="2743835" y="4954270"/>
                  </a:moveTo>
                  <a:lnTo>
                    <a:pt x="2515235" y="4954270"/>
                  </a:lnTo>
                  <a:lnTo>
                    <a:pt x="2515235" y="4897120"/>
                  </a:lnTo>
                  <a:lnTo>
                    <a:pt x="2743835" y="4897120"/>
                  </a:lnTo>
                  <a:lnTo>
                    <a:pt x="2743835" y="4954270"/>
                  </a:lnTo>
                  <a:close/>
                </a:path>
                <a:path w="2804160" h="4954270">
                  <a:moveTo>
                    <a:pt x="2343785" y="4954270"/>
                  </a:moveTo>
                  <a:lnTo>
                    <a:pt x="2286635" y="4954270"/>
                  </a:lnTo>
                  <a:lnTo>
                    <a:pt x="2286635" y="4897120"/>
                  </a:lnTo>
                  <a:lnTo>
                    <a:pt x="2343785" y="4897120"/>
                  </a:lnTo>
                  <a:lnTo>
                    <a:pt x="2343785" y="4954270"/>
                  </a:lnTo>
                  <a:close/>
                </a:path>
                <a:path w="2804160" h="4954270">
                  <a:moveTo>
                    <a:pt x="2115185" y="4954270"/>
                  </a:moveTo>
                  <a:lnTo>
                    <a:pt x="1886585" y="4954270"/>
                  </a:lnTo>
                  <a:lnTo>
                    <a:pt x="1886585" y="4897120"/>
                  </a:lnTo>
                  <a:lnTo>
                    <a:pt x="2115185" y="4897120"/>
                  </a:lnTo>
                  <a:lnTo>
                    <a:pt x="2115185" y="4954270"/>
                  </a:lnTo>
                  <a:close/>
                </a:path>
                <a:path w="2804160" h="4954270">
                  <a:moveTo>
                    <a:pt x="1715135" y="4954270"/>
                  </a:moveTo>
                  <a:lnTo>
                    <a:pt x="1657985" y="4954270"/>
                  </a:lnTo>
                  <a:lnTo>
                    <a:pt x="1657985" y="4897120"/>
                  </a:lnTo>
                  <a:lnTo>
                    <a:pt x="1715135" y="4897120"/>
                  </a:lnTo>
                  <a:lnTo>
                    <a:pt x="1715135" y="4954270"/>
                  </a:lnTo>
                  <a:close/>
                </a:path>
                <a:path w="2804160" h="4954270">
                  <a:moveTo>
                    <a:pt x="1486535" y="4954270"/>
                  </a:moveTo>
                  <a:lnTo>
                    <a:pt x="1257935" y="4954270"/>
                  </a:lnTo>
                  <a:lnTo>
                    <a:pt x="1257935" y="4897120"/>
                  </a:lnTo>
                  <a:lnTo>
                    <a:pt x="1486535" y="4897120"/>
                  </a:lnTo>
                  <a:lnTo>
                    <a:pt x="1486535" y="4954270"/>
                  </a:lnTo>
                  <a:close/>
                </a:path>
                <a:path w="2804160" h="4954270">
                  <a:moveTo>
                    <a:pt x="1086485" y="4954270"/>
                  </a:moveTo>
                  <a:lnTo>
                    <a:pt x="1029335" y="4954270"/>
                  </a:lnTo>
                  <a:lnTo>
                    <a:pt x="1029335" y="4897120"/>
                  </a:lnTo>
                  <a:lnTo>
                    <a:pt x="1086485" y="4897120"/>
                  </a:lnTo>
                  <a:lnTo>
                    <a:pt x="1086485" y="4954270"/>
                  </a:lnTo>
                  <a:close/>
                </a:path>
                <a:path w="2804160" h="4954270">
                  <a:moveTo>
                    <a:pt x="857885" y="4954270"/>
                  </a:moveTo>
                  <a:lnTo>
                    <a:pt x="629285" y="4954270"/>
                  </a:lnTo>
                  <a:lnTo>
                    <a:pt x="629285" y="4897120"/>
                  </a:lnTo>
                  <a:lnTo>
                    <a:pt x="857885" y="4897120"/>
                  </a:lnTo>
                  <a:lnTo>
                    <a:pt x="857885" y="4954270"/>
                  </a:lnTo>
                  <a:close/>
                </a:path>
                <a:path w="2804160" h="4954270">
                  <a:moveTo>
                    <a:pt x="457835" y="4954270"/>
                  </a:moveTo>
                  <a:lnTo>
                    <a:pt x="400685" y="4954270"/>
                  </a:lnTo>
                  <a:lnTo>
                    <a:pt x="400685" y="4897120"/>
                  </a:lnTo>
                  <a:lnTo>
                    <a:pt x="457835" y="4897120"/>
                  </a:lnTo>
                  <a:lnTo>
                    <a:pt x="45783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381000" y="1531619"/>
            <a:ext cx="2426335" cy="4897120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R="67310" algn="ctr">
              <a:lnSpc>
                <a:spcPct val="100000"/>
              </a:lnSpc>
              <a:spcBef>
                <a:spcPts val="194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65100" marR="95885" indent="-635" algn="ctr">
              <a:lnSpc>
                <a:spcPct val="100000"/>
              </a:lnSpc>
              <a:spcBef>
                <a:spcPts val="1025"/>
              </a:spcBef>
            </a:pP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Поговорить с Мишей </a:t>
            </a:r>
            <a:r>
              <a:rPr sz="1400" spc="-4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 помочь ему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выстроить линию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поведения в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конфликте,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нацеливая его на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конструктивное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решение.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 крайнем </a:t>
            </a:r>
            <a:r>
              <a:rPr sz="1400" spc="-4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случаи включиться в </a:t>
            </a:r>
            <a:r>
              <a:rPr sz="1400" spc="-4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ситуацию и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поговорить с Алиной </a:t>
            </a:r>
            <a:r>
              <a:rPr sz="1400" spc="-4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Валерьевной.</a:t>
            </a:r>
            <a:endParaRPr sz="14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194304" y="1531619"/>
            <a:ext cx="2748280" cy="4897120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R="134620" algn="ctr">
              <a:lnSpc>
                <a:spcPct val="100000"/>
              </a:lnSpc>
              <a:spcBef>
                <a:spcPts val="194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2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18745" marR="230505" algn="ctr">
              <a:lnSpc>
                <a:spcPct val="100000"/>
              </a:lnSpc>
              <a:spcBef>
                <a:spcPts val="1030"/>
              </a:spcBef>
            </a:pP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Возможно, куратору не </a:t>
            </a:r>
            <a:r>
              <a:rPr sz="1400" spc="-4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стоит вмешиваться в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решение конфликта,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ведь она не была в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этом</a:t>
            </a:r>
            <a:r>
              <a:rPr sz="14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замешана.</a:t>
            </a:r>
            <a:endParaRPr sz="14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09359" y="1531619"/>
            <a:ext cx="274637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16637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283845" marR="192405" algn="ctr">
              <a:lnSpc>
                <a:spcPct val="100000"/>
              </a:lnSpc>
              <a:spcBef>
                <a:spcPts val="1375"/>
              </a:spcBef>
            </a:pP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Куратору нужно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поговорить с Алиной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Валерьевной как с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коллегой для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прояснения</a:t>
            </a:r>
            <a:r>
              <a:rPr sz="1400" spc="-3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ситуации.</a:t>
            </a:r>
            <a:endParaRPr sz="1400">
              <a:latin typeface="Arial Black" panose="020B0A04020102020204"/>
              <a:cs typeface="Arial Black" panose="020B0A04020102020204"/>
            </a:endParaRPr>
          </a:p>
          <a:p>
            <a:pPr marL="310515" marR="219710" algn="ctr">
              <a:lnSpc>
                <a:spcPct val="100000"/>
              </a:lnSpc>
            </a:pP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/ Поговорить с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группой студентов,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выяснить по каким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причинам случился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конф</a:t>
            </a:r>
            <a:r>
              <a:rPr sz="14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л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икт/</a:t>
            </a:r>
            <a:r>
              <a:rPr sz="14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оговорить  с Михаилом/ При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необходимости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обратиться к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администрации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колледжа.</a:t>
            </a:r>
            <a:endParaRPr sz="14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422765" y="1766074"/>
            <a:ext cx="2487295" cy="224536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3175" algn="ctr">
              <a:lnSpc>
                <a:spcPct val="100000"/>
              </a:lnSpc>
              <a:spcBef>
                <a:spcPts val="10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4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89865" marR="100330" indent="-635" algn="ctr">
              <a:lnSpc>
                <a:spcPct val="100000"/>
              </a:lnSpc>
              <a:spcBef>
                <a:spcPts val="2110"/>
              </a:spcBef>
            </a:pP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Куратор может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позвонить родителям </a:t>
            </a:r>
            <a:r>
              <a:rPr sz="1400" spc="-4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Миши и сообщить о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конфликте,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спровоцированном </a:t>
            </a:r>
            <a:r>
              <a:rPr sz="14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4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преподавателем.</a:t>
            </a:r>
            <a:endParaRPr sz="14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722988" y="2285784"/>
            <a:ext cx="5895975" cy="17316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indent="-635" algn="ctr">
              <a:lnSpc>
                <a:spcPct val="100000"/>
              </a:lnSpc>
              <a:spcBef>
                <a:spcPts val="95"/>
              </a:spcBef>
            </a:pP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Важно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5" dirty="0">
                <a:latin typeface="Microsoft Sans Serif" panose="020B0604020202020204"/>
                <a:cs typeface="Microsoft Sans Serif" panose="020B0604020202020204"/>
              </a:rPr>
              <a:t>оказать </a:t>
            </a:r>
            <a:r>
              <a:rPr sz="2800" spc="-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latin typeface="Microsoft Sans Serif" panose="020B0604020202020204"/>
                <a:cs typeface="Microsoft Sans Serif" panose="020B0604020202020204"/>
              </a:rPr>
              <a:t>поддержку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latin typeface="Microsoft Sans Serif" panose="020B0604020202020204"/>
                <a:cs typeface="Microsoft Sans Serif" panose="020B0604020202020204"/>
              </a:rPr>
              <a:t>студенту,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решать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65" dirty="0">
                <a:latin typeface="Microsoft Sans Serif" panose="020B0604020202020204"/>
                <a:cs typeface="Microsoft Sans Serif" panose="020B0604020202020204"/>
              </a:rPr>
              <a:t>за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него.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8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только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latin typeface="Microsoft Sans Serif" panose="020B0604020202020204"/>
                <a:cs typeface="Microsoft Sans Serif" panose="020B0604020202020204"/>
              </a:rPr>
              <a:t>крайнем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случае </a:t>
            </a:r>
            <a:r>
              <a:rPr sz="2800" spc="-73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включиться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ситуацию.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>
                <a:solidFill>
                  <a:srgbClr val="000000"/>
                </a:solidFill>
              </a:rPr>
              <a:t>1</a:t>
            </a:r>
            <a:r>
              <a:rPr sz="8000" spc="-75" dirty="0">
                <a:solidFill>
                  <a:srgbClr val="000000"/>
                </a:solidFill>
              </a:rPr>
              <a:t> </a:t>
            </a:r>
            <a:r>
              <a:rPr sz="8000" dirty="0">
                <a:solidFill>
                  <a:srgbClr val="000000"/>
                </a:solidFill>
              </a:rPr>
              <a:t>выбор</a:t>
            </a:r>
            <a:endParaRPr sz="8000"/>
          </a:p>
        </p:txBody>
      </p:sp>
      <p:sp>
        <p:nvSpPr>
          <p:cNvPr id="4" name="object 4"/>
          <p:cNvSpPr txBox="1"/>
          <p:nvPr/>
        </p:nvSpPr>
        <p:spPr>
          <a:xfrm>
            <a:off x="6062979" y="5154929"/>
            <a:ext cx="535749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504950" algn="l"/>
              </a:tabLst>
            </a:pPr>
            <a:r>
              <a:rPr sz="8800" spc="-5" dirty="0">
                <a:latin typeface="Arial Black" panose="020B0A04020102020204"/>
                <a:cs typeface="Arial Black" panose="020B0A04020102020204"/>
              </a:rPr>
              <a:t>4	</a:t>
            </a:r>
            <a:r>
              <a:rPr sz="8800" dirty="0">
                <a:latin typeface="Arial Black" panose="020B0A04020102020204"/>
                <a:cs typeface="Arial Black" panose="020B0A04020102020204"/>
              </a:rPr>
              <a:t>балл</a:t>
            </a:r>
            <a:r>
              <a:rPr sz="8800" spc="-5" dirty="0">
                <a:latin typeface="Arial Black" panose="020B0A04020102020204"/>
                <a:cs typeface="Arial Black" panose="020B0A04020102020204"/>
              </a:rPr>
              <a:t>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648334" y="1503044"/>
            <a:ext cx="4938395" cy="4954270"/>
            <a:chOff x="648334" y="1503044"/>
            <a:chExt cx="4938395" cy="4954270"/>
          </a:xfrm>
        </p:grpSpPr>
        <p:sp>
          <p:nvSpPr>
            <p:cNvPr id="6" name="object 6"/>
            <p:cNvSpPr/>
            <p:nvPr/>
          </p:nvSpPr>
          <p:spPr>
            <a:xfrm>
              <a:off x="676655" y="1531619"/>
              <a:ext cx="4881880" cy="4897120"/>
            </a:xfrm>
            <a:custGeom>
              <a:avLst/>
              <a:gdLst/>
              <a:ahLst/>
              <a:cxnLst/>
              <a:rect l="l" t="t" r="r" b="b"/>
              <a:pathLst>
                <a:path w="4881880" h="4897120">
                  <a:moveTo>
                    <a:pt x="4881372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4881372" y="0"/>
                  </a:lnTo>
                  <a:lnTo>
                    <a:pt x="4881372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48334" y="1503044"/>
              <a:ext cx="4938395" cy="4954270"/>
            </a:xfrm>
            <a:custGeom>
              <a:avLst/>
              <a:gdLst/>
              <a:ahLst/>
              <a:cxnLst/>
              <a:rect l="l" t="t" r="r" b="b"/>
              <a:pathLst>
                <a:path w="4938395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4938395" h="4954270">
                  <a:moveTo>
                    <a:pt x="9715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97155" y="4925695"/>
                  </a:lnTo>
                  <a:lnTo>
                    <a:pt x="97155" y="4954270"/>
                  </a:lnTo>
                  <a:close/>
                </a:path>
                <a:path w="4938395" h="4954270">
                  <a:moveTo>
                    <a:pt x="9715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97155" y="4897120"/>
                  </a:lnTo>
                  <a:lnTo>
                    <a:pt x="97155" y="4925695"/>
                  </a:lnTo>
                  <a:close/>
                </a:path>
                <a:path w="4938395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4938395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4938395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4938395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4938395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4938395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4938395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4938395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4938395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4938395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4938395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4938395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4938395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4938395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4938395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4938395" h="4954270">
                  <a:moveTo>
                    <a:pt x="389255" y="57149"/>
                  </a:moveTo>
                  <a:lnTo>
                    <a:pt x="160655" y="57149"/>
                  </a:lnTo>
                  <a:lnTo>
                    <a:pt x="160655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4938395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4938395" h="4954270">
                  <a:moveTo>
                    <a:pt x="1017904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4938395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4938395" h="4954270">
                  <a:moveTo>
                    <a:pt x="1646554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4938395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4938395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4938395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4938395" h="4954270">
                  <a:moveTo>
                    <a:pt x="2903854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903854" y="0"/>
                  </a:lnTo>
                  <a:lnTo>
                    <a:pt x="2903854" y="57149"/>
                  </a:lnTo>
                  <a:close/>
                </a:path>
                <a:path w="4938395" h="4954270">
                  <a:moveTo>
                    <a:pt x="3132454" y="57149"/>
                  </a:moveTo>
                  <a:lnTo>
                    <a:pt x="3075304" y="57149"/>
                  </a:lnTo>
                  <a:lnTo>
                    <a:pt x="3075304" y="0"/>
                  </a:lnTo>
                  <a:lnTo>
                    <a:pt x="3132454" y="0"/>
                  </a:lnTo>
                  <a:lnTo>
                    <a:pt x="3132454" y="57149"/>
                  </a:lnTo>
                  <a:close/>
                </a:path>
                <a:path w="4938395" h="4954270">
                  <a:moveTo>
                    <a:pt x="3532504" y="57149"/>
                  </a:moveTo>
                  <a:lnTo>
                    <a:pt x="3303904" y="57149"/>
                  </a:lnTo>
                  <a:lnTo>
                    <a:pt x="3303904" y="0"/>
                  </a:lnTo>
                  <a:lnTo>
                    <a:pt x="3532504" y="0"/>
                  </a:lnTo>
                  <a:lnTo>
                    <a:pt x="3532504" y="57149"/>
                  </a:lnTo>
                  <a:close/>
                </a:path>
                <a:path w="4938395" h="4954270">
                  <a:moveTo>
                    <a:pt x="3761104" y="57149"/>
                  </a:moveTo>
                  <a:lnTo>
                    <a:pt x="3703954" y="57149"/>
                  </a:lnTo>
                  <a:lnTo>
                    <a:pt x="3703954" y="0"/>
                  </a:lnTo>
                  <a:lnTo>
                    <a:pt x="3761104" y="0"/>
                  </a:lnTo>
                  <a:lnTo>
                    <a:pt x="3761104" y="57149"/>
                  </a:lnTo>
                  <a:close/>
                </a:path>
                <a:path w="4938395" h="4954270">
                  <a:moveTo>
                    <a:pt x="4161154" y="57149"/>
                  </a:moveTo>
                  <a:lnTo>
                    <a:pt x="3932554" y="57149"/>
                  </a:lnTo>
                  <a:lnTo>
                    <a:pt x="3932554" y="0"/>
                  </a:lnTo>
                  <a:lnTo>
                    <a:pt x="4161154" y="0"/>
                  </a:lnTo>
                  <a:lnTo>
                    <a:pt x="4161154" y="57149"/>
                  </a:lnTo>
                  <a:close/>
                </a:path>
                <a:path w="4938395" h="4954270">
                  <a:moveTo>
                    <a:pt x="4389755" y="57149"/>
                  </a:moveTo>
                  <a:lnTo>
                    <a:pt x="4332605" y="57149"/>
                  </a:lnTo>
                  <a:lnTo>
                    <a:pt x="4332605" y="0"/>
                  </a:lnTo>
                  <a:lnTo>
                    <a:pt x="4389755" y="0"/>
                  </a:lnTo>
                  <a:lnTo>
                    <a:pt x="4389755" y="57149"/>
                  </a:lnTo>
                  <a:close/>
                </a:path>
                <a:path w="4938395" h="4954270">
                  <a:moveTo>
                    <a:pt x="4789805" y="57149"/>
                  </a:moveTo>
                  <a:lnTo>
                    <a:pt x="4561205" y="57149"/>
                  </a:lnTo>
                  <a:lnTo>
                    <a:pt x="4561205" y="0"/>
                  </a:lnTo>
                  <a:lnTo>
                    <a:pt x="4789805" y="0"/>
                  </a:lnTo>
                  <a:lnTo>
                    <a:pt x="4789805" y="57149"/>
                  </a:lnTo>
                  <a:close/>
                </a:path>
                <a:path w="4938395" h="4954270">
                  <a:moveTo>
                    <a:pt x="4938395" y="137159"/>
                  </a:moveTo>
                  <a:lnTo>
                    <a:pt x="4881245" y="137159"/>
                  </a:lnTo>
                  <a:lnTo>
                    <a:pt x="4881245" y="80009"/>
                  </a:lnTo>
                  <a:lnTo>
                    <a:pt x="4938395" y="80009"/>
                  </a:lnTo>
                  <a:lnTo>
                    <a:pt x="4938395" y="137159"/>
                  </a:lnTo>
                  <a:close/>
                </a:path>
                <a:path w="4938395" h="4954270">
                  <a:moveTo>
                    <a:pt x="4938395" y="537209"/>
                  </a:moveTo>
                  <a:lnTo>
                    <a:pt x="4881245" y="537209"/>
                  </a:lnTo>
                  <a:lnTo>
                    <a:pt x="4881245" y="308609"/>
                  </a:lnTo>
                  <a:lnTo>
                    <a:pt x="4938395" y="308609"/>
                  </a:lnTo>
                  <a:lnTo>
                    <a:pt x="4938395" y="537209"/>
                  </a:lnTo>
                  <a:close/>
                </a:path>
                <a:path w="4938395" h="4954270">
                  <a:moveTo>
                    <a:pt x="4938395" y="765809"/>
                  </a:moveTo>
                  <a:lnTo>
                    <a:pt x="4881245" y="765809"/>
                  </a:lnTo>
                  <a:lnTo>
                    <a:pt x="4881245" y="708659"/>
                  </a:lnTo>
                  <a:lnTo>
                    <a:pt x="4938395" y="708659"/>
                  </a:lnTo>
                  <a:lnTo>
                    <a:pt x="4938395" y="765809"/>
                  </a:lnTo>
                  <a:close/>
                </a:path>
                <a:path w="4938395" h="4954270">
                  <a:moveTo>
                    <a:pt x="4938395" y="1165859"/>
                  </a:moveTo>
                  <a:lnTo>
                    <a:pt x="4881245" y="1165859"/>
                  </a:lnTo>
                  <a:lnTo>
                    <a:pt x="4881245" y="937259"/>
                  </a:lnTo>
                  <a:lnTo>
                    <a:pt x="4938395" y="937259"/>
                  </a:lnTo>
                  <a:lnTo>
                    <a:pt x="4938395" y="1165859"/>
                  </a:lnTo>
                  <a:close/>
                </a:path>
                <a:path w="4938395" h="4954270">
                  <a:moveTo>
                    <a:pt x="4938395" y="1394459"/>
                  </a:moveTo>
                  <a:lnTo>
                    <a:pt x="4881245" y="1394459"/>
                  </a:lnTo>
                  <a:lnTo>
                    <a:pt x="4881245" y="1337309"/>
                  </a:lnTo>
                  <a:lnTo>
                    <a:pt x="4938395" y="1337309"/>
                  </a:lnTo>
                  <a:lnTo>
                    <a:pt x="4938395" y="1394459"/>
                  </a:lnTo>
                  <a:close/>
                </a:path>
                <a:path w="4938395" h="4954270">
                  <a:moveTo>
                    <a:pt x="4938395" y="1794509"/>
                  </a:moveTo>
                  <a:lnTo>
                    <a:pt x="4881245" y="1794509"/>
                  </a:lnTo>
                  <a:lnTo>
                    <a:pt x="4881245" y="1565909"/>
                  </a:lnTo>
                  <a:lnTo>
                    <a:pt x="4938395" y="1565909"/>
                  </a:lnTo>
                  <a:lnTo>
                    <a:pt x="4938395" y="1794509"/>
                  </a:lnTo>
                  <a:close/>
                </a:path>
                <a:path w="4938395" h="4954270">
                  <a:moveTo>
                    <a:pt x="4938395" y="2023109"/>
                  </a:moveTo>
                  <a:lnTo>
                    <a:pt x="4881245" y="2023109"/>
                  </a:lnTo>
                  <a:lnTo>
                    <a:pt x="4881245" y="1965959"/>
                  </a:lnTo>
                  <a:lnTo>
                    <a:pt x="4938395" y="1965959"/>
                  </a:lnTo>
                  <a:lnTo>
                    <a:pt x="4938395" y="2023109"/>
                  </a:lnTo>
                  <a:close/>
                </a:path>
                <a:path w="4938395" h="4954270">
                  <a:moveTo>
                    <a:pt x="4938395" y="2423159"/>
                  </a:moveTo>
                  <a:lnTo>
                    <a:pt x="4881245" y="2423159"/>
                  </a:lnTo>
                  <a:lnTo>
                    <a:pt x="4881245" y="2194559"/>
                  </a:lnTo>
                  <a:lnTo>
                    <a:pt x="4938395" y="2194559"/>
                  </a:lnTo>
                  <a:lnTo>
                    <a:pt x="4938395" y="2423159"/>
                  </a:lnTo>
                  <a:close/>
                </a:path>
                <a:path w="4938395" h="4954270">
                  <a:moveTo>
                    <a:pt x="4938395" y="2651759"/>
                  </a:moveTo>
                  <a:lnTo>
                    <a:pt x="4881245" y="2651759"/>
                  </a:lnTo>
                  <a:lnTo>
                    <a:pt x="4881245" y="2594609"/>
                  </a:lnTo>
                  <a:lnTo>
                    <a:pt x="4938395" y="2594609"/>
                  </a:lnTo>
                  <a:lnTo>
                    <a:pt x="4938395" y="2651759"/>
                  </a:lnTo>
                  <a:close/>
                </a:path>
                <a:path w="4938395" h="4954270">
                  <a:moveTo>
                    <a:pt x="4938395" y="3051809"/>
                  </a:moveTo>
                  <a:lnTo>
                    <a:pt x="4881245" y="3051809"/>
                  </a:lnTo>
                  <a:lnTo>
                    <a:pt x="4881245" y="2823209"/>
                  </a:lnTo>
                  <a:lnTo>
                    <a:pt x="4938395" y="2823209"/>
                  </a:lnTo>
                  <a:lnTo>
                    <a:pt x="4938395" y="3051809"/>
                  </a:lnTo>
                  <a:close/>
                </a:path>
                <a:path w="4938395" h="4954270">
                  <a:moveTo>
                    <a:pt x="4938395" y="3280409"/>
                  </a:moveTo>
                  <a:lnTo>
                    <a:pt x="4881245" y="3280409"/>
                  </a:lnTo>
                  <a:lnTo>
                    <a:pt x="4881245" y="3223259"/>
                  </a:lnTo>
                  <a:lnTo>
                    <a:pt x="4938395" y="3223259"/>
                  </a:lnTo>
                  <a:lnTo>
                    <a:pt x="4938395" y="3280409"/>
                  </a:lnTo>
                  <a:close/>
                </a:path>
                <a:path w="4938395" h="4954270">
                  <a:moveTo>
                    <a:pt x="4938395" y="3680459"/>
                  </a:moveTo>
                  <a:lnTo>
                    <a:pt x="4881245" y="3680459"/>
                  </a:lnTo>
                  <a:lnTo>
                    <a:pt x="4881245" y="3451859"/>
                  </a:lnTo>
                  <a:lnTo>
                    <a:pt x="4938395" y="3451859"/>
                  </a:lnTo>
                  <a:lnTo>
                    <a:pt x="4938395" y="3680459"/>
                  </a:lnTo>
                  <a:close/>
                </a:path>
                <a:path w="4938395" h="4954270">
                  <a:moveTo>
                    <a:pt x="4938395" y="3909059"/>
                  </a:moveTo>
                  <a:lnTo>
                    <a:pt x="4881245" y="3909059"/>
                  </a:lnTo>
                  <a:lnTo>
                    <a:pt x="4881245" y="3851909"/>
                  </a:lnTo>
                  <a:lnTo>
                    <a:pt x="4938395" y="3851909"/>
                  </a:lnTo>
                  <a:lnTo>
                    <a:pt x="4938395" y="3909059"/>
                  </a:lnTo>
                  <a:close/>
                </a:path>
                <a:path w="4938395" h="4954270">
                  <a:moveTo>
                    <a:pt x="4938395" y="4309109"/>
                  </a:moveTo>
                  <a:lnTo>
                    <a:pt x="4881245" y="4309109"/>
                  </a:lnTo>
                  <a:lnTo>
                    <a:pt x="4881245" y="4080509"/>
                  </a:lnTo>
                  <a:lnTo>
                    <a:pt x="4938395" y="4080509"/>
                  </a:lnTo>
                  <a:lnTo>
                    <a:pt x="4938395" y="4309109"/>
                  </a:lnTo>
                  <a:close/>
                </a:path>
                <a:path w="4938395" h="4954270">
                  <a:moveTo>
                    <a:pt x="4938395" y="4537709"/>
                  </a:moveTo>
                  <a:lnTo>
                    <a:pt x="4881245" y="4537709"/>
                  </a:lnTo>
                  <a:lnTo>
                    <a:pt x="4881245" y="4480559"/>
                  </a:lnTo>
                  <a:lnTo>
                    <a:pt x="4938395" y="4480559"/>
                  </a:lnTo>
                  <a:lnTo>
                    <a:pt x="4938395" y="4537709"/>
                  </a:lnTo>
                  <a:close/>
                </a:path>
                <a:path w="4938395" h="4954270">
                  <a:moveTo>
                    <a:pt x="4881245" y="4925695"/>
                  </a:moveTo>
                  <a:lnTo>
                    <a:pt x="4881245" y="4709159"/>
                  </a:lnTo>
                  <a:lnTo>
                    <a:pt x="4938395" y="4709159"/>
                  </a:lnTo>
                  <a:lnTo>
                    <a:pt x="4938395" y="4897120"/>
                  </a:lnTo>
                  <a:lnTo>
                    <a:pt x="4897755" y="4897120"/>
                  </a:lnTo>
                  <a:lnTo>
                    <a:pt x="4897755" y="4909184"/>
                  </a:lnTo>
                  <a:lnTo>
                    <a:pt x="4881245" y="4925695"/>
                  </a:lnTo>
                  <a:close/>
                </a:path>
                <a:path w="4938395" h="4954270">
                  <a:moveTo>
                    <a:pt x="4897755" y="4909184"/>
                  </a:moveTo>
                  <a:lnTo>
                    <a:pt x="4897755" y="4897120"/>
                  </a:lnTo>
                  <a:lnTo>
                    <a:pt x="4909820" y="4897120"/>
                  </a:lnTo>
                  <a:lnTo>
                    <a:pt x="4897755" y="4909184"/>
                  </a:lnTo>
                  <a:close/>
                </a:path>
                <a:path w="4938395" h="4954270">
                  <a:moveTo>
                    <a:pt x="4938395" y="4954270"/>
                  </a:moveTo>
                  <a:lnTo>
                    <a:pt x="4897755" y="4954270"/>
                  </a:lnTo>
                  <a:lnTo>
                    <a:pt x="4897755" y="4909184"/>
                  </a:lnTo>
                  <a:lnTo>
                    <a:pt x="4909820" y="4897120"/>
                  </a:lnTo>
                  <a:lnTo>
                    <a:pt x="4938395" y="4897120"/>
                  </a:lnTo>
                  <a:lnTo>
                    <a:pt x="4938395" y="4954270"/>
                  </a:lnTo>
                  <a:close/>
                </a:path>
                <a:path w="4938395" h="4954270">
                  <a:moveTo>
                    <a:pt x="4726305" y="4954270"/>
                  </a:moveTo>
                  <a:lnTo>
                    <a:pt x="4669155" y="4954270"/>
                  </a:lnTo>
                  <a:lnTo>
                    <a:pt x="4669155" y="4897120"/>
                  </a:lnTo>
                  <a:lnTo>
                    <a:pt x="4726305" y="4897120"/>
                  </a:lnTo>
                  <a:lnTo>
                    <a:pt x="4726305" y="4954270"/>
                  </a:lnTo>
                  <a:close/>
                </a:path>
                <a:path w="4938395" h="4954270">
                  <a:moveTo>
                    <a:pt x="4497705" y="4954270"/>
                  </a:moveTo>
                  <a:lnTo>
                    <a:pt x="4269105" y="4954270"/>
                  </a:lnTo>
                  <a:lnTo>
                    <a:pt x="4269105" y="4897120"/>
                  </a:lnTo>
                  <a:lnTo>
                    <a:pt x="4497705" y="4897120"/>
                  </a:lnTo>
                  <a:lnTo>
                    <a:pt x="4497705" y="4954270"/>
                  </a:lnTo>
                  <a:close/>
                </a:path>
                <a:path w="4938395" h="4954270">
                  <a:moveTo>
                    <a:pt x="4097654" y="4954270"/>
                  </a:moveTo>
                  <a:lnTo>
                    <a:pt x="4040504" y="4954270"/>
                  </a:lnTo>
                  <a:lnTo>
                    <a:pt x="4040504" y="4897120"/>
                  </a:lnTo>
                  <a:lnTo>
                    <a:pt x="4097654" y="4897120"/>
                  </a:lnTo>
                  <a:lnTo>
                    <a:pt x="4097654" y="4954270"/>
                  </a:lnTo>
                  <a:close/>
                </a:path>
                <a:path w="4938395" h="4954270">
                  <a:moveTo>
                    <a:pt x="3869054" y="4954270"/>
                  </a:moveTo>
                  <a:lnTo>
                    <a:pt x="3640454" y="4954270"/>
                  </a:lnTo>
                  <a:lnTo>
                    <a:pt x="3640454" y="4897120"/>
                  </a:lnTo>
                  <a:lnTo>
                    <a:pt x="3869054" y="4897120"/>
                  </a:lnTo>
                  <a:lnTo>
                    <a:pt x="3869054" y="4954270"/>
                  </a:lnTo>
                  <a:close/>
                </a:path>
                <a:path w="4938395" h="4954270">
                  <a:moveTo>
                    <a:pt x="3469004" y="4954270"/>
                  </a:moveTo>
                  <a:lnTo>
                    <a:pt x="3411854" y="4954270"/>
                  </a:lnTo>
                  <a:lnTo>
                    <a:pt x="3411854" y="4897120"/>
                  </a:lnTo>
                  <a:lnTo>
                    <a:pt x="3469004" y="4897120"/>
                  </a:lnTo>
                  <a:lnTo>
                    <a:pt x="3469004" y="4954270"/>
                  </a:lnTo>
                  <a:close/>
                </a:path>
                <a:path w="4938395" h="4954270">
                  <a:moveTo>
                    <a:pt x="3240404" y="4954270"/>
                  </a:moveTo>
                  <a:lnTo>
                    <a:pt x="3011804" y="4954270"/>
                  </a:lnTo>
                  <a:lnTo>
                    <a:pt x="3011804" y="4897120"/>
                  </a:lnTo>
                  <a:lnTo>
                    <a:pt x="3240404" y="4897120"/>
                  </a:lnTo>
                  <a:lnTo>
                    <a:pt x="3240404" y="4954270"/>
                  </a:lnTo>
                  <a:close/>
                </a:path>
                <a:path w="4938395" h="4954270">
                  <a:moveTo>
                    <a:pt x="2840354" y="4954270"/>
                  </a:moveTo>
                  <a:lnTo>
                    <a:pt x="2783204" y="4954270"/>
                  </a:lnTo>
                  <a:lnTo>
                    <a:pt x="2783204" y="4897120"/>
                  </a:lnTo>
                  <a:lnTo>
                    <a:pt x="2840354" y="4897120"/>
                  </a:lnTo>
                  <a:lnTo>
                    <a:pt x="2840354" y="4954270"/>
                  </a:lnTo>
                  <a:close/>
                </a:path>
                <a:path w="4938395" h="4954270">
                  <a:moveTo>
                    <a:pt x="2611754" y="4954270"/>
                  </a:moveTo>
                  <a:lnTo>
                    <a:pt x="2383154" y="4954270"/>
                  </a:lnTo>
                  <a:lnTo>
                    <a:pt x="2383154" y="4897120"/>
                  </a:lnTo>
                  <a:lnTo>
                    <a:pt x="2611754" y="4897120"/>
                  </a:lnTo>
                  <a:lnTo>
                    <a:pt x="2611754" y="4954270"/>
                  </a:lnTo>
                  <a:close/>
                </a:path>
                <a:path w="4938395" h="4954270">
                  <a:moveTo>
                    <a:pt x="2211704" y="4954270"/>
                  </a:moveTo>
                  <a:lnTo>
                    <a:pt x="2154554" y="4954270"/>
                  </a:lnTo>
                  <a:lnTo>
                    <a:pt x="2154554" y="4897120"/>
                  </a:lnTo>
                  <a:lnTo>
                    <a:pt x="2211704" y="4897120"/>
                  </a:lnTo>
                  <a:lnTo>
                    <a:pt x="2211704" y="4954270"/>
                  </a:lnTo>
                  <a:close/>
                </a:path>
                <a:path w="4938395" h="4954270">
                  <a:moveTo>
                    <a:pt x="1983104" y="4954270"/>
                  </a:moveTo>
                  <a:lnTo>
                    <a:pt x="1754504" y="4954270"/>
                  </a:lnTo>
                  <a:lnTo>
                    <a:pt x="1754504" y="4897120"/>
                  </a:lnTo>
                  <a:lnTo>
                    <a:pt x="1983104" y="4897120"/>
                  </a:lnTo>
                  <a:lnTo>
                    <a:pt x="1983104" y="4954270"/>
                  </a:lnTo>
                  <a:close/>
                </a:path>
                <a:path w="4938395" h="4954270">
                  <a:moveTo>
                    <a:pt x="1583055" y="4954270"/>
                  </a:moveTo>
                  <a:lnTo>
                    <a:pt x="1525905" y="4954270"/>
                  </a:lnTo>
                  <a:lnTo>
                    <a:pt x="1525905" y="4897120"/>
                  </a:lnTo>
                  <a:lnTo>
                    <a:pt x="1583055" y="4897120"/>
                  </a:lnTo>
                  <a:lnTo>
                    <a:pt x="1583055" y="4954270"/>
                  </a:lnTo>
                  <a:close/>
                </a:path>
                <a:path w="4938395" h="4954270">
                  <a:moveTo>
                    <a:pt x="1354455" y="4954270"/>
                  </a:moveTo>
                  <a:lnTo>
                    <a:pt x="1125855" y="4954270"/>
                  </a:lnTo>
                  <a:lnTo>
                    <a:pt x="1125855" y="4897120"/>
                  </a:lnTo>
                  <a:lnTo>
                    <a:pt x="1354455" y="4897120"/>
                  </a:lnTo>
                  <a:lnTo>
                    <a:pt x="1354455" y="4954270"/>
                  </a:lnTo>
                  <a:close/>
                </a:path>
                <a:path w="4938395" h="4954270">
                  <a:moveTo>
                    <a:pt x="954405" y="4954270"/>
                  </a:moveTo>
                  <a:lnTo>
                    <a:pt x="897255" y="4954270"/>
                  </a:lnTo>
                  <a:lnTo>
                    <a:pt x="897255" y="4897120"/>
                  </a:lnTo>
                  <a:lnTo>
                    <a:pt x="954405" y="4897120"/>
                  </a:lnTo>
                  <a:lnTo>
                    <a:pt x="954405" y="4954270"/>
                  </a:lnTo>
                  <a:close/>
                </a:path>
                <a:path w="4938395" h="4954270">
                  <a:moveTo>
                    <a:pt x="725805" y="4954270"/>
                  </a:moveTo>
                  <a:lnTo>
                    <a:pt x="497205" y="4954270"/>
                  </a:lnTo>
                  <a:lnTo>
                    <a:pt x="497205" y="4897120"/>
                  </a:lnTo>
                  <a:lnTo>
                    <a:pt x="725805" y="4897120"/>
                  </a:lnTo>
                  <a:lnTo>
                    <a:pt x="725805" y="4954270"/>
                  </a:lnTo>
                  <a:close/>
                </a:path>
                <a:path w="4938395" h="4954270">
                  <a:moveTo>
                    <a:pt x="325755" y="4954270"/>
                  </a:moveTo>
                  <a:lnTo>
                    <a:pt x="268605" y="4954270"/>
                  </a:lnTo>
                  <a:lnTo>
                    <a:pt x="268605" y="4897120"/>
                  </a:lnTo>
                  <a:lnTo>
                    <a:pt x="325755" y="4897120"/>
                  </a:lnTo>
                  <a:lnTo>
                    <a:pt x="32575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676655" y="1531619"/>
            <a:ext cx="4881880" cy="4897120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94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267970" marR="198755" algn="ctr">
              <a:lnSpc>
                <a:spcPct val="100000"/>
              </a:lnSpc>
              <a:spcBef>
                <a:spcPts val="1025"/>
              </a:spcBef>
              <a:tabLst>
                <a:tab pos="4185285" algn="l"/>
              </a:tabLst>
            </a:pP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Поговорить с Мишей и помочь </a:t>
            </a:r>
            <a:r>
              <a:rPr sz="2000" spc="-6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ему выстроить линию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поведения в конфликте,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нацеливая его на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конструктивное</a:t>
            </a:r>
            <a:r>
              <a:rPr sz="2000" spc="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решение.	В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крайнем случаи включиться в </a:t>
            </a:r>
            <a:r>
              <a:rPr sz="2000" spc="-6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ситуацию и поговорить с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Алиной</a:t>
            </a: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Валерьевной.</a:t>
            </a:r>
            <a:endParaRPr sz="20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33770" y="1552575"/>
            <a:ext cx="5567045" cy="2369185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700" marR="5080" algn="ctr">
              <a:lnSpc>
                <a:spcPts val="3020"/>
              </a:lnSpc>
              <a:spcBef>
                <a:spcPts val="475"/>
              </a:spcBef>
            </a:pPr>
            <a:r>
              <a:rPr sz="2800" spc="-10" dirty="0">
                <a:latin typeface="Calibri" panose="020F0502020204030204"/>
                <a:cs typeface="Calibri" panose="020F0502020204030204"/>
              </a:rPr>
              <a:t>Деструктивно.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Поступая так,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куратор </a:t>
            </a:r>
            <a:r>
              <a:rPr sz="2800" spc="-62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не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исполняет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своих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обязанностей.</a:t>
            </a:r>
            <a:endParaRPr sz="2800">
              <a:latin typeface="Calibri" panose="020F0502020204030204"/>
              <a:cs typeface="Calibri" panose="020F0502020204030204"/>
            </a:endParaRPr>
          </a:p>
          <a:p>
            <a:pPr marL="13335" marR="5080" indent="-1270" algn="ctr">
              <a:lnSpc>
                <a:spcPts val="3020"/>
              </a:lnSpc>
            </a:pPr>
            <a:r>
              <a:rPr sz="2800" spc="-15" dirty="0">
                <a:latin typeface="Calibri" panose="020F0502020204030204"/>
                <a:cs typeface="Calibri" panose="020F0502020204030204"/>
              </a:rPr>
              <a:t>Содействие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в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разрешении 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конфликтных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ситуаций</a:t>
            </a:r>
            <a:r>
              <a:rPr sz="28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в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группе</a:t>
            </a:r>
            <a:r>
              <a:rPr sz="28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с 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педагогическими работниками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– </a:t>
            </a:r>
            <a:r>
              <a:rPr sz="2800" spc="-25" dirty="0">
                <a:latin typeface="Calibri" panose="020F0502020204030204"/>
                <a:cs typeface="Calibri" panose="020F0502020204030204"/>
              </a:rPr>
              <a:t>это </a:t>
            </a:r>
            <a:r>
              <a:rPr sz="2800" spc="-62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25" dirty="0">
                <a:latin typeface="Calibri" panose="020F0502020204030204"/>
                <a:cs typeface="Calibri" panose="020F0502020204030204"/>
              </a:rPr>
              <a:t>одна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из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его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обязанностей.</a:t>
            </a:r>
            <a:endParaRPr sz="28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>
                <a:solidFill>
                  <a:srgbClr val="000000"/>
                </a:solidFill>
              </a:rPr>
              <a:t>2</a:t>
            </a:r>
            <a:r>
              <a:rPr sz="8000" spc="-75" dirty="0">
                <a:solidFill>
                  <a:srgbClr val="000000"/>
                </a:solidFill>
              </a:rPr>
              <a:t> </a:t>
            </a:r>
            <a:r>
              <a:rPr sz="8000" dirty="0">
                <a:solidFill>
                  <a:srgbClr val="000000"/>
                </a:solidFill>
              </a:rPr>
              <a:t>выбор</a:t>
            </a:r>
            <a:endParaRPr sz="8000"/>
          </a:p>
        </p:txBody>
      </p:sp>
      <p:sp>
        <p:nvSpPr>
          <p:cNvPr id="4" name="object 4"/>
          <p:cNvSpPr txBox="1"/>
          <p:nvPr/>
        </p:nvSpPr>
        <p:spPr>
          <a:xfrm>
            <a:off x="5754751" y="5154993"/>
            <a:ext cx="567245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spc="-5" dirty="0">
                <a:latin typeface="Arial Black" panose="020B0A04020102020204"/>
                <a:cs typeface="Arial Black" panose="020B0A04020102020204"/>
              </a:rPr>
              <a:t>0</a:t>
            </a:r>
            <a:r>
              <a:rPr sz="8800" spc="-80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latin typeface="Arial Black" panose="020B0A04020102020204"/>
                <a:cs typeface="Arial Black" panose="020B0A04020102020204"/>
              </a:rPr>
              <a:t>баллов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699769" y="1503044"/>
            <a:ext cx="4890135" cy="4954270"/>
            <a:chOff x="699769" y="1503044"/>
            <a:chExt cx="4890135" cy="4954270"/>
          </a:xfrm>
        </p:grpSpPr>
        <p:sp>
          <p:nvSpPr>
            <p:cNvPr id="6" name="object 6"/>
            <p:cNvSpPr/>
            <p:nvPr/>
          </p:nvSpPr>
          <p:spPr>
            <a:xfrm>
              <a:off x="728471" y="1531619"/>
              <a:ext cx="4832985" cy="4897120"/>
            </a:xfrm>
            <a:custGeom>
              <a:avLst/>
              <a:gdLst/>
              <a:ahLst/>
              <a:cxnLst/>
              <a:rect l="l" t="t" r="r" b="b"/>
              <a:pathLst>
                <a:path w="4832985" h="4897120">
                  <a:moveTo>
                    <a:pt x="4832604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4832604" y="0"/>
                  </a:lnTo>
                  <a:lnTo>
                    <a:pt x="4832604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99769" y="1503044"/>
              <a:ext cx="4890135" cy="4954270"/>
            </a:xfrm>
            <a:custGeom>
              <a:avLst/>
              <a:gdLst/>
              <a:ahLst/>
              <a:cxnLst/>
              <a:rect l="l" t="t" r="r" b="b"/>
              <a:pathLst>
                <a:path w="4890135" h="4954270">
                  <a:moveTo>
                    <a:pt x="57150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925695"/>
                  </a:lnTo>
                  <a:close/>
                </a:path>
                <a:path w="4890135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4890135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4890135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4890135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4890135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4890135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4890135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4890135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4890135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4890135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4890135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4890135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4890135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4890135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4890135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4890135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4890135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4890135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4890135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4890135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4890135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4890135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4890135" h="4954270">
                  <a:moveTo>
                    <a:pt x="2503805" y="57149"/>
                  </a:moveTo>
                  <a:lnTo>
                    <a:pt x="2446655" y="57149"/>
                  </a:lnTo>
                  <a:lnTo>
                    <a:pt x="2446655" y="0"/>
                  </a:lnTo>
                  <a:lnTo>
                    <a:pt x="2503805" y="0"/>
                  </a:lnTo>
                  <a:lnTo>
                    <a:pt x="2503805" y="57149"/>
                  </a:lnTo>
                  <a:close/>
                </a:path>
                <a:path w="4890135" h="4954270">
                  <a:moveTo>
                    <a:pt x="2903855" y="57149"/>
                  </a:moveTo>
                  <a:lnTo>
                    <a:pt x="2675255" y="57149"/>
                  </a:lnTo>
                  <a:lnTo>
                    <a:pt x="2675255" y="0"/>
                  </a:lnTo>
                  <a:lnTo>
                    <a:pt x="2903855" y="0"/>
                  </a:lnTo>
                  <a:lnTo>
                    <a:pt x="2903855" y="57149"/>
                  </a:lnTo>
                  <a:close/>
                </a:path>
                <a:path w="4890135" h="4954270">
                  <a:moveTo>
                    <a:pt x="3132455" y="57149"/>
                  </a:moveTo>
                  <a:lnTo>
                    <a:pt x="3075305" y="57149"/>
                  </a:lnTo>
                  <a:lnTo>
                    <a:pt x="3075305" y="0"/>
                  </a:lnTo>
                  <a:lnTo>
                    <a:pt x="3132455" y="0"/>
                  </a:lnTo>
                  <a:lnTo>
                    <a:pt x="3132455" y="57149"/>
                  </a:lnTo>
                  <a:close/>
                </a:path>
                <a:path w="4890135" h="4954270">
                  <a:moveTo>
                    <a:pt x="3532504" y="57149"/>
                  </a:moveTo>
                  <a:lnTo>
                    <a:pt x="3303904" y="57149"/>
                  </a:lnTo>
                  <a:lnTo>
                    <a:pt x="3303904" y="0"/>
                  </a:lnTo>
                  <a:lnTo>
                    <a:pt x="3532504" y="0"/>
                  </a:lnTo>
                  <a:lnTo>
                    <a:pt x="3532504" y="57149"/>
                  </a:lnTo>
                  <a:close/>
                </a:path>
                <a:path w="4890135" h="4954270">
                  <a:moveTo>
                    <a:pt x="3761104" y="57149"/>
                  </a:moveTo>
                  <a:lnTo>
                    <a:pt x="3703954" y="57149"/>
                  </a:lnTo>
                  <a:lnTo>
                    <a:pt x="3703954" y="0"/>
                  </a:lnTo>
                  <a:lnTo>
                    <a:pt x="3761104" y="0"/>
                  </a:lnTo>
                  <a:lnTo>
                    <a:pt x="3761104" y="57149"/>
                  </a:lnTo>
                  <a:close/>
                </a:path>
                <a:path w="4890135" h="4954270">
                  <a:moveTo>
                    <a:pt x="4161154" y="57149"/>
                  </a:moveTo>
                  <a:lnTo>
                    <a:pt x="3932554" y="57149"/>
                  </a:lnTo>
                  <a:lnTo>
                    <a:pt x="3932554" y="0"/>
                  </a:lnTo>
                  <a:lnTo>
                    <a:pt x="4161154" y="0"/>
                  </a:lnTo>
                  <a:lnTo>
                    <a:pt x="4161154" y="57149"/>
                  </a:lnTo>
                  <a:close/>
                </a:path>
                <a:path w="4890135" h="4954270">
                  <a:moveTo>
                    <a:pt x="4389755" y="57149"/>
                  </a:moveTo>
                  <a:lnTo>
                    <a:pt x="4332605" y="57149"/>
                  </a:lnTo>
                  <a:lnTo>
                    <a:pt x="4332605" y="0"/>
                  </a:lnTo>
                  <a:lnTo>
                    <a:pt x="4389755" y="0"/>
                  </a:lnTo>
                  <a:lnTo>
                    <a:pt x="4389755" y="57149"/>
                  </a:lnTo>
                  <a:close/>
                </a:path>
                <a:path w="4890135" h="4954270">
                  <a:moveTo>
                    <a:pt x="4789805" y="57149"/>
                  </a:moveTo>
                  <a:lnTo>
                    <a:pt x="4561205" y="57149"/>
                  </a:lnTo>
                  <a:lnTo>
                    <a:pt x="4561205" y="0"/>
                  </a:lnTo>
                  <a:lnTo>
                    <a:pt x="4789805" y="0"/>
                  </a:lnTo>
                  <a:lnTo>
                    <a:pt x="4789805" y="57149"/>
                  </a:lnTo>
                  <a:close/>
                </a:path>
                <a:path w="4890135" h="4954270">
                  <a:moveTo>
                    <a:pt x="4890134" y="185419"/>
                  </a:moveTo>
                  <a:lnTo>
                    <a:pt x="4832984" y="185419"/>
                  </a:lnTo>
                  <a:lnTo>
                    <a:pt x="4832984" y="128269"/>
                  </a:lnTo>
                  <a:lnTo>
                    <a:pt x="4890134" y="128269"/>
                  </a:lnTo>
                  <a:lnTo>
                    <a:pt x="4890134" y="185419"/>
                  </a:lnTo>
                  <a:close/>
                </a:path>
                <a:path w="4890135" h="4954270">
                  <a:moveTo>
                    <a:pt x="4890134" y="585469"/>
                  </a:moveTo>
                  <a:lnTo>
                    <a:pt x="4832984" y="585469"/>
                  </a:lnTo>
                  <a:lnTo>
                    <a:pt x="4832984" y="356869"/>
                  </a:lnTo>
                  <a:lnTo>
                    <a:pt x="4890134" y="356869"/>
                  </a:lnTo>
                  <a:lnTo>
                    <a:pt x="4890134" y="585469"/>
                  </a:lnTo>
                  <a:close/>
                </a:path>
                <a:path w="4890135" h="4954270">
                  <a:moveTo>
                    <a:pt x="4890134" y="814069"/>
                  </a:moveTo>
                  <a:lnTo>
                    <a:pt x="4832984" y="814069"/>
                  </a:lnTo>
                  <a:lnTo>
                    <a:pt x="4832984" y="756919"/>
                  </a:lnTo>
                  <a:lnTo>
                    <a:pt x="4890134" y="756919"/>
                  </a:lnTo>
                  <a:lnTo>
                    <a:pt x="4890134" y="814069"/>
                  </a:lnTo>
                  <a:close/>
                </a:path>
                <a:path w="4890135" h="4954270">
                  <a:moveTo>
                    <a:pt x="4890134" y="1214119"/>
                  </a:moveTo>
                  <a:lnTo>
                    <a:pt x="4832984" y="1214119"/>
                  </a:lnTo>
                  <a:lnTo>
                    <a:pt x="4832984" y="985519"/>
                  </a:lnTo>
                  <a:lnTo>
                    <a:pt x="4890134" y="985519"/>
                  </a:lnTo>
                  <a:lnTo>
                    <a:pt x="4890134" y="1214119"/>
                  </a:lnTo>
                  <a:close/>
                </a:path>
                <a:path w="4890135" h="4954270">
                  <a:moveTo>
                    <a:pt x="4890134" y="1442719"/>
                  </a:moveTo>
                  <a:lnTo>
                    <a:pt x="4832984" y="1442719"/>
                  </a:lnTo>
                  <a:lnTo>
                    <a:pt x="4832984" y="1385569"/>
                  </a:lnTo>
                  <a:lnTo>
                    <a:pt x="4890134" y="1385569"/>
                  </a:lnTo>
                  <a:lnTo>
                    <a:pt x="4890134" y="1442719"/>
                  </a:lnTo>
                  <a:close/>
                </a:path>
                <a:path w="4890135" h="4954270">
                  <a:moveTo>
                    <a:pt x="4890134" y="1842769"/>
                  </a:moveTo>
                  <a:lnTo>
                    <a:pt x="4832984" y="1842769"/>
                  </a:lnTo>
                  <a:lnTo>
                    <a:pt x="4832984" y="1614169"/>
                  </a:lnTo>
                  <a:lnTo>
                    <a:pt x="4890134" y="1614169"/>
                  </a:lnTo>
                  <a:lnTo>
                    <a:pt x="4890134" y="1842769"/>
                  </a:lnTo>
                  <a:close/>
                </a:path>
                <a:path w="4890135" h="4954270">
                  <a:moveTo>
                    <a:pt x="4890134" y="2071369"/>
                  </a:moveTo>
                  <a:lnTo>
                    <a:pt x="4832984" y="2071369"/>
                  </a:lnTo>
                  <a:lnTo>
                    <a:pt x="4832984" y="2014219"/>
                  </a:lnTo>
                  <a:lnTo>
                    <a:pt x="4890134" y="2014219"/>
                  </a:lnTo>
                  <a:lnTo>
                    <a:pt x="4890134" y="2071369"/>
                  </a:lnTo>
                  <a:close/>
                </a:path>
                <a:path w="4890135" h="4954270">
                  <a:moveTo>
                    <a:pt x="4890134" y="2471419"/>
                  </a:moveTo>
                  <a:lnTo>
                    <a:pt x="4832984" y="2471419"/>
                  </a:lnTo>
                  <a:lnTo>
                    <a:pt x="4832984" y="2242819"/>
                  </a:lnTo>
                  <a:lnTo>
                    <a:pt x="4890134" y="2242819"/>
                  </a:lnTo>
                  <a:lnTo>
                    <a:pt x="4890134" y="2471419"/>
                  </a:lnTo>
                  <a:close/>
                </a:path>
                <a:path w="4890135" h="4954270">
                  <a:moveTo>
                    <a:pt x="4890134" y="2700019"/>
                  </a:moveTo>
                  <a:lnTo>
                    <a:pt x="4832984" y="2700019"/>
                  </a:lnTo>
                  <a:lnTo>
                    <a:pt x="4832984" y="2642869"/>
                  </a:lnTo>
                  <a:lnTo>
                    <a:pt x="4890134" y="2642869"/>
                  </a:lnTo>
                  <a:lnTo>
                    <a:pt x="4890134" y="2700019"/>
                  </a:lnTo>
                  <a:close/>
                </a:path>
                <a:path w="4890135" h="4954270">
                  <a:moveTo>
                    <a:pt x="4890134" y="3100069"/>
                  </a:moveTo>
                  <a:lnTo>
                    <a:pt x="4832984" y="3100069"/>
                  </a:lnTo>
                  <a:lnTo>
                    <a:pt x="4832984" y="2871469"/>
                  </a:lnTo>
                  <a:lnTo>
                    <a:pt x="4890134" y="2871469"/>
                  </a:lnTo>
                  <a:lnTo>
                    <a:pt x="4890134" y="3100069"/>
                  </a:lnTo>
                  <a:close/>
                </a:path>
                <a:path w="4890135" h="4954270">
                  <a:moveTo>
                    <a:pt x="4890134" y="3328669"/>
                  </a:moveTo>
                  <a:lnTo>
                    <a:pt x="4832984" y="3328669"/>
                  </a:lnTo>
                  <a:lnTo>
                    <a:pt x="4832984" y="3271519"/>
                  </a:lnTo>
                  <a:lnTo>
                    <a:pt x="4890134" y="3271519"/>
                  </a:lnTo>
                  <a:lnTo>
                    <a:pt x="4890134" y="3328669"/>
                  </a:lnTo>
                  <a:close/>
                </a:path>
                <a:path w="4890135" h="4954270">
                  <a:moveTo>
                    <a:pt x="4890134" y="3728719"/>
                  </a:moveTo>
                  <a:lnTo>
                    <a:pt x="4832984" y="3728719"/>
                  </a:lnTo>
                  <a:lnTo>
                    <a:pt x="4832984" y="3500119"/>
                  </a:lnTo>
                  <a:lnTo>
                    <a:pt x="4890134" y="3500119"/>
                  </a:lnTo>
                  <a:lnTo>
                    <a:pt x="4890134" y="3728719"/>
                  </a:lnTo>
                  <a:close/>
                </a:path>
                <a:path w="4890135" h="4954270">
                  <a:moveTo>
                    <a:pt x="4890134" y="3957319"/>
                  </a:moveTo>
                  <a:lnTo>
                    <a:pt x="4832984" y="3957319"/>
                  </a:lnTo>
                  <a:lnTo>
                    <a:pt x="4832984" y="3900169"/>
                  </a:lnTo>
                  <a:lnTo>
                    <a:pt x="4890134" y="3900169"/>
                  </a:lnTo>
                  <a:lnTo>
                    <a:pt x="4890134" y="3957319"/>
                  </a:lnTo>
                  <a:close/>
                </a:path>
                <a:path w="4890135" h="4954270">
                  <a:moveTo>
                    <a:pt x="4890134" y="4357370"/>
                  </a:moveTo>
                  <a:lnTo>
                    <a:pt x="4832984" y="4357370"/>
                  </a:lnTo>
                  <a:lnTo>
                    <a:pt x="4832984" y="4128769"/>
                  </a:lnTo>
                  <a:lnTo>
                    <a:pt x="4890134" y="4128769"/>
                  </a:lnTo>
                  <a:lnTo>
                    <a:pt x="4890134" y="4357370"/>
                  </a:lnTo>
                  <a:close/>
                </a:path>
                <a:path w="4890135" h="4954270">
                  <a:moveTo>
                    <a:pt x="4890134" y="4585970"/>
                  </a:moveTo>
                  <a:lnTo>
                    <a:pt x="4832984" y="4585970"/>
                  </a:lnTo>
                  <a:lnTo>
                    <a:pt x="4832984" y="4528820"/>
                  </a:lnTo>
                  <a:lnTo>
                    <a:pt x="4890134" y="4528820"/>
                  </a:lnTo>
                  <a:lnTo>
                    <a:pt x="4890134" y="4585970"/>
                  </a:lnTo>
                  <a:close/>
                </a:path>
                <a:path w="4890135" h="4954270">
                  <a:moveTo>
                    <a:pt x="4832984" y="4925695"/>
                  </a:moveTo>
                  <a:lnTo>
                    <a:pt x="4832984" y="4757420"/>
                  </a:lnTo>
                  <a:lnTo>
                    <a:pt x="4890134" y="4757420"/>
                  </a:lnTo>
                  <a:lnTo>
                    <a:pt x="4890134" y="4897120"/>
                  </a:lnTo>
                  <a:lnTo>
                    <a:pt x="4861559" y="4897120"/>
                  </a:lnTo>
                  <a:lnTo>
                    <a:pt x="4832984" y="4925695"/>
                  </a:lnTo>
                  <a:close/>
                </a:path>
                <a:path w="4890135" h="4954270">
                  <a:moveTo>
                    <a:pt x="4890134" y="4954270"/>
                  </a:moveTo>
                  <a:lnTo>
                    <a:pt x="4801234" y="4954270"/>
                  </a:lnTo>
                  <a:lnTo>
                    <a:pt x="4801234" y="4897120"/>
                  </a:lnTo>
                  <a:lnTo>
                    <a:pt x="4832984" y="4897120"/>
                  </a:lnTo>
                  <a:lnTo>
                    <a:pt x="4832984" y="4925695"/>
                  </a:lnTo>
                  <a:lnTo>
                    <a:pt x="4890134" y="4925695"/>
                  </a:lnTo>
                  <a:lnTo>
                    <a:pt x="4890134" y="4954270"/>
                  </a:lnTo>
                  <a:close/>
                </a:path>
                <a:path w="4890135" h="4954270">
                  <a:moveTo>
                    <a:pt x="4890134" y="4925695"/>
                  </a:moveTo>
                  <a:lnTo>
                    <a:pt x="4832984" y="4925695"/>
                  </a:lnTo>
                  <a:lnTo>
                    <a:pt x="4861559" y="4897120"/>
                  </a:lnTo>
                  <a:lnTo>
                    <a:pt x="4890134" y="4897120"/>
                  </a:lnTo>
                  <a:lnTo>
                    <a:pt x="4890134" y="4925695"/>
                  </a:lnTo>
                  <a:close/>
                </a:path>
                <a:path w="4890135" h="4954270">
                  <a:moveTo>
                    <a:pt x="4629784" y="4954270"/>
                  </a:moveTo>
                  <a:lnTo>
                    <a:pt x="4572634" y="4954270"/>
                  </a:lnTo>
                  <a:lnTo>
                    <a:pt x="4572634" y="4897120"/>
                  </a:lnTo>
                  <a:lnTo>
                    <a:pt x="4629784" y="4897120"/>
                  </a:lnTo>
                  <a:lnTo>
                    <a:pt x="4629784" y="4954270"/>
                  </a:lnTo>
                  <a:close/>
                </a:path>
                <a:path w="4890135" h="4954270">
                  <a:moveTo>
                    <a:pt x="4401184" y="4954270"/>
                  </a:moveTo>
                  <a:lnTo>
                    <a:pt x="4172584" y="4954270"/>
                  </a:lnTo>
                  <a:lnTo>
                    <a:pt x="4172584" y="4897120"/>
                  </a:lnTo>
                  <a:lnTo>
                    <a:pt x="4401184" y="4897120"/>
                  </a:lnTo>
                  <a:lnTo>
                    <a:pt x="4401184" y="4954270"/>
                  </a:lnTo>
                  <a:close/>
                </a:path>
                <a:path w="4890135" h="4954270">
                  <a:moveTo>
                    <a:pt x="4001134" y="4954270"/>
                  </a:moveTo>
                  <a:lnTo>
                    <a:pt x="3943984" y="4954270"/>
                  </a:lnTo>
                  <a:lnTo>
                    <a:pt x="3943984" y="4897120"/>
                  </a:lnTo>
                  <a:lnTo>
                    <a:pt x="4001134" y="4897120"/>
                  </a:lnTo>
                  <a:lnTo>
                    <a:pt x="4001134" y="4954270"/>
                  </a:lnTo>
                  <a:close/>
                </a:path>
                <a:path w="4890135" h="4954270">
                  <a:moveTo>
                    <a:pt x="3772534" y="4954270"/>
                  </a:moveTo>
                  <a:lnTo>
                    <a:pt x="3543934" y="4954270"/>
                  </a:lnTo>
                  <a:lnTo>
                    <a:pt x="3543934" y="4897120"/>
                  </a:lnTo>
                  <a:lnTo>
                    <a:pt x="3772534" y="4897120"/>
                  </a:lnTo>
                  <a:lnTo>
                    <a:pt x="3772534" y="4954270"/>
                  </a:lnTo>
                  <a:close/>
                </a:path>
                <a:path w="4890135" h="4954270">
                  <a:moveTo>
                    <a:pt x="3372484" y="4954270"/>
                  </a:moveTo>
                  <a:lnTo>
                    <a:pt x="3315334" y="4954270"/>
                  </a:lnTo>
                  <a:lnTo>
                    <a:pt x="3315334" y="4897120"/>
                  </a:lnTo>
                  <a:lnTo>
                    <a:pt x="3372484" y="4897120"/>
                  </a:lnTo>
                  <a:lnTo>
                    <a:pt x="3372484" y="4954270"/>
                  </a:lnTo>
                  <a:close/>
                </a:path>
                <a:path w="4890135" h="4954270">
                  <a:moveTo>
                    <a:pt x="3143885" y="4954270"/>
                  </a:moveTo>
                  <a:lnTo>
                    <a:pt x="2915285" y="4954270"/>
                  </a:lnTo>
                  <a:lnTo>
                    <a:pt x="2915285" y="4897120"/>
                  </a:lnTo>
                  <a:lnTo>
                    <a:pt x="3143885" y="4897120"/>
                  </a:lnTo>
                  <a:lnTo>
                    <a:pt x="3143885" y="4954270"/>
                  </a:lnTo>
                  <a:close/>
                </a:path>
                <a:path w="4890135" h="4954270">
                  <a:moveTo>
                    <a:pt x="2743835" y="4954270"/>
                  </a:moveTo>
                  <a:lnTo>
                    <a:pt x="2686685" y="4954270"/>
                  </a:lnTo>
                  <a:lnTo>
                    <a:pt x="2686685" y="4897120"/>
                  </a:lnTo>
                  <a:lnTo>
                    <a:pt x="2743835" y="4897120"/>
                  </a:lnTo>
                  <a:lnTo>
                    <a:pt x="2743835" y="4954270"/>
                  </a:lnTo>
                  <a:close/>
                </a:path>
                <a:path w="4890135" h="4954270">
                  <a:moveTo>
                    <a:pt x="2515235" y="4954270"/>
                  </a:moveTo>
                  <a:lnTo>
                    <a:pt x="2286635" y="4954270"/>
                  </a:lnTo>
                  <a:lnTo>
                    <a:pt x="2286635" y="4897120"/>
                  </a:lnTo>
                  <a:lnTo>
                    <a:pt x="2515235" y="4897120"/>
                  </a:lnTo>
                  <a:lnTo>
                    <a:pt x="2515235" y="4954270"/>
                  </a:lnTo>
                  <a:close/>
                </a:path>
                <a:path w="4890135" h="4954270">
                  <a:moveTo>
                    <a:pt x="2115185" y="4954270"/>
                  </a:moveTo>
                  <a:lnTo>
                    <a:pt x="2058035" y="4954270"/>
                  </a:lnTo>
                  <a:lnTo>
                    <a:pt x="2058035" y="4897120"/>
                  </a:lnTo>
                  <a:lnTo>
                    <a:pt x="2115185" y="4897120"/>
                  </a:lnTo>
                  <a:lnTo>
                    <a:pt x="2115185" y="4954270"/>
                  </a:lnTo>
                  <a:close/>
                </a:path>
                <a:path w="4890135" h="4954270">
                  <a:moveTo>
                    <a:pt x="1886585" y="4954270"/>
                  </a:moveTo>
                  <a:lnTo>
                    <a:pt x="1657985" y="4954270"/>
                  </a:lnTo>
                  <a:lnTo>
                    <a:pt x="1657985" y="4897120"/>
                  </a:lnTo>
                  <a:lnTo>
                    <a:pt x="1886585" y="4897120"/>
                  </a:lnTo>
                  <a:lnTo>
                    <a:pt x="1886585" y="4954270"/>
                  </a:lnTo>
                  <a:close/>
                </a:path>
                <a:path w="4890135" h="4954270">
                  <a:moveTo>
                    <a:pt x="1486535" y="4954270"/>
                  </a:moveTo>
                  <a:lnTo>
                    <a:pt x="1429385" y="4954270"/>
                  </a:lnTo>
                  <a:lnTo>
                    <a:pt x="1429385" y="4897120"/>
                  </a:lnTo>
                  <a:lnTo>
                    <a:pt x="1486535" y="4897120"/>
                  </a:lnTo>
                  <a:lnTo>
                    <a:pt x="1486535" y="4954270"/>
                  </a:lnTo>
                  <a:close/>
                </a:path>
                <a:path w="4890135" h="4954270">
                  <a:moveTo>
                    <a:pt x="1257935" y="4954270"/>
                  </a:moveTo>
                  <a:lnTo>
                    <a:pt x="1029335" y="4954270"/>
                  </a:lnTo>
                  <a:lnTo>
                    <a:pt x="1029335" y="4897120"/>
                  </a:lnTo>
                  <a:lnTo>
                    <a:pt x="1257935" y="4897120"/>
                  </a:lnTo>
                  <a:lnTo>
                    <a:pt x="1257935" y="4954270"/>
                  </a:lnTo>
                  <a:close/>
                </a:path>
                <a:path w="4890135" h="4954270">
                  <a:moveTo>
                    <a:pt x="857885" y="4954270"/>
                  </a:moveTo>
                  <a:lnTo>
                    <a:pt x="800735" y="4954270"/>
                  </a:lnTo>
                  <a:lnTo>
                    <a:pt x="800735" y="4897120"/>
                  </a:lnTo>
                  <a:lnTo>
                    <a:pt x="857885" y="4897120"/>
                  </a:lnTo>
                  <a:lnTo>
                    <a:pt x="857885" y="4954270"/>
                  </a:lnTo>
                  <a:close/>
                </a:path>
                <a:path w="4890135" h="4954270">
                  <a:moveTo>
                    <a:pt x="629285" y="4954270"/>
                  </a:moveTo>
                  <a:lnTo>
                    <a:pt x="400685" y="4954270"/>
                  </a:lnTo>
                  <a:lnTo>
                    <a:pt x="400685" y="4897120"/>
                  </a:lnTo>
                  <a:lnTo>
                    <a:pt x="629285" y="4897120"/>
                  </a:lnTo>
                  <a:lnTo>
                    <a:pt x="629285" y="4954270"/>
                  </a:lnTo>
                  <a:close/>
                </a:path>
                <a:path w="4890135" h="4954270">
                  <a:moveTo>
                    <a:pt x="229235" y="4954270"/>
                  </a:moveTo>
                  <a:lnTo>
                    <a:pt x="172085" y="4954270"/>
                  </a:lnTo>
                  <a:lnTo>
                    <a:pt x="172085" y="4897120"/>
                  </a:lnTo>
                  <a:lnTo>
                    <a:pt x="229235" y="4897120"/>
                  </a:lnTo>
                  <a:lnTo>
                    <a:pt x="22923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28472" y="1531619"/>
            <a:ext cx="483298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17145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2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89230" marR="328930" indent="-635" algn="ctr">
              <a:lnSpc>
                <a:spcPct val="100000"/>
              </a:lnSpc>
              <a:spcBef>
                <a:spcPts val="1025"/>
              </a:spcBef>
            </a:pP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Возможно, куратору не стоит </a:t>
            </a:r>
            <a:r>
              <a:rPr sz="2000" spc="-6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вмешиваться в решение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конфликта, ведь она не была </a:t>
            </a:r>
            <a:r>
              <a:rPr sz="2000" spc="-6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</a:t>
            </a: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этом</a:t>
            </a:r>
            <a:r>
              <a:rPr sz="20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замешана.</a:t>
            </a:r>
            <a:endParaRPr sz="20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>
                <a:solidFill>
                  <a:srgbClr val="000000"/>
                </a:solidFill>
              </a:rPr>
              <a:t>3</a:t>
            </a:r>
            <a:r>
              <a:rPr sz="8000" spc="5" dirty="0">
                <a:solidFill>
                  <a:srgbClr val="000000"/>
                </a:solidFill>
              </a:rPr>
              <a:t> </a:t>
            </a:r>
            <a:r>
              <a:rPr sz="8000" u="heavy" dirty="0">
                <a:solidFill>
                  <a:srgbClr val="000000"/>
                </a:solidFill>
                <a:uFill>
                  <a:solidFill>
                    <a:srgbClr val="202020"/>
                  </a:solidFill>
                </a:uFill>
              </a:rPr>
              <a:t>в</a:t>
            </a:r>
            <a:r>
              <a:rPr sz="8000" u="heavy" spc="-3250" dirty="0">
                <a:solidFill>
                  <a:srgbClr val="000000"/>
                </a:solidFill>
                <a:uFill>
                  <a:solidFill>
                    <a:srgbClr val="202020"/>
                  </a:solidFill>
                </a:uFill>
              </a:rPr>
              <a:t>ы</a:t>
            </a:r>
            <a:r>
              <a:rPr sz="8000" b="1" u="heavy" dirty="0">
                <a:solidFill>
                  <a:srgbClr val="000000"/>
                </a:solidFill>
                <a:uFill>
                  <a:solidFill>
                    <a:srgbClr val="202020"/>
                  </a:solidFill>
                </a:uFill>
                <a:latin typeface="Times New Roman" panose="02020603050405020304"/>
                <a:cs typeface="Times New Roman" panose="02020603050405020304"/>
              </a:rPr>
              <a:t> </a:t>
            </a:r>
            <a:r>
              <a:rPr sz="8000" b="1" u="heavy" spc="-755" dirty="0">
                <a:solidFill>
                  <a:srgbClr val="000000"/>
                </a:solidFill>
                <a:uFill>
                  <a:solidFill>
                    <a:srgbClr val="202020"/>
                  </a:solidFill>
                </a:uFill>
                <a:latin typeface="Times New Roman" panose="02020603050405020304"/>
                <a:cs typeface="Times New Roman" panose="02020603050405020304"/>
              </a:rPr>
              <a:t> </a:t>
            </a:r>
            <a:r>
              <a:rPr sz="8000" spc="-3640" dirty="0">
                <a:solidFill>
                  <a:srgbClr val="000000"/>
                </a:solidFill>
              </a:rPr>
              <a:t>б</a:t>
            </a:r>
            <a:r>
              <a:rPr sz="8000" b="1" u="heavy" dirty="0">
                <a:solidFill>
                  <a:srgbClr val="000000"/>
                </a:solidFill>
                <a:uFill>
                  <a:solidFill>
                    <a:srgbClr val="202020"/>
                  </a:solidFill>
                </a:uFill>
                <a:latin typeface="Times New Roman" panose="02020603050405020304"/>
                <a:cs typeface="Times New Roman" panose="02020603050405020304"/>
              </a:rPr>
              <a:t> </a:t>
            </a:r>
            <a:r>
              <a:rPr sz="8000" b="1" u="heavy" spc="-365" dirty="0">
                <a:solidFill>
                  <a:srgbClr val="000000"/>
                </a:solidFill>
                <a:uFill>
                  <a:solidFill>
                    <a:srgbClr val="202020"/>
                  </a:solidFill>
                </a:uFill>
                <a:latin typeface="Times New Roman" panose="02020603050405020304"/>
                <a:cs typeface="Times New Roman" panose="02020603050405020304"/>
              </a:rPr>
              <a:t> </a:t>
            </a:r>
            <a:r>
              <a:rPr sz="8000" spc="-4029" dirty="0">
                <a:solidFill>
                  <a:srgbClr val="000000"/>
                </a:solidFill>
              </a:rPr>
              <a:t>о</a:t>
            </a:r>
            <a:r>
              <a:rPr sz="8000" b="1" u="heavy" dirty="0">
                <a:solidFill>
                  <a:srgbClr val="000000"/>
                </a:solidFill>
                <a:uFill>
                  <a:solidFill>
                    <a:srgbClr val="202020"/>
                  </a:solidFill>
                </a:uFill>
                <a:latin typeface="Times New Roman" panose="02020603050405020304"/>
                <a:cs typeface="Times New Roman" panose="02020603050405020304"/>
              </a:rPr>
              <a:t> </a:t>
            </a:r>
            <a:r>
              <a:rPr sz="8000" b="1" u="heavy" spc="25" dirty="0">
                <a:solidFill>
                  <a:srgbClr val="000000"/>
                </a:solidFill>
                <a:uFill>
                  <a:solidFill>
                    <a:srgbClr val="202020"/>
                  </a:solidFill>
                </a:uFill>
                <a:latin typeface="Times New Roman" panose="02020603050405020304"/>
                <a:cs typeface="Times New Roman" panose="02020603050405020304"/>
              </a:rPr>
              <a:t> </a:t>
            </a:r>
            <a:r>
              <a:rPr sz="8000" dirty="0">
                <a:solidFill>
                  <a:srgbClr val="000000"/>
                </a:solidFill>
              </a:rPr>
              <a:t>р</a:t>
            </a:r>
            <a:endParaRPr sz="800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935979" y="918210"/>
            <a:ext cx="5897880" cy="5460365"/>
          </a:xfrm>
          <a:prstGeom prst="rect">
            <a:avLst/>
          </a:prstGeom>
        </p:spPr>
        <p:txBody>
          <a:bodyPr vert="horz" wrap="square" lIns="0" tIns="97790" rIns="0" bIns="0" rtlCol="0">
            <a:spAutoFit/>
          </a:bodyPr>
          <a:lstStyle/>
          <a:p>
            <a:pPr marL="65405" marR="58420" algn="ctr">
              <a:lnSpc>
                <a:spcPct val="80000"/>
              </a:lnSpc>
              <a:spcBef>
                <a:spcPts val="770"/>
              </a:spcBef>
            </a:pPr>
            <a:r>
              <a:rPr sz="2800" spc="-5" dirty="0">
                <a:latin typeface="Calibri" panose="020F0502020204030204"/>
                <a:cs typeface="Calibri" panose="020F0502020204030204"/>
              </a:rPr>
              <a:t>Частично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конструктивно.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Уточнить,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 почему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преподаватель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 занижает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оценки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Мише.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Возможно,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есть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какие- </a:t>
            </a:r>
            <a:r>
              <a:rPr sz="2800" spc="-62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20" dirty="0">
                <a:latin typeface="Calibri" panose="020F0502020204030204"/>
                <a:cs typeface="Calibri" panose="020F0502020204030204"/>
              </a:rPr>
              <a:t>то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 конкретные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причины, о </a:t>
            </a:r>
            <a:r>
              <a:rPr sz="2800" spc="-20" dirty="0">
                <a:latin typeface="Calibri" panose="020F0502020204030204"/>
                <a:cs typeface="Calibri" panose="020F0502020204030204"/>
              </a:rPr>
              <a:t>которых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не </a:t>
            </a:r>
            <a:r>
              <a:rPr sz="2800" spc="-61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известно.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 Разговор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с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Мишей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поможет </a:t>
            </a:r>
            <a:r>
              <a:rPr sz="2800" spc="-62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выяснить, </a:t>
            </a:r>
            <a:r>
              <a:rPr sz="2800" spc="-20" dirty="0">
                <a:latin typeface="Calibri" panose="020F0502020204030204"/>
                <a:cs typeface="Calibri" panose="020F0502020204030204"/>
              </a:rPr>
              <a:t>как</a:t>
            </a:r>
            <a:r>
              <a:rPr sz="28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он видит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ситуацию.</a:t>
            </a:r>
            <a:endParaRPr sz="2800">
              <a:latin typeface="Calibri" panose="020F0502020204030204"/>
              <a:cs typeface="Calibri" panose="020F0502020204030204"/>
            </a:endParaRPr>
          </a:p>
          <a:p>
            <a:pPr marL="12700" marR="5080" indent="-635" algn="ctr">
              <a:lnSpc>
                <a:spcPct val="80000"/>
              </a:lnSpc>
            </a:pPr>
            <a:r>
              <a:rPr sz="2800" spc="-20" dirty="0">
                <a:latin typeface="Calibri" panose="020F0502020204030204"/>
                <a:cs typeface="Calibri" panose="020F0502020204030204"/>
              </a:rPr>
              <a:t>Может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быть,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он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знает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что-то,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чего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не 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знают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другие.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Обращение</a:t>
            </a:r>
            <a:r>
              <a:rPr sz="28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к 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администрации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25" dirty="0">
                <a:latin typeface="Calibri" panose="020F0502020204030204"/>
                <a:cs typeface="Calibri" panose="020F0502020204030204"/>
              </a:rPr>
              <a:t>колледжа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20" dirty="0">
                <a:latin typeface="Calibri" panose="020F0502020204030204"/>
                <a:cs typeface="Calibri" panose="020F0502020204030204"/>
              </a:rPr>
              <a:t>может</a:t>
            </a:r>
            <a:r>
              <a:rPr sz="2800" spc="-1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стать </a:t>
            </a:r>
            <a:r>
              <a:rPr sz="2800" spc="-62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последним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шагом,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если</a:t>
            </a:r>
            <a:r>
              <a:rPr sz="28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другие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 варианты</a:t>
            </a:r>
            <a:r>
              <a:rPr sz="28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5" dirty="0">
                <a:latin typeface="Calibri" panose="020F0502020204030204"/>
                <a:cs typeface="Calibri" panose="020F0502020204030204"/>
              </a:rPr>
              <a:t>не</a:t>
            </a:r>
            <a:r>
              <a:rPr sz="28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10" dirty="0">
                <a:latin typeface="Calibri" panose="020F0502020204030204"/>
                <a:cs typeface="Calibri" panose="020F0502020204030204"/>
              </a:rPr>
              <a:t>дадут</a:t>
            </a:r>
            <a:r>
              <a:rPr sz="2800" dirty="0">
                <a:latin typeface="Calibri" panose="020F0502020204030204"/>
                <a:cs typeface="Calibri" panose="020F0502020204030204"/>
              </a:rPr>
              <a:t> </a:t>
            </a:r>
            <a:r>
              <a:rPr sz="2800" spc="-30" dirty="0">
                <a:latin typeface="Calibri" panose="020F0502020204030204"/>
                <a:cs typeface="Calibri" panose="020F0502020204030204"/>
              </a:rPr>
              <a:t>результатов.</a:t>
            </a:r>
            <a:endParaRPr sz="2800">
              <a:latin typeface="Calibri" panose="020F0502020204030204"/>
              <a:cs typeface="Calibri" panose="020F0502020204030204"/>
            </a:endParaRPr>
          </a:p>
          <a:p>
            <a:pPr marL="681990">
              <a:lnSpc>
                <a:spcPct val="100000"/>
              </a:lnSpc>
              <a:spcBef>
                <a:spcPts val="2030"/>
              </a:spcBef>
            </a:pPr>
            <a:r>
              <a:rPr sz="8800" spc="-5" dirty="0">
                <a:latin typeface="Arial Black" panose="020B0A04020102020204"/>
                <a:cs typeface="Arial Black" panose="020B0A04020102020204"/>
              </a:rPr>
              <a:t>3</a:t>
            </a:r>
            <a:r>
              <a:rPr sz="8800" spc="-50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99770" y="1556384"/>
            <a:ext cx="4965065" cy="4472305"/>
          </a:xfrm>
          <a:custGeom>
            <a:avLst/>
            <a:gdLst/>
            <a:ahLst/>
            <a:cxnLst/>
            <a:rect l="l" t="t" r="r" b="b"/>
            <a:pathLst>
              <a:path w="4965065" h="4472305">
                <a:moveTo>
                  <a:pt x="57150" y="4415155"/>
                </a:moveTo>
                <a:lnTo>
                  <a:pt x="0" y="4415155"/>
                </a:lnTo>
                <a:lnTo>
                  <a:pt x="0" y="4472305"/>
                </a:lnTo>
                <a:lnTo>
                  <a:pt x="57150" y="4472305"/>
                </a:lnTo>
                <a:lnTo>
                  <a:pt x="57150" y="4415155"/>
                </a:lnTo>
                <a:close/>
              </a:path>
              <a:path w="4965065" h="4472305">
                <a:moveTo>
                  <a:pt x="57150" y="3786505"/>
                </a:moveTo>
                <a:lnTo>
                  <a:pt x="0" y="3786505"/>
                </a:lnTo>
                <a:lnTo>
                  <a:pt x="0" y="3843655"/>
                </a:lnTo>
                <a:lnTo>
                  <a:pt x="57150" y="3843655"/>
                </a:lnTo>
                <a:lnTo>
                  <a:pt x="57150" y="3786505"/>
                </a:lnTo>
                <a:close/>
              </a:path>
              <a:path w="4965065" h="4472305">
                <a:moveTo>
                  <a:pt x="57150" y="3157855"/>
                </a:moveTo>
                <a:lnTo>
                  <a:pt x="0" y="3157855"/>
                </a:lnTo>
                <a:lnTo>
                  <a:pt x="0" y="3215005"/>
                </a:lnTo>
                <a:lnTo>
                  <a:pt x="57150" y="3215005"/>
                </a:lnTo>
                <a:lnTo>
                  <a:pt x="57150" y="3157855"/>
                </a:lnTo>
                <a:close/>
              </a:path>
              <a:path w="4965065" h="4472305">
                <a:moveTo>
                  <a:pt x="57150" y="2529205"/>
                </a:moveTo>
                <a:lnTo>
                  <a:pt x="0" y="2529205"/>
                </a:lnTo>
                <a:lnTo>
                  <a:pt x="0" y="2586355"/>
                </a:lnTo>
                <a:lnTo>
                  <a:pt x="57150" y="2586355"/>
                </a:lnTo>
                <a:lnTo>
                  <a:pt x="57150" y="2529205"/>
                </a:lnTo>
                <a:close/>
              </a:path>
              <a:path w="4965065" h="4472305">
                <a:moveTo>
                  <a:pt x="57150" y="1900555"/>
                </a:moveTo>
                <a:lnTo>
                  <a:pt x="0" y="1900555"/>
                </a:lnTo>
                <a:lnTo>
                  <a:pt x="0" y="1957705"/>
                </a:lnTo>
                <a:lnTo>
                  <a:pt x="57150" y="1957705"/>
                </a:lnTo>
                <a:lnTo>
                  <a:pt x="57150" y="1900555"/>
                </a:lnTo>
                <a:close/>
              </a:path>
              <a:path w="4965065" h="4472305">
                <a:moveTo>
                  <a:pt x="57150" y="1271905"/>
                </a:moveTo>
                <a:lnTo>
                  <a:pt x="0" y="1271905"/>
                </a:lnTo>
                <a:lnTo>
                  <a:pt x="0" y="1329055"/>
                </a:lnTo>
                <a:lnTo>
                  <a:pt x="57150" y="1329055"/>
                </a:lnTo>
                <a:lnTo>
                  <a:pt x="57150" y="1271905"/>
                </a:lnTo>
                <a:close/>
              </a:path>
              <a:path w="4965065" h="4472305">
                <a:moveTo>
                  <a:pt x="57150" y="643255"/>
                </a:moveTo>
                <a:lnTo>
                  <a:pt x="0" y="643255"/>
                </a:lnTo>
                <a:lnTo>
                  <a:pt x="0" y="700405"/>
                </a:lnTo>
                <a:lnTo>
                  <a:pt x="57150" y="700405"/>
                </a:lnTo>
                <a:lnTo>
                  <a:pt x="57150" y="643255"/>
                </a:lnTo>
                <a:close/>
              </a:path>
              <a:path w="4965065" h="4472305">
                <a:moveTo>
                  <a:pt x="57150" y="14605"/>
                </a:moveTo>
                <a:lnTo>
                  <a:pt x="0" y="14605"/>
                </a:lnTo>
                <a:lnTo>
                  <a:pt x="0" y="71755"/>
                </a:lnTo>
                <a:lnTo>
                  <a:pt x="57150" y="71755"/>
                </a:lnTo>
                <a:lnTo>
                  <a:pt x="57150" y="14605"/>
                </a:lnTo>
                <a:close/>
              </a:path>
              <a:path w="4965065" h="4472305">
                <a:moveTo>
                  <a:pt x="4965065" y="4400550"/>
                </a:moveTo>
                <a:lnTo>
                  <a:pt x="4907915" y="4400550"/>
                </a:lnTo>
                <a:lnTo>
                  <a:pt x="4907915" y="4457700"/>
                </a:lnTo>
                <a:lnTo>
                  <a:pt x="4965065" y="4457700"/>
                </a:lnTo>
                <a:lnTo>
                  <a:pt x="4965065" y="4400550"/>
                </a:lnTo>
                <a:close/>
              </a:path>
              <a:path w="4965065" h="4472305">
                <a:moveTo>
                  <a:pt x="4965065" y="3771900"/>
                </a:moveTo>
                <a:lnTo>
                  <a:pt x="4907915" y="3771900"/>
                </a:lnTo>
                <a:lnTo>
                  <a:pt x="4907915" y="3829050"/>
                </a:lnTo>
                <a:lnTo>
                  <a:pt x="4965065" y="3829050"/>
                </a:lnTo>
                <a:lnTo>
                  <a:pt x="4965065" y="3771900"/>
                </a:lnTo>
                <a:close/>
              </a:path>
              <a:path w="4965065" h="4472305">
                <a:moveTo>
                  <a:pt x="4965065" y="3143250"/>
                </a:moveTo>
                <a:lnTo>
                  <a:pt x="4907915" y="3143250"/>
                </a:lnTo>
                <a:lnTo>
                  <a:pt x="4907915" y="3200400"/>
                </a:lnTo>
                <a:lnTo>
                  <a:pt x="4965065" y="3200400"/>
                </a:lnTo>
                <a:lnTo>
                  <a:pt x="4965065" y="3143250"/>
                </a:lnTo>
                <a:close/>
              </a:path>
              <a:path w="4965065" h="4472305">
                <a:moveTo>
                  <a:pt x="4965065" y="2514600"/>
                </a:moveTo>
                <a:lnTo>
                  <a:pt x="4907915" y="2514600"/>
                </a:lnTo>
                <a:lnTo>
                  <a:pt x="4907915" y="2571750"/>
                </a:lnTo>
                <a:lnTo>
                  <a:pt x="4965065" y="2571750"/>
                </a:lnTo>
                <a:lnTo>
                  <a:pt x="4965065" y="2514600"/>
                </a:lnTo>
                <a:close/>
              </a:path>
              <a:path w="4965065" h="4472305">
                <a:moveTo>
                  <a:pt x="4965065" y="1885950"/>
                </a:moveTo>
                <a:lnTo>
                  <a:pt x="4907915" y="1885950"/>
                </a:lnTo>
                <a:lnTo>
                  <a:pt x="4907915" y="1943100"/>
                </a:lnTo>
                <a:lnTo>
                  <a:pt x="4965065" y="1943100"/>
                </a:lnTo>
                <a:lnTo>
                  <a:pt x="4965065" y="1885950"/>
                </a:lnTo>
                <a:close/>
              </a:path>
              <a:path w="4965065" h="4472305">
                <a:moveTo>
                  <a:pt x="4965065" y="1257300"/>
                </a:moveTo>
                <a:lnTo>
                  <a:pt x="4907915" y="1257300"/>
                </a:lnTo>
                <a:lnTo>
                  <a:pt x="4907915" y="1314450"/>
                </a:lnTo>
                <a:lnTo>
                  <a:pt x="4965065" y="1314450"/>
                </a:lnTo>
                <a:lnTo>
                  <a:pt x="4965065" y="1257300"/>
                </a:lnTo>
                <a:close/>
              </a:path>
              <a:path w="4965065" h="4472305">
                <a:moveTo>
                  <a:pt x="4965065" y="628650"/>
                </a:moveTo>
                <a:lnTo>
                  <a:pt x="4907915" y="628650"/>
                </a:lnTo>
                <a:lnTo>
                  <a:pt x="4907915" y="685800"/>
                </a:lnTo>
                <a:lnTo>
                  <a:pt x="4965065" y="685800"/>
                </a:lnTo>
                <a:lnTo>
                  <a:pt x="4965065" y="628650"/>
                </a:lnTo>
                <a:close/>
              </a:path>
              <a:path w="4965065" h="4472305">
                <a:moveTo>
                  <a:pt x="4965065" y="0"/>
                </a:moveTo>
                <a:lnTo>
                  <a:pt x="4907915" y="0"/>
                </a:lnTo>
                <a:lnTo>
                  <a:pt x="4907915" y="57150"/>
                </a:lnTo>
                <a:lnTo>
                  <a:pt x="4965065" y="57150"/>
                </a:lnTo>
                <a:lnTo>
                  <a:pt x="4965065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728344" y="1545907"/>
            <a:ext cx="4907915" cy="4868545"/>
          </a:xfrm>
          <a:prstGeom prst="rect">
            <a:avLst/>
          </a:prstGeom>
          <a:solidFill>
            <a:srgbClr val="202020"/>
          </a:solidFill>
          <a:ln w="3175">
            <a:solidFill>
              <a:srgbClr val="FFFFFF"/>
            </a:solidFill>
          </a:ln>
        </p:spPr>
        <p:txBody>
          <a:bodyPr vert="horz" wrap="square" lIns="0" tIns="233045" rIns="0" bIns="0" rtlCol="0">
            <a:spAutoFit/>
          </a:bodyPr>
          <a:lstStyle/>
          <a:p>
            <a:pPr marR="142875" algn="ctr">
              <a:lnSpc>
                <a:spcPct val="100000"/>
              </a:lnSpc>
              <a:spcBef>
                <a:spcPts val="183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20675" marR="377825" indent="-635" algn="ctr">
              <a:lnSpc>
                <a:spcPct val="100000"/>
              </a:lnSpc>
              <a:spcBef>
                <a:spcPts val="1375"/>
              </a:spcBef>
            </a:pP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Куратору</a:t>
            </a:r>
            <a:r>
              <a:rPr sz="2000" spc="16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нужно</a:t>
            </a:r>
            <a:r>
              <a:rPr sz="2000" spc="17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поговорить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 Алиной Валерьевной как с </a:t>
            </a:r>
            <a:r>
              <a:rPr sz="2000" spc="-6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коллегой для прояснения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ситуации. / Поговорить с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группой студентов, выяснить </a:t>
            </a:r>
            <a:r>
              <a:rPr sz="2000" spc="-6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</a:t>
            </a:r>
            <a:r>
              <a:rPr sz="2000" spc="4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каким</a:t>
            </a:r>
            <a:r>
              <a:rPr sz="2000" spc="4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причинам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случился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конфликт/Поговорить</a:t>
            </a:r>
            <a:r>
              <a:rPr sz="2000" spc="-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</a:t>
            </a:r>
            <a:endParaRPr sz="2000">
              <a:latin typeface="Arial Black" panose="020B0A04020102020204"/>
              <a:cs typeface="Arial Black" panose="020B0A04020102020204"/>
            </a:endParaRPr>
          </a:p>
          <a:p>
            <a:pPr marL="327660" marR="385445" indent="422910">
              <a:lnSpc>
                <a:spcPct val="100000"/>
              </a:lnSpc>
              <a:tabLst>
                <a:tab pos="1213485" algn="l"/>
              </a:tabLst>
            </a:pPr>
            <a:r>
              <a:rPr sz="2000" b="1" u="heavy" dirty="0">
                <a:solidFill>
                  <a:srgbClr val="FFFFFF"/>
                </a:solidFill>
                <a:uFill>
                  <a:solidFill>
                    <a:srgbClr val="202020"/>
                  </a:solidFill>
                </a:uFill>
                <a:latin typeface="Times New Roman" panose="02020603050405020304"/>
                <a:cs typeface="Times New Roman" panose="02020603050405020304"/>
              </a:rPr>
              <a:t> 	</a:t>
            </a:r>
            <a:r>
              <a:rPr sz="2000" b="1" spc="240" dirty="0">
                <a:solidFill>
                  <a:srgbClr val="FFFFFF"/>
                </a:solidFill>
                <a:latin typeface="Times New Roman" panose="02020603050405020304"/>
                <a:cs typeface="Times New Roman" panose="020206030504050203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Михаилом/ При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необходимости обратиться к </a:t>
            </a:r>
            <a:r>
              <a:rPr sz="2000" spc="-6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администрации</a:t>
            </a:r>
            <a:r>
              <a:rPr sz="2000" spc="-1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колледжа.</a:t>
            </a:r>
            <a:endParaRPr sz="20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19330" y="2010663"/>
            <a:ext cx="5879465" cy="2352675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12065" marR="5080" algn="ctr">
              <a:lnSpc>
                <a:spcPct val="89000"/>
              </a:lnSpc>
              <a:spcBef>
                <a:spcPts val="460"/>
              </a:spcBef>
            </a:pP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Неконструктивно.</a:t>
            </a:r>
            <a:r>
              <a:rPr sz="28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8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данном</a:t>
            </a:r>
            <a:r>
              <a:rPr sz="28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случае </a:t>
            </a:r>
            <a:r>
              <a:rPr sz="2800" spc="-72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latin typeface="Microsoft Sans Serif" panose="020B0604020202020204"/>
                <a:cs typeface="Microsoft Sans Serif" panose="020B0604020202020204"/>
              </a:rPr>
              <a:t>куратор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latin typeface="Microsoft Sans Serif" panose="020B0604020202020204"/>
                <a:cs typeface="Microsoft Sans Serif" panose="020B0604020202020204"/>
              </a:rPr>
              <a:t>провоцирует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75" dirty="0">
                <a:latin typeface="Microsoft Sans Serif" panose="020B0604020202020204"/>
                <a:cs typeface="Microsoft Sans Serif" panose="020B0604020202020204"/>
              </a:rPr>
              <a:t>конфликт, </a:t>
            </a:r>
            <a:r>
              <a:rPr sz="2800" spc="-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давая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0" dirty="0">
                <a:latin typeface="Microsoft Sans Serif" panose="020B0604020202020204"/>
                <a:cs typeface="Microsoft Sans Serif" panose="020B0604020202020204"/>
              </a:rPr>
              <a:t>оценку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действий</a:t>
            </a:r>
            <a:r>
              <a:rPr sz="28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коллеги,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но </a:t>
            </a:r>
            <a:r>
              <a:rPr sz="2800" spc="-73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при</a:t>
            </a:r>
            <a:r>
              <a:rPr sz="28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latin typeface="Microsoft Sans Serif" panose="020B0604020202020204"/>
                <a:cs typeface="Microsoft Sans Serif" panose="020B0604020202020204"/>
              </a:rPr>
              <a:t>этом</a:t>
            </a:r>
            <a:r>
              <a:rPr sz="28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latin typeface="Microsoft Sans Serif" panose="020B0604020202020204"/>
                <a:cs typeface="Microsoft Sans Serif" panose="020B0604020202020204"/>
              </a:rPr>
              <a:t>отстраняясь</a:t>
            </a:r>
            <a:r>
              <a:rPr sz="28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latin typeface="Microsoft Sans Serif" panose="020B0604020202020204"/>
                <a:cs typeface="Microsoft Sans Serif" panose="020B0604020202020204"/>
              </a:rPr>
              <a:t>от </a:t>
            </a:r>
            <a:r>
              <a:rPr sz="2800" spc="-3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latin typeface="Microsoft Sans Serif" panose="020B0604020202020204"/>
                <a:cs typeface="Microsoft Sans Serif" panose="020B0604020202020204"/>
              </a:rPr>
              <a:t>разрешения</a:t>
            </a:r>
            <a:r>
              <a:rPr sz="28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latin typeface="Microsoft Sans Serif" panose="020B0604020202020204"/>
                <a:cs typeface="Microsoft Sans Serif" panose="020B0604020202020204"/>
              </a:rPr>
              <a:t>сложившейся </a:t>
            </a:r>
            <a:r>
              <a:rPr sz="2800" spc="-5" dirty="0">
                <a:latin typeface="Microsoft Sans Serif" panose="020B0604020202020204"/>
                <a:cs typeface="Microsoft Sans Serif" panose="020B0604020202020204"/>
              </a:rPr>
              <a:t> ситуации.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463093" y="4983734"/>
            <a:ext cx="498030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spc="-5" dirty="0">
                <a:latin typeface="Arial Black" panose="020B0A04020102020204"/>
                <a:cs typeface="Arial Black" panose="020B0A04020102020204"/>
              </a:rPr>
              <a:t>2</a:t>
            </a:r>
            <a:r>
              <a:rPr sz="8800" spc="-90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8800" spc="-5" dirty="0"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>
                <a:solidFill>
                  <a:srgbClr val="000000"/>
                </a:solidFill>
              </a:rPr>
              <a:t>4</a:t>
            </a:r>
            <a:r>
              <a:rPr sz="8000" spc="-75" dirty="0">
                <a:solidFill>
                  <a:srgbClr val="000000"/>
                </a:solidFill>
              </a:rPr>
              <a:t> </a:t>
            </a:r>
            <a:r>
              <a:rPr sz="8000" dirty="0">
                <a:solidFill>
                  <a:srgbClr val="000000"/>
                </a:solidFill>
              </a:rPr>
              <a:t>выбор</a:t>
            </a:r>
            <a:endParaRPr sz="8000"/>
          </a:p>
        </p:txBody>
      </p:sp>
      <p:grpSp>
        <p:nvGrpSpPr>
          <p:cNvPr id="5" name="object 5"/>
          <p:cNvGrpSpPr/>
          <p:nvPr/>
        </p:nvGrpSpPr>
        <p:grpSpPr>
          <a:xfrm>
            <a:off x="700405" y="1532889"/>
            <a:ext cx="4845050" cy="4954270"/>
            <a:chOff x="700405" y="1532889"/>
            <a:chExt cx="4845050" cy="4954270"/>
          </a:xfrm>
        </p:grpSpPr>
        <p:sp>
          <p:nvSpPr>
            <p:cNvPr id="6" name="object 6"/>
            <p:cNvSpPr/>
            <p:nvPr/>
          </p:nvSpPr>
          <p:spPr>
            <a:xfrm>
              <a:off x="728472" y="1562099"/>
              <a:ext cx="4788535" cy="4897120"/>
            </a:xfrm>
            <a:custGeom>
              <a:avLst/>
              <a:gdLst/>
              <a:ahLst/>
              <a:cxnLst/>
              <a:rect l="l" t="t" r="r" b="b"/>
              <a:pathLst>
                <a:path w="4788535" h="4897120">
                  <a:moveTo>
                    <a:pt x="4788408" y="4896612"/>
                  </a:moveTo>
                  <a:lnTo>
                    <a:pt x="0" y="4896612"/>
                  </a:lnTo>
                  <a:lnTo>
                    <a:pt x="0" y="0"/>
                  </a:lnTo>
                  <a:lnTo>
                    <a:pt x="4788408" y="0"/>
                  </a:lnTo>
                  <a:lnTo>
                    <a:pt x="4788408" y="4896612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700405" y="1532889"/>
              <a:ext cx="4845050" cy="4954270"/>
            </a:xfrm>
            <a:custGeom>
              <a:avLst/>
              <a:gdLst/>
              <a:ahLst/>
              <a:cxnLst/>
              <a:rect l="l" t="t" r="r" b="b"/>
              <a:pathLst>
                <a:path w="4845050" h="4954270">
                  <a:moveTo>
                    <a:pt x="57150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925695"/>
                  </a:lnTo>
                  <a:close/>
                </a:path>
                <a:path w="484505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484505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5"/>
                  </a:lnTo>
                  <a:lnTo>
                    <a:pt x="57150" y="4068445"/>
                  </a:lnTo>
                  <a:lnTo>
                    <a:pt x="57150" y="4297045"/>
                  </a:lnTo>
                  <a:close/>
                </a:path>
                <a:path w="4845050" h="4954270">
                  <a:moveTo>
                    <a:pt x="57150" y="3896995"/>
                  </a:moveTo>
                  <a:lnTo>
                    <a:pt x="0" y="3896995"/>
                  </a:lnTo>
                  <a:lnTo>
                    <a:pt x="0" y="3839845"/>
                  </a:lnTo>
                  <a:lnTo>
                    <a:pt x="57150" y="3839845"/>
                  </a:lnTo>
                  <a:lnTo>
                    <a:pt x="57150" y="3896995"/>
                  </a:lnTo>
                  <a:close/>
                </a:path>
                <a:path w="4845050" h="4954270">
                  <a:moveTo>
                    <a:pt x="57150" y="3668395"/>
                  </a:moveTo>
                  <a:lnTo>
                    <a:pt x="0" y="3668395"/>
                  </a:lnTo>
                  <a:lnTo>
                    <a:pt x="0" y="3439795"/>
                  </a:lnTo>
                  <a:lnTo>
                    <a:pt x="57150" y="3439795"/>
                  </a:lnTo>
                  <a:lnTo>
                    <a:pt x="57150" y="3668395"/>
                  </a:lnTo>
                  <a:close/>
                </a:path>
                <a:path w="4845050" h="4954270">
                  <a:moveTo>
                    <a:pt x="57150" y="3268345"/>
                  </a:moveTo>
                  <a:lnTo>
                    <a:pt x="0" y="3268345"/>
                  </a:lnTo>
                  <a:lnTo>
                    <a:pt x="0" y="3211195"/>
                  </a:lnTo>
                  <a:lnTo>
                    <a:pt x="57150" y="3211195"/>
                  </a:lnTo>
                  <a:lnTo>
                    <a:pt x="57150" y="3268345"/>
                  </a:lnTo>
                  <a:close/>
                </a:path>
                <a:path w="4845050" h="4954270">
                  <a:moveTo>
                    <a:pt x="57150" y="3039745"/>
                  </a:moveTo>
                  <a:lnTo>
                    <a:pt x="0" y="3039745"/>
                  </a:lnTo>
                  <a:lnTo>
                    <a:pt x="0" y="2811145"/>
                  </a:lnTo>
                  <a:lnTo>
                    <a:pt x="57150" y="2811145"/>
                  </a:lnTo>
                  <a:lnTo>
                    <a:pt x="57150" y="3039745"/>
                  </a:lnTo>
                  <a:close/>
                </a:path>
                <a:path w="4845050" h="4954270">
                  <a:moveTo>
                    <a:pt x="57150" y="2639695"/>
                  </a:moveTo>
                  <a:lnTo>
                    <a:pt x="0" y="2639695"/>
                  </a:lnTo>
                  <a:lnTo>
                    <a:pt x="0" y="2582545"/>
                  </a:lnTo>
                  <a:lnTo>
                    <a:pt x="57150" y="2582545"/>
                  </a:lnTo>
                  <a:lnTo>
                    <a:pt x="57150" y="2639695"/>
                  </a:lnTo>
                  <a:close/>
                </a:path>
                <a:path w="4845050" h="4954270">
                  <a:moveTo>
                    <a:pt x="57150" y="2411095"/>
                  </a:moveTo>
                  <a:lnTo>
                    <a:pt x="0" y="2411095"/>
                  </a:lnTo>
                  <a:lnTo>
                    <a:pt x="0" y="2182495"/>
                  </a:lnTo>
                  <a:lnTo>
                    <a:pt x="57150" y="2182495"/>
                  </a:lnTo>
                  <a:lnTo>
                    <a:pt x="57150" y="2411095"/>
                  </a:lnTo>
                  <a:close/>
                </a:path>
                <a:path w="4845050" h="4954270">
                  <a:moveTo>
                    <a:pt x="57150" y="2011045"/>
                  </a:moveTo>
                  <a:lnTo>
                    <a:pt x="0" y="2011045"/>
                  </a:lnTo>
                  <a:lnTo>
                    <a:pt x="0" y="1953895"/>
                  </a:lnTo>
                  <a:lnTo>
                    <a:pt x="57150" y="1953895"/>
                  </a:lnTo>
                  <a:lnTo>
                    <a:pt x="57150" y="2011045"/>
                  </a:lnTo>
                  <a:close/>
                </a:path>
                <a:path w="4845050" h="4954270">
                  <a:moveTo>
                    <a:pt x="57150" y="1782445"/>
                  </a:moveTo>
                  <a:lnTo>
                    <a:pt x="0" y="1782445"/>
                  </a:lnTo>
                  <a:lnTo>
                    <a:pt x="0" y="1553845"/>
                  </a:lnTo>
                  <a:lnTo>
                    <a:pt x="57150" y="1553845"/>
                  </a:lnTo>
                  <a:lnTo>
                    <a:pt x="57150" y="1782445"/>
                  </a:lnTo>
                  <a:close/>
                </a:path>
                <a:path w="4845050" h="4954270">
                  <a:moveTo>
                    <a:pt x="57150" y="1382395"/>
                  </a:moveTo>
                  <a:lnTo>
                    <a:pt x="0" y="1382395"/>
                  </a:lnTo>
                  <a:lnTo>
                    <a:pt x="0" y="1325245"/>
                  </a:lnTo>
                  <a:lnTo>
                    <a:pt x="57150" y="1325245"/>
                  </a:lnTo>
                  <a:lnTo>
                    <a:pt x="57150" y="1382395"/>
                  </a:lnTo>
                  <a:close/>
                </a:path>
                <a:path w="4845050" h="4954270">
                  <a:moveTo>
                    <a:pt x="57150" y="1153795"/>
                  </a:moveTo>
                  <a:lnTo>
                    <a:pt x="0" y="1153795"/>
                  </a:lnTo>
                  <a:lnTo>
                    <a:pt x="0" y="925195"/>
                  </a:lnTo>
                  <a:lnTo>
                    <a:pt x="57150" y="925195"/>
                  </a:lnTo>
                  <a:lnTo>
                    <a:pt x="57150" y="1153795"/>
                  </a:lnTo>
                  <a:close/>
                </a:path>
                <a:path w="4845050" h="4954270">
                  <a:moveTo>
                    <a:pt x="57150" y="753745"/>
                  </a:moveTo>
                  <a:lnTo>
                    <a:pt x="0" y="753745"/>
                  </a:lnTo>
                  <a:lnTo>
                    <a:pt x="0" y="696595"/>
                  </a:lnTo>
                  <a:lnTo>
                    <a:pt x="57150" y="696595"/>
                  </a:lnTo>
                  <a:lnTo>
                    <a:pt x="57150" y="753745"/>
                  </a:lnTo>
                  <a:close/>
                </a:path>
                <a:path w="4845050" h="4954270">
                  <a:moveTo>
                    <a:pt x="57150" y="525145"/>
                  </a:moveTo>
                  <a:lnTo>
                    <a:pt x="0" y="525145"/>
                  </a:lnTo>
                  <a:lnTo>
                    <a:pt x="0" y="296545"/>
                  </a:lnTo>
                  <a:lnTo>
                    <a:pt x="57150" y="296545"/>
                  </a:lnTo>
                  <a:lnTo>
                    <a:pt x="57150" y="525145"/>
                  </a:lnTo>
                  <a:close/>
                </a:path>
                <a:path w="4845050" h="4954270">
                  <a:moveTo>
                    <a:pt x="57150" y="125095"/>
                  </a:moveTo>
                  <a:lnTo>
                    <a:pt x="0" y="125095"/>
                  </a:lnTo>
                  <a:lnTo>
                    <a:pt x="0" y="67945"/>
                  </a:lnTo>
                  <a:lnTo>
                    <a:pt x="57150" y="67945"/>
                  </a:lnTo>
                  <a:lnTo>
                    <a:pt x="57150" y="125095"/>
                  </a:lnTo>
                  <a:close/>
                </a:path>
                <a:path w="4845050" h="4954270">
                  <a:moveTo>
                    <a:pt x="389255" y="57150"/>
                  </a:moveTo>
                  <a:lnTo>
                    <a:pt x="160654" y="57150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50"/>
                  </a:lnTo>
                  <a:close/>
                </a:path>
                <a:path w="4845050" h="4954270">
                  <a:moveTo>
                    <a:pt x="617855" y="57150"/>
                  </a:moveTo>
                  <a:lnTo>
                    <a:pt x="560705" y="57150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50"/>
                  </a:lnTo>
                  <a:close/>
                </a:path>
                <a:path w="4845050" h="4954270">
                  <a:moveTo>
                    <a:pt x="1017905" y="57150"/>
                  </a:moveTo>
                  <a:lnTo>
                    <a:pt x="789305" y="57150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50"/>
                  </a:lnTo>
                  <a:close/>
                </a:path>
                <a:path w="4845050" h="4954270">
                  <a:moveTo>
                    <a:pt x="1246505" y="57150"/>
                  </a:moveTo>
                  <a:lnTo>
                    <a:pt x="1189355" y="57150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50"/>
                  </a:lnTo>
                  <a:close/>
                </a:path>
                <a:path w="4845050" h="4954270">
                  <a:moveTo>
                    <a:pt x="1646555" y="57150"/>
                  </a:moveTo>
                  <a:lnTo>
                    <a:pt x="1417955" y="57150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50"/>
                  </a:lnTo>
                  <a:close/>
                </a:path>
                <a:path w="4845050" h="4954270">
                  <a:moveTo>
                    <a:pt x="1875155" y="57150"/>
                  </a:moveTo>
                  <a:lnTo>
                    <a:pt x="1818005" y="57150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50"/>
                  </a:lnTo>
                  <a:close/>
                </a:path>
                <a:path w="4845050" h="4954270">
                  <a:moveTo>
                    <a:pt x="2275205" y="57150"/>
                  </a:moveTo>
                  <a:lnTo>
                    <a:pt x="2046605" y="57150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50"/>
                  </a:lnTo>
                  <a:close/>
                </a:path>
                <a:path w="4845050" h="4954270">
                  <a:moveTo>
                    <a:pt x="2503805" y="57150"/>
                  </a:moveTo>
                  <a:lnTo>
                    <a:pt x="2446655" y="57150"/>
                  </a:lnTo>
                  <a:lnTo>
                    <a:pt x="2446655" y="0"/>
                  </a:lnTo>
                  <a:lnTo>
                    <a:pt x="2503805" y="0"/>
                  </a:lnTo>
                  <a:lnTo>
                    <a:pt x="2503805" y="57150"/>
                  </a:lnTo>
                  <a:close/>
                </a:path>
                <a:path w="4845050" h="4954270">
                  <a:moveTo>
                    <a:pt x="2903855" y="57150"/>
                  </a:moveTo>
                  <a:lnTo>
                    <a:pt x="2675255" y="57150"/>
                  </a:lnTo>
                  <a:lnTo>
                    <a:pt x="2675255" y="0"/>
                  </a:lnTo>
                  <a:lnTo>
                    <a:pt x="2903855" y="0"/>
                  </a:lnTo>
                  <a:lnTo>
                    <a:pt x="2903855" y="57150"/>
                  </a:lnTo>
                  <a:close/>
                </a:path>
                <a:path w="4845050" h="4954270">
                  <a:moveTo>
                    <a:pt x="3132455" y="57150"/>
                  </a:moveTo>
                  <a:lnTo>
                    <a:pt x="3075305" y="57150"/>
                  </a:lnTo>
                  <a:lnTo>
                    <a:pt x="3075305" y="0"/>
                  </a:lnTo>
                  <a:lnTo>
                    <a:pt x="3132455" y="0"/>
                  </a:lnTo>
                  <a:lnTo>
                    <a:pt x="3132455" y="57150"/>
                  </a:lnTo>
                  <a:close/>
                </a:path>
                <a:path w="4845050" h="4954270">
                  <a:moveTo>
                    <a:pt x="3532505" y="57150"/>
                  </a:moveTo>
                  <a:lnTo>
                    <a:pt x="3303905" y="57150"/>
                  </a:lnTo>
                  <a:lnTo>
                    <a:pt x="3303905" y="0"/>
                  </a:lnTo>
                  <a:lnTo>
                    <a:pt x="3532505" y="0"/>
                  </a:lnTo>
                  <a:lnTo>
                    <a:pt x="3532505" y="57150"/>
                  </a:lnTo>
                  <a:close/>
                </a:path>
                <a:path w="4845050" h="4954270">
                  <a:moveTo>
                    <a:pt x="3761105" y="57150"/>
                  </a:moveTo>
                  <a:lnTo>
                    <a:pt x="3703955" y="57150"/>
                  </a:lnTo>
                  <a:lnTo>
                    <a:pt x="3703955" y="0"/>
                  </a:lnTo>
                  <a:lnTo>
                    <a:pt x="3761105" y="0"/>
                  </a:lnTo>
                  <a:lnTo>
                    <a:pt x="3761105" y="57150"/>
                  </a:lnTo>
                  <a:close/>
                </a:path>
                <a:path w="4845050" h="4954270">
                  <a:moveTo>
                    <a:pt x="4161155" y="57150"/>
                  </a:moveTo>
                  <a:lnTo>
                    <a:pt x="3932555" y="57150"/>
                  </a:lnTo>
                  <a:lnTo>
                    <a:pt x="3932555" y="0"/>
                  </a:lnTo>
                  <a:lnTo>
                    <a:pt x="4161155" y="0"/>
                  </a:lnTo>
                  <a:lnTo>
                    <a:pt x="4161155" y="57150"/>
                  </a:lnTo>
                  <a:close/>
                </a:path>
                <a:path w="4845050" h="4954270">
                  <a:moveTo>
                    <a:pt x="4389755" y="57150"/>
                  </a:moveTo>
                  <a:lnTo>
                    <a:pt x="4332605" y="57150"/>
                  </a:lnTo>
                  <a:lnTo>
                    <a:pt x="4332605" y="0"/>
                  </a:lnTo>
                  <a:lnTo>
                    <a:pt x="4389755" y="0"/>
                  </a:lnTo>
                  <a:lnTo>
                    <a:pt x="4389755" y="57150"/>
                  </a:lnTo>
                  <a:close/>
                </a:path>
                <a:path w="4845050" h="4954270">
                  <a:moveTo>
                    <a:pt x="4789805" y="57150"/>
                  </a:moveTo>
                  <a:lnTo>
                    <a:pt x="4561205" y="57150"/>
                  </a:lnTo>
                  <a:lnTo>
                    <a:pt x="4561205" y="0"/>
                  </a:lnTo>
                  <a:lnTo>
                    <a:pt x="4789805" y="0"/>
                  </a:lnTo>
                  <a:lnTo>
                    <a:pt x="4789805" y="57150"/>
                  </a:lnTo>
                  <a:close/>
                </a:path>
                <a:path w="4845050" h="4954270">
                  <a:moveTo>
                    <a:pt x="4845050" y="230505"/>
                  </a:moveTo>
                  <a:lnTo>
                    <a:pt x="4787900" y="230505"/>
                  </a:lnTo>
                  <a:lnTo>
                    <a:pt x="4787900" y="173355"/>
                  </a:lnTo>
                  <a:lnTo>
                    <a:pt x="4845050" y="173355"/>
                  </a:lnTo>
                  <a:lnTo>
                    <a:pt x="4845050" y="230505"/>
                  </a:lnTo>
                  <a:close/>
                </a:path>
                <a:path w="4845050" h="4954270">
                  <a:moveTo>
                    <a:pt x="4845050" y="630555"/>
                  </a:moveTo>
                  <a:lnTo>
                    <a:pt x="4787900" y="630555"/>
                  </a:lnTo>
                  <a:lnTo>
                    <a:pt x="4787900" y="401955"/>
                  </a:lnTo>
                  <a:lnTo>
                    <a:pt x="4845050" y="401955"/>
                  </a:lnTo>
                  <a:lnTo>
                    <a:pt x="4845050" y="630555"/>
                  </a:lnTo>
                  <a:close/>
                </a:path>
                <a:path w="4845050" h="4954270">
                  <a:moveTo>
                    <a:pt x="4845050" y="859155"/>
                  </a:moveTo>
                  <a:lnTo>
                    <a:pt x="4787900" y="859155"/>
                  </a:lnTo>
                  <a:lnTo>
                    <a:pt x="4787900" y="802005"/>
                  </a:lnTo>
                  <a:lnTo>
                    <a:pt x="4845050" y="802005"/>
                  </a:lnTo>
                  <a:lnTo>
                    <a:pt x="4845050" y="859155"/>
                  </a:lnTo>
                  <a:close/>
                </a:path>
                <a:path w="4845050" h="4954270">
                  <a:moveTo>
                    <a:pt x="4845050" y="1259205"/>
                  </a:moveTo>
                  <a:lnTo>
                    <a:pt x="4787900" y="1259205"/>
                  </a:lnTo>
                  <a:lnTo>
                    <a:pt x="4787900" y="1030605"/>
                  </a:lnTo>
                  <a:lnTo>
                    <a:pt x="4845050" y="1030605"/>
                  </a:lnTo>
                  <a:lnTo>
                    <a:pt x="4845050" y="1259205"/>
                  </a:lnTo>
                  <a:close/>
                </a:path>
                <a:path w="4845050" h="4954270">
                  <a:moveTo>
                    <a:pt x="4845050" y="1487805"/>
                  </a:moveTo>
                  <a:lnTo>
                    <a:pt x="4787900" y="1487805"/>
                  </a:lnTo>
                  <a:lnTo>
                    <a:pt x="4787900" y="1430655"/>
                  </a:lnTo>
                  <a:lnTo>
                    <a:pt x="4845050" y="1430655"/>
                  </a:lnTo>
                  <a:lnTo>
                    <a:pt x="4845050" y="1487805"/>
                  </a:lnTo>
                  <a:close/>
                </a:path>
                <a:path w="4845050" h="4954270">
                  <a:moveTo>
                    <a:pt x="4845050" y="1887855"/>
                  </a:moveTo>
                  <a:lnTo>
                    <a:pt x="4787900" y="1887855"/>
                  </a:lnTo>
                  <a:lnTo>
                    <a:pt x="4787900" y="1659255"/>
                  </a:lnTo>
                  <a:lnTo>
                    <a:pt x="4845050" y="1659255"/>
                  </a:lnTo>
                  <a:lnTo>
                    <a:pt x="4845050" y="1887855"/>
                  </a:lnTo>
                  <a:close/>
                </a:path>
                <a:path w="4845050" h="4954270">
                  <a:moveTo>
                    <a:pt x="4845050" y="2116455"/>
                  </a:moveTo>
                  <a:lnTo>
                    <a:pt x="4787900" y="2116455"/>
                  </a:lnTo>
                  <a:lnTo>
                    <a:pt x="4787900" y="2059305"/>
                  </a:lnTo>
                  <a:lnTo>
                    <a:pt x="4845050" y="2059305"/>
                  </a:lnTo>
                  <a:lnTo>
                    <a:pt x="4845050" y="2116455"/>
                  </a:lnTo>
                  <a:close/>
                </a:path>
                <a:path w="4845050" h="4954270">
                  <a:moveTo>
                    <a:pt x="4845050" y="2516505"/>
                  </a:moveTo>
                  <a:lnTo>
                    <a:pt x="4787900" y="2516505"/>
                  </a:lnTo>
                  <a:lnTo>
                    <a:pt x="4787900" y="2287905"/>
                  </a:lnTo>
                  <a:lnTo>
                    <a:pt x="4845050" y="2287905"/>
                  </a:lnTo>
                  <a:lnTo>
                    <a:pt x="4845050" y="2516505"/>
                  </a:lnTo>
                  <a:close/>
                </a:path>
                <a:path w="4845050" h="4954270">
                  <a:moveTo>
                    <a:pt x="4845050" y="2745105"/>
                  </a:moveTo>
                  <a:lnTo>
                    <a:pt x="4787900" y="2745105"/>
                  </a:lnTo>
                  <a:lnTo>
                    <a:pt x="4787900" y="2687955"/>
                  </a:lnTo>
                  <a:lnTo>
                    <a:pt x="4845050" y="2687955"/>
                  </a:lnTo>
                  <a:lnTo>
                    <a:pt x="4845050" y="2745105"/>
                  </a:lnTo>
                  <a:close/>
                </a:path>
                <a:path w="4845050" h="4954270">
                  <a:moveTo>
                    <a:pt x="4845050" y="3145155"/>
                  </a:moveTo>
                  <a:lnTo>
                    <a:pt x="4787900" y="3145155"/>
                  </a:lnTo>
                  <a:lnTo>
                    <a:pt x="4787900" y="2916555"/>
                  </a:lnTo>
                  <a:lnTo>
                    <a:pt x="4845050" y="2916555"/>
                  </a:lnTo>
                  <a:lnTo>
                    <a:pt x="4845050" y="3145155"/>
                  </a:lnTo>
                  <a:close/>
                </a:path>
                <a:path w="4845050" h="4954270">
                  <a:moveTo>
                    <a:pt x="4845050" y="3373755"/>
                  </a:moveTo>
                  <a:lnTo>
                    <a:pt x="4787900" y="3373755"/>
                  </a:lnTo>
                  <a:lnTo>
                    <a:pt x="4787900" y="3316605"/>
                  </a:lnTo>
                  <a:lnTo>
                    <a:pt x="4845050" y="3316605"/>
                  </a:lnTo>
                  <a:lnTo>
                    <a:pt x="4845050" y="3373755"/>
                  </a:lnTo>
                  <a:close/>
                </a:path>
                <a:path w="4845050" h="4954270">
                  <a:moveTo>
                    <a:pt x="4845050" y="3773805"/>
                  </a:moveTo>
                  <a:lnTo>
                    <a:pt x="4787900" y="3773805"/>
                  </a:lnTo>
                  <a:lnTo>
                    <a:pt x="4787900" y="3545205"/>
                  </a:lnTo>
                  <a:lnTo>
                    <a:pt x="4845050" y="3545205"/>
                  </a:lnTo>
                  <a:lnTo>
                    <a:pt x="4845050" y="3773805"/>
                  </a:lnTo>
                  <a:close/>
                </a:path>
                <a:path w="4845050" h="4954270">
                  <a:moveTo>
                    <a:pt x="4845050" y="4002405"/>
                  </a:moveTo>
                  <a:lnTo>
                    <a:pt x="4787900" y="4002405"/>
                  </a:lnTo>
                  <a:lnTo>
                    <a:pt x="4787900" y="3945255"/>
                  </a:lnTo>
                  <a:lnTo>
                    <a:pt x="4845050" y="3945255"/>
                  </a:lnTo>
                  <a:lnTo>
                    <a:pt x="4845050" y="4002405"/>
                  </a:lnTo>
                  <a:close/>
                </a:path>
                <a:path w="4845050" h="4954270">
                  <a:moveTo>
                    <a:pt x="4845050" y="4402455"/>
                  </a:moveTo>
                  <a:lnTo>
                    <a:pt x="4787900" y="4402455"/>
                  </a:lnTo>
                  <a:lnTo>
                    <a:pt x="4787900" y="4173855"/>
                  </a:lnTo>
                  <a:lnTo>
                    <a:pt x="4845050" y="4173855"/>
                  </a:lnTo>
                  <a:lnTo>
                    <a:pt x="4845050" y="4402455"/>
                  </a:lnTo>
                  <a:close/>
                </a:path>
                <a:path w="4845050" h="4954270">
                  <a:moveTo>
                    <a:pt x="4845050" y="4631055"/>
                  </a:moveTo>
                  <a:lnTo>
                    <a:pt x="4787900" y="4631055"/>
                  </a:lnTo>
                  <a:lnTo>
                    <a:pt x="4787900" y="4573905"/>
                  </a:lnTo>
                  <a:lnTo>
                    <a:pt x="4845050" y="4573905"/>
                  </a:lnTo>
                  <a:lnTo>
                    <a:pt x="4845050" y="4631055"/>
                  </a:lnTo>
                  <a:close/>
                </a:path>
                <a:path w="4845050" h="4954270">
                  <a:moveTo>
                    <a:pt x="4787900" y="4925695"/>
                  </a:moveTo>
                  <a:lnTo>
                    <a:pt x="4787900" y="4802505"/>
                  </a:lnTo>
                  <a:lnTo>
                    <a:pt x="4845050" y="4802505"/>
                  </a:lnTo>
                  <a:lnTo>
                    <a:pt x="4845050" y="4897120"/>
                  </a:lnTo>
                  <a:lnTo>
                    <a:pt x="4816475" y="4897120"/>
                  </a:lnTo>
                  <a:lnTo>
                    <a:pt x="4787900" y="4925695"/>
                  </a:lnTo>
                  <a:close/>
                </a:path>
                <a:path w="4845050" h="4954270">
                  <a:moveTo>
                    <a:pt x="4845050" y="4954270"/>
                  </a:moveTo>
                  <a:lnTo>
                    <a:pt x="4711065" y="4954270"/>
                  </a:lnTo>
                  <a:lnTo>
                    <a:pt x="4711065" y="4897120"/>
                  </a:lnTo>
                  <a:lnTo>
                    <a:pt x="4787900" y="4897120"/>
                  </a:lnTo>
                  <a:lnTo>
                    <a:pt x="4787900" y="4925695"/>
                  </a:lnTo>
                  <a:lnTo>
                    <a:pt x="4845050" y="4925695"/>
                  </a:lnTo>
                  <a:lnTo>
                    <a:pt x="4845050" y="4954270"/>
                  </a:lnTo>
                  <a:close/>
                </a:path>
                <a:path w="4845050" h="4954270">
                  <a:moveTo>
                    <a:pt x="4845050" y="4925695"/>
                  </a:moveTo>
                  <a:lnTo>
                    <a:pt x="4787900" y="4925695"/>
                  </a:lnTo>
                  <a:lnTo>
                    <a:pt x="4816475" y="4897120"/>
                  </a:lnTo>
                  <a:lnTo>
                    <a:pt x="4845050" y="4897120"/>
                  </a:lnTo>
                  <a:lnTo>
                    <a:pt x="4845050" y="4925695"/>
                  </a:lnTo>
                  <a:close/>
                </a:path>
                <a:path w="4845050" h="4954270">
                  <a:moveTo>
                    <a:pt x="4539615" y="4954270"/>
                  </a:moveTo>
                  <a:lnTo>
                    <a:pt x="4482465" y="4954270"/>
                  </a:lnTo>
                  <a:lnTo>
                    <a:pt x="4482465" y="4897120"/>
                  </a:lnTo>
                  <a:lnTo>
                    <a:pt x="4539615" y="4897120"/>
                  </a:lnTo>
                  <a:lnTo>
                    <a:pt x="4539615" y="4954270"/>
                  </a:lnTo>
                  <a:close/>
                </a:path>
                <a:path w="4845050" h="4954270">
                  <a:moveTo>
                    <a:pt x="4311015" y="4954270"/>
                  </a:moveTo>
                  <a:lnTo>
                    <a:pt x="4082415" y="4954270"/>
                  </a:lnTo>
                  <a:lnTo>
                    <a:pt x="4082415" y="4897120"/>
                  </a:lnTo>
                  <a:lnTo>
                    <a:pt x="4311015" y="4897120"/>
                  </a:lnTo>
                  <a:lnTo>
                    <a:pt x="4311015" y="4954270"/>
                  </a:lnTo>
                  <a:close/>
                </a:path>
                <a:path w="4845050" h="4954270">
                  <a:moveTo>
                    <a:pt x="3910965" y="4954270"/>
                  </a:moveTo>
                  <a:lnTo>
                    <a:pt x="3853815" y="4954270"/>
                  </a:lnTo>
                  <a:lnTo>
                    <a:pt x="3853815" y="4897120"/>
                  </a:lnTo>
                  <a:lnTo>
                    <a:pt x="3910965" y="4897120"/>
                  </a:lnTo>
                  <a:lnTo>
                    <a:pt x="3910965" y="4954270"/>
                  </a:lnTo>
                  <a:close/>
                </a:path>
                <a:path w="4845050" h="4954270">
                  <a:moveTo>
                    <a:pt x="3682365" y="4954270"/>
                  </a:moveTo>
                  <a:lnTo>
                    <a:pt x="3453765" y="4954270"/>
                  </a:lnTo>
                  <a:lnTo>
                    <a:pt x="3453765" y="4897120"/>
                  </a:lnTo>
                  <a:lnTo>
                    <a:pt x="3682365" y="4897120"/>
                  </a:lnTo>
                  <a:lnTo>
                    <a:pt x="3682365" y="4954270"/>
                  </a:lnTo>
                  <a:close/>
                </a:path>
                <a:path w="4845050" h="4954270">
                  <a:moveTo>
                    <a:pt x="3282315" y="4954270"/>
                  </a:moveTo>
                  <a:lnTo>
                    <a:pt x="3225165" y="4954270"/>
                  </a:lnTo>
                  <a:lnTo>
                    <a:pt x="3225165" y="4897120"/>
                  </a:lnTo>
                  <a:lnTo>
                    <a:pt x="3282315" y="4897120"/>
                  </a:lnTo>
                  <a:lnTo>
                    <a:pt x="3282315" y="4954270"/>
                  </a:lnTo>
                  <a:close/>
                </a:path>
                <a:path w="4845050" h="4954270">
                  <a:moveTo>
                    <a:pt x="3053715" y="4954270"/>
                  </a:moveTo>
                  <a:lnTo>
                    <a:pt x="2825115" y="4954270"/>
                  </a:lnTo>
                  <a:lnTo>
                    <a:pt x="2825115" y="4897120"/>
                  </a:lnTo>
                  <a:lnTo>
                    <a:pt x="3053715" y="4897120"/>
                  </a:lnTo>
                  <a:lnTo>
                    <a:pt x="3053715" y="4954270"/>
                  </a:lnTo>
                  <a:close/>
                </a:path>
                <a:path w="4845050" h="4954270">
                  <a:moveTo>
                    <a:pt x="2653665" y="4954270"/>
                  </a:moveTo>
                  <a:lnTo>
                    <a:pt x="2596515" y="4954270"/>
                  </a:lnTo>
                  <a:lnTo>
                    <a:pt x="2596515" y="4897120"/>
                  </a:lnTo>
                  <a:lnTo>
                    <a:pt x="2653665" y="4897120"/>
                  </a:lnTo>
                  <a:lnTo>
                    <a:pt x="2653665" y="4954270"/>
                  </a:lnTo>
                  <a:close/>
                </a:path>
                <a:path w="4845050" h="4954270">
                  <a:moveTo>
                    <a:pt x="2425065" y="4954270"/>
                  </a:moveTo>
                  <a:lnTo>
                    <a:pt x="2196465" y="4954270"/>
                  </a:lnTo>
                  <a:lnTo>
                    <a:pt x="2196465" y="4897120"/>
                  </a:lnTo>
                  <a:lnTo>
                    <a:pt x="2425065" y="4897120"/>
                  </a:lnTo>
                  <a:lnTo>
                    <a:pt x="2425065" y="4954270"/>
                  </a:lnTo>
                  <a:close/>
                </a:path>
                <a:path w="4845050" h="4954270">
                  <a:moveTo>
                    <a:pt x="2025014" y="4954270"/>
                  </a:moveTo>
                  <a:lnTo>
                    <a:pt x="1967864" y="4954270"/>
                  </a:lnTo>
                  <a:lnTo>
                    <a:pt x="1967864" y="4897120"/>
                  </a:lnTo>
                  <a:lnTo>
                    <a:pt x="2025014" y="4897120"/>
                  </a:lnTo>
                  <a:lnTo>
                    <a:pt x="2025014" y="4954270"/>
                  </a:lnTo>
                  <a:close/>
                </a:path>
                <a:path w="4845050" h="4954270">
                  <a:moveTo>
                    <a:pt x="1796414" y="4954270"/>
                  </a:moveTo>
                  <a:lnTo>
                    <a:pt x="1567814" y="4954270"/>
                  </a:lnTo>
                  <a:lnTo>
                    <a:pt x="1567814" y="4897120"/>
                  </a:lnTo>
                  <a:lnTo>
                    <a:pt x="1796414" y="4897120"/>
                  </a:lnTo>
                  <a:lnTo>
                    <a:pt x="1796414" y="4954270"/>
                  </a:lnTo>
                  <a:close/>
                </a:path>
                <a:path w="4845050" h="4954270">
                  <a:moveTo>
                    <a:pt x="1396364" y="4954270"/>
                  </a:moveTo>
                  <a:lnTo>
                    <a:pt x="1339214" y="4954270"/>
                  </a:lnTo>
                  <a:lnTo>
                    <a:pt x="1339214" y="4897120"/>
                  </a:lnTo>
                  <a:lnTo>
                    <a:pt x="1396364" y="4897120"/>
                  </a:lnTo>
                  <a:lnTo>
                    <a:pt x="1396364" y="4954270"/>
                  </a:lnTo>
                  <a:close/>
                </a:path>
                <a:path w="4845050" h="4954270">
                  <a:moveTo>
                    <a:pt x="1167764" y="4954270"/>
                  </a:moveTo>
                  <a:lnTo>
                    <a:pt x="939164" y="4954270"/>
                  </a:lnTo>
                  <a:lnTo>
                    <a:pt x="939164" y="4897120"/>
                  </a:lnTo>
                  <a:lnTo>
                    <a:pt x="1167764" y="4897120"/>
                  </a:lnTo>
                  <a:lnTo>
                    <a:pt x="1167764" y="4954270"/>
                  </a:lnTo>
                  <a:close/>
                </a:path>
                <a:path w="4845050" h="4954270">
                  <a:moveTo>
                    <a:pt x="767715" y="4954270"/>
                  </a:moveTo>
                  <a:lnTo>
                    <a:pt x="710565" y="4954270"/>
                  </a:lnTo>
                  <a:lnTo>
                    <a:pt x="710565" y="4897120"/>
                  </a:lnTo>
                  <a:lnTo>
                    <a:pt x="767715" y="4897120"/>
                  </a:lnTo>
                  <a:lnTo>
                    <a:pt x="767715" y="4954270"/>
                  </a:lnTo>
                  <a:close/>
                </a:path>
                <a:path w="4845050" h="4954270">
                  <a:moveTo>
                    <a:pt x="539115" y="4954270"/>
                  </a:moveTo>
                  <a:lnTo>
                    <a:pt x="310514" y="4954270"/>
                  </a:lnTo>
                  <a:lnTo>
                    <a:pt x="310514" y="4897120"/>
                  </a:lnTo>
                  <a:lnTo>
                    <a:pt x="539115" y="4897120"/>
                  </a:lnTo>
                  <a:lnTo>
                    <a:pt x="539115" y="4954270"/>
                  </a:lnTo>
                  <a:close/>
                </a:path>
                <a:path w="4845050" h="4954270">
                  <a:moveTo>
                    <a:pt x="139064" y="4954270"/>
                  </a:moveTo>
                  <a:lnTo>
                    <a:pt x="81915" y="4954270"/>
                  </a:lnTo>
                  <a:lnTo>
                    <a:pt x="81915" y="4897120"/>
                  </a:lnTo>
                  <a:lnTo>
                    <a:pt x="139064" y="4897120"/>
                  </a:lnTo>
                  <a:lnTo>
                    <a:pt x="139064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28472" y="1562100"/>
            <a:ext cx="4788535" cy="4897120"/>
          </a:xfrm>
          <a:prstGeom prst="rect">
            <a:avLst/>
          </a:prstGeom>
        </p:spPr>
        <p:txBody>
          <a:bodyPr vert="horz" wrap="square" lIns="0" tIns="217170" rIns="0" bIns="0" rtlCol="0">
            <a:spAutoFit/>
          </a:bodyPr>
          <a:lstStyle/>
          <a:p>
            <a:pPr marR="29210" algn="ctr">
              <a:lnSpc>
                <a:spcPct val="100000"/>
              </a:lnSpc>
              <a:spcBef>
                <a:spcPts val="171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4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24485" marR="239395" algn="ctr">
              <a:lnSpc>
                <a:spcPct val="100000"/>
              </a:lnSpc>
              <a:spcBef>
                <a:spcPts val="2115"/>
              </a:spcBef>
            </a:pP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Куратор может позвонить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родителям Миши и сообщить </a:t>
            </a:r>
            <a:r>
              <a:rPr sz="2000" spc="-6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 конфликте,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спровоцированном </a:t>
            </a:r>
            <a:r>
              <a:rPr sz="20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преподавателем.</a:t>
            </a:r>
            <a:endParaRPr sz="20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79140" y="525144"/>
            <a:ext cx="5816600" cy="58166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395094" y="2545714"/>
            <a:ext cx="4783455" cy="13677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Ситуация</a:t>
            </a:r>
            <a:r>
              <a:rPr sz="4400" spc="-55" dirty="0"/>
              <a:t> </a:t>
            </a:r>
            <a:r>
              <a:rPr sz="4400" dirty="0"/>
              <a:t>2.</a:t>
            </a:r>
            <a:endParaRPr sz="4400"/>
          </a:p>
          <a:p>
            <a:pPr marL="12700">
              <a:lnSpc>
                <a:spcPct val="100000"/>
              </a:lnSpc>
            </a:pPr>
            <a:r>
              <a:rPr sz="4400" spc="-5" dirty="0"/>
              <a:t>«Яркий</a:t>
            </a:r>
            <a:r>
              <a:rPr sz="4400" spc="-60" dirty="0"/>
              <a:t> </a:t>
            </a:r>
            <a:r>
              <a:rPr sz="4400" spc="-5" dirty="0"/>
              <a:t>образ»</a:t>
            </a:r>
            <a:endParaRPr sz="4400"/>
          </a:p>
        </p:txBody>
      </p:sp>
      <p:sp>
        <p:nvSpPr>
          <p:cNvPr id="4" name="object 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800850" y="332740"/>
            <a:ext cx="5391150" cy="58165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09905" y="824230"/>
            <a:ext cx="6177915" cy="54368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ts val="3185"/>
              </a:lnSpc>
              <a:spcBef>
                <a:spcPts val="95"/>
              </a:spcBef>
            </a:pPr>
            <a:r>
              <a:rPr sz="2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Рома,</a:t>
            </a:r>
            <a:r>
              <a:rPr sz="2800" spc="-1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16</a:t>
            </a:r>
            <a:r>
              <a:rPr sz="2800" spc="-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2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лет.</a:t>
            </a:r>
            <a:endParaRPr sz="2800">
              <a:latin typeface="Arial Black" panose="020B0A04020102020204"/>
              <a:cs typeface="Arial Black" panose="020B0A04020102020204"/>
            </a:endParaRPr>
          </a:p>
          <a:p>
            <a:pPr marL="12700" marR="5080">
              <a:lnSpc>
                <a:spcPts val="3020"/>
              </a:lnSpc>
              <a:spcBef>
                <a:spcPts val="210"/>
              </a:spcBef>
            </a:pPr>
            <a:r>
              <a:rPr sz="2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Яркий</a:t>
            </a:r>
            <a:r>
              <a:rPr sz="28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8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креативный</a:t>
            </a:r>
            <a:r>
              <a:rPr sz="28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парень, </a:t>
            </a:r>
            <a:r>
              <a:rPr sz="2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увлекается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музыкой,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рисует </a:t>
            </a:r>
            <a:r>
              <a:rPr sz="2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граффити</a:t>
            </a:r>
            <a:r>
              <a:rPr sz="2800" spc="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800" spc="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любит</a:t>
            </a:r>
            <a:r>
              <a:rPr sz="2800" spc="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самостоятельно </a:t>
            </a:r>
            <a:r>
              <a:rPr sz="2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создавать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одежду.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Он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считает,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что </a:t>
            </a:r>
            <a:r>
              <a:rPr sz="2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его</a:t>
            </a:r>
            <a:r>
              <a:rPr sz="2800" spc="6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внешний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вид </a:t>
            </a:r>
            <a:r>
              <a:rPr sz="2800" spc="7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– </a:t>
            </a:r>
            <a:r>
              <a:rPr sz="2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 </a:t>
            </a:r>
            <a:r>
              <a:rPr sz="2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отражение </a:t>
            </a:r>
            <a:r>
              <a:rPr sz="2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его</a:t>
            </a:r>
            <a:r>
              <a:rPr sz="2800" spc="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индивидуальности</a:t>
            </a:r>
            <a:r>
              <a:rPr sz="2800" spc="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творческих </a:t>
            </a:r>
            <a:r>
              <a:rPr sz="2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наклонностей.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Он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удовольствием </a:t>
            </a:r>
            <a:r>
              <a:rPr sz="2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носит</a:t>
            </a:r>
            <a:r>
              <a:rPr sz="2800" spc="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8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колледже</a:t>
            </a:r>
            <a:r>
              <a:rPr sz="2800" spc="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длинную</a:t>
            </a:r>
            <a:r>
              <a:rPr sz="28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футболку </a:t>
            </a:r>
            <a:r>
              <a:rPr sz="2800" spc="-7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2800" spc="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ярким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принтом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8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широкие</a:t>
            </a:r>
            <a:r>
              <a:rPr sz="2800" spc="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штаны.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  <a:p>
            <a:pPr marL="12700" marR="854075">
              <a:lnSpc>
                <a:spcPts val="3020"/>
              </a:lnSpc>
            </a:pP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</a:t>
            </a:r>
            <a:r>
              <a:rPr sz="28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также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он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красит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волосы</a:t>
            </a:r>
            <a:r>
              <a:rPr sz="28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8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его </a:t>
            </a:r>
            <a:r>
              <a:rPr sz="2800" spc="-7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бровь</a:t>
            </a:r>
            <a:r>
              <a:rPr sz="28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украшает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пирсинг.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 </a:t>
            </a:r>
            <a:r>
              <a:rPr sz="2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занятиях</a:t>
            </a:r>
            <a:r>
              <a:rPr sz="2800" spc="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Рома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сидит</a:t>
            </a:r>
            <a:r>
              <a:rPr sz="28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2800" spc="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Петей, </a:t>
            </a:r>
            <a:r>
              <a:rPr sz="2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который</a:t>
            </a:r>
            <a:r>
              <a:rPr sz="2800" spc="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разделяет</a:t>
            </a:r>
            <a:r>
              <a:rPr sz="2800" spc="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его</a:t>
            </a:r>
            <a:r>
              <a:rPr sz="2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взгляды.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761" y="761"/>
            <a:ext cx="12191365" cy="6857365"/>
            <a:chOff x="761" y="761"/>
            <a:chExt cx="12191365" cy="685736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69508" y="284987"/>
              <a:ext cx="6222492" cy="657301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761" y="761"/>
              <a:ext cx="12190730" cy="6856730"/>
            </a:xfrm>
            <a:custGeom>
              <a:avLst/>
              <a:gdLst/>
              <a:ahLst/>
              <a:cxnLst/>
              <a:rect l="l" t="t" r="r" b="b"/>
              <a:pathLst>
                <a:path w="12190730" h="6856730">
                  <a:moveTo>
                    <a:pt x="0" y="0"/>
                  </a:moveTo>
                  <a:lnTo>
                    <a:pt x="12190476" y="0"/>
                  </a:lnTo>
                  <a:lnTo>
                    <a:pt x="12190476" y="6856476"/>
                  </a:lnTo>
                  <a:lnTo>
                    <a:pt x="0" y="6856476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33875" cy="5219700"/>
            <a:chOff x="0" y="0"/>
            <a:chExt cx="433387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2752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33875" cy="5219700"/>
            </a:xfrm>
            <a:custGeom>
              <a:avLst/>
              <a:gdLst/>
              <a:ahLst/>
              <a:cxnLst/>
              <a:rect l="l" t="t" r="r" b="b"/>
              <a:pathLst>
                <a:path w="4333875" h="5219700">
                  <a:moveTo>
                    <a:pt x="3320554" y="127000"/>
                  </a:moveTo>
                  <a:lnTo>
                    <a:pt x="3294087" y="101600"/>
                  </a:lnTo>
                  <a:lnTo>
                    <a:pt x="3267417" y="76200"/>
                  </a:lnTo>
                  <a:lnTo>
                    <a:pt x="3240468" y="50800"/>
                  </a:lnTo>
                  <a:lnTo>
                    <a:pt x="3213252" y="38100"/>
                  </a:lnTo>
                  <a:lnTo>
                    <a:pt x="3185769" y="12700"/>
                  </a:lnTo>
                  <a:lnTo>
                    <a:pt x="3163170" y="0"/>
                  </a:lnTo>
                  <a:lnTo>
                    <a:pt x="3193529" y="0"/>
                  </a:lnTo>
                  <a:lnTo>
                    <a:pt x="3221126" y="25399"/>
                  </a:lnTo>
                  <a:lnTo>
                    <a:pt x="3248456" y="38100"/>
                  </a:lnTo>
                  <a:lnTo>
                    <a:pt x="3302317" y="88900"/>
                  </a:lnTo>
                  <a:lnTo>
                    <a:pt x="3328847" y="114300"/>
                  </a:lnTo>
                  <a:lnTo>
                    <a:pt x="3320503" y="114300"/>
                  </a:lnTo>
                  <a:lnTo>
                    <a:pt x="3320554" y="127000"/>
                  </a:lnTo>
                  <a:close/>
                </a:path>
                <a:path w="4333875" h="5219700">
                  <a:moveTo>
                    <a:pt x="4132148" y="3378200"/>
                  </a:moveTo>
                  <a:lnTo>
                    <a:pt x="4120311" y="3378200"/>
                  </a:lnTo>
                  <a:lnTo>
                    <a:pt x="4133113" y="3340100"/>
                  </a:lnTo>
                  <a:lnTo>
                    <a:pt x="4145483" y="3302000"/>
                  </a:lnTo>
                  <a:lnTo>
                    <a:pt x="4157472" y="3276600"/>
                  </a:lnTo>
                  <a:lnTo>
                    <a:pt x="4169054" y="3238500"/>
                  </a:lnTo>
                  <a:lnTo>
                    <a:pt x="4180230" y="3200400"/>
                  </a:lnTo>
                  <a:lnTo>
                    <a:pt x="4191012" y="3175000"/>
                  </a:lnTo>
                  <a:lnTo>
                    <a:pt x="4201375" y="3136900"/>
                  </a:lnTo>
                  <a:lnTo>
                    <a:pt x="4211345" y="3098800"/>
                  </a:lnTo>
                  <a:lnTo>
                    <a:pt x="4220883" y="3073400"/>
                  </a:lnTo>
                  <a:lnTo>
                    <a:pt x="4230027" y="3035300"/>
                  </a:lnTo>
                  <a:lnTo>
                    <a:pt x="4238739" y="2997200"/>
                  </a:lnTo>
                  <a:lnTo>
                    <a:pt x="4247032" y="2959100"/>
                  </a:lnTo>
                  <a:lnTo>
                    <a:pt x="4254906" y="2933700"/>
                  </a:lnTo>
                  <a:lnTo>
                    <a:pt x="4262348" y="2895600"/>
                  </a:lnTo>
                  <a:lnTo>
                    <a:pt x="4269371" y="2857500"/>
                  </a:lnTo>
                  <a:lnTo>
                    <a:pt x="4275950" y="2819400"/>
                  </a:lnTo>
                  <a:lnTo>
                    <a:pt x="4282109" y="2781300"/>
                  </a:lnTo>
                  <a:lnTo>
                    <a:pt x="4287812" y="2755900"/>
                  </a:lnTo>
                  <a:lnTo>
                    <a:pt x="4293082" y="2717800"/>
                  </a:lnTo>
                  <a:lnTo>
                    <a:pt x="4297921" y="2679700"/>
                  </a:lnTo>
                  <a:lnTo>
                    <a:pt x="4302290" y="2641600"/>
                  </a:lnTo>
                  <a:lnTo>
                    <a:pt x="4306227" y="2603500"/>
                  </a:lnTo>
                  <a:lnTo>
                    <a:pt x="4309706" y="2565400"/>
                  </a:lnTo>
                  <a:lnTo>
                    <a:pt x="4312729" y="2527300"/>
                  </a:lnTo>
                  <a:lnTo>
                    <a:pt x="4315307" y="2501900"/>
                  </a:lnTo>
                  <a:lnTo>
                    <a:pt x="4317403" y="2463800"/>
                  </a:lnTo>
                  <a:lnTo>
                    <a:pt x="4319054" y="2425700"/>
                  </a:lnTo>
                  <a:lnTo>
                    <a:pt x="4320235" y="2387600"/>
                  </a:lnTo>
                  <a:lnTo>
                    <a:pt x="4320933" y="2349500"/>
                  </a:lnTo>
                  <a:lnTo>
                    <a:pt x="4321175" y="2311400"/>
                  </a:lnTo>
                  <a:lnTo>
                    <a:pt x="4320933" y="2273300"/>
                  </a:lnTo>
                  <a:lnTo>
                    <a:pt x="4320222" y="2235200"/>
                  </a:lnTo>
                  <a:lnTo>
                    <a:pt x="4319054" y="2197100"/>
                  </a:lnTo>
                  <a:lnTo>
                    <a:pt x="4317403" y="2159000"/>
                  </a:lnTo>
                  <a:lnTo>
                    <a:pt x="4315294" y="2120900"/>
                  </a:lnTo>
                  <a:lnTo>
                    <a:pt x="4312729" y="2082800"/>
                  </a:lnTo>
                  <a:lnTo>
                    <a:pt x="4309706" y="2044700"/>
                  </a:lnTo>
                  <a:lnTo>
                    <a:pt x="4306214" y="2019300"/>
                  </a:lnTo>
                  <a:lnTo>
                    <a:pt x="4302290" y="1981200"/>
                  </a:lnTo>
                  <a:lnTo>
                    <a:pt x="4297908" y="1943100"/>
                  </a:lnTo>
                  <a:lnTo>
                    <a:pt x="4293082" y="1905000"/>
                  </a:lnTo>
                  <a:lnTo>
                    <a:pt x="4287799" y="1866900"/>
                  </a:lnTo>
                  <a:lnTo>
                    <a:pt x="4282097" y="1828800"/>
                  </a:lnTo>
                  <a:lnTo>
                    <a:pt x="4275937" y="1803400"/>
                  </a:lnTo>
                  <a:lnTo>
                    <a:pt x="4269359" y="1765300"/>
                  </a:lnTo>
                  <a:lnTo>
                    <a:pt x="4262335" y="1727200"/>
                  </a:lnTo>
                  <a:lnTo>
                    <a:pt x="4254893" y="1689100"/>
                  </a:lnTo>
                  <a:lnTo>
                    <a:pt x="4247019" y="1651000"/>
                  </a:lnTo>
                  <a:lnTo>
                    <a:pt x="4238726" y="1625600"/>
                  </a:lnTo>
                  <a:lnTo>
                    <a:pt x="4230001" y="1587500"/>
                  </a:lnTo>
                  <a:lnTo>
                    <a:pt x="4220870" y="1549400"/>
                  </a:lnTo>
                  <a:lnTo>
                    <a:pt x="4211320" y="1511300"/>
                  </a:lnTo>
                  <a:lnTo>
                    <a:pt x="4201350" y="1485900"/>
                  </a:lnTo>
                  <a:lnTo>
                    <a:pt x="4190987" y="1447800"/>
                  </a:lnTo>
                  <a:lnTo>
                    <a:pt x="4180204" y="1409700"/>
                  </a:lnTo>
                  <a:lnTo>
                    <a:pt x="4169029" y="1384300"/>
                  </a:lnTo>
                  <a:lnTo>
                    <a:pt x="4157433" y="1346200"/>
                  </a:lnTo>
                  <a:lnTo>
                    <a:pt x="4145457" y="1320800"/>
                  </a:lnTo>
                  <a:lnTo>
                    <a:pt x="4133088" y="1282700"/>
                  </a:lnTo>
                  <a:lnTo>
                    <a:pt x="4120311" y="1244600"/>
                  </a:lnTo>
                  <a:lnTo>
                    <a:pt x="4107154" y="1219200"/>
                  </a:lnTo>
                  <a:lnTo>
                    <a:pt x="4093616" y="1181100"/>
                  </a:lnTo>
                  <a:lnTo>
                    <a:pt x="4079684" y="1155700"/>
                  </a:lnTo>
                  <a:lnTo>
                    <a:pt x="4065371" y="1117600"/>
                  </a:lnTo>
                  <a:lnTo>
                    <a:pt x="4050690" y="1092200"/>
                  </a:lnTo>
                  <a:lnTo>
                    <a:pt x="4035628" y="1054100"/>
                  </a:lnTo>
                  <a:lnTo>
                    <a:pt x="4020185" y="1028700"/>
                  </a:lnTo>
                  <a:lnTo>
                    <a:pt x="4004386" y="990600"/>
                  </a:lnTo>
                  <a:lnTo>
                    <a:pt x="3988206" y="965200"/>
                  </a:lnTo>
                  <a:lnTo>
                    <a:pt x="3971671" y="927100"/>
                  </a:lnTo>
                  <a:lnTo>
                    <a:pt x="3954779" y="901700"/>
                  </a:lnTo>
                  <a:lnTo>
                    <a:pt x="3937520" y="863600"/>
                  </a:lnTo>
                  <a:lnTo>
                    <a:pt x="3919918" y="838200"/>
                  </a:lnTo>
                  <a:lnTo>
                    <a:pt x="3901948" y="812800"/>
                  </a:lnTo>
                  <a:lnTo>
                    <a:pt x="3883647" y="774700"/>
                  </a:lnTo>
                  <a:lnTo>
                    <a:pt x="3864978" y="749300"/>
                  </a:lnTo>
                  <a:lnTo>
                    <a:pt x="3845979" y="723900"/>
                  </a:lnTo>
                  <a:lnTo>
                    <a:pt x="3826637" y="685800"/>
                  </a:lnTo>
                  <a:lnTo>
                    <a:pt x="3806952" y="660400"/>
                  </a:lnTo>
                  <a:lnTo>
                    <a:pt x="3786936" y="635000"/>
                  </a:lnTo>
                  <a:lnTo>
                    <a:pt x="3766578" y="609600"/>
                  </a:lnTo>
                  <a:lnTo>
                    <a:pt x="3745903" y="571500"/>
                  </a:lnTo>
                  <a:lnTo>
                    <a:pt x="3724897" y="546100"/>
                  </a:lnTo>
                  <a:lnTo>
                    <a:pt x="3703561" y="520700"/>
                  </a:lnTo>
                  <a:lnTo>
                    <a:pt x="3681907" y="495300"/>
                  </a:lnTo>
                  <a:lnTo>
                    <a:pt x="3659936" y="469900"/>
                  </a:lnTo>
                  <a:lnTo>
                    <a:pt x="3637648" y="444500"/>
                  </a:lnTo>
                  <a:lnTo>
                    <a:pt x="3615054" y="419100"/>
                  </a:lnTo>
                  <a:lnTo>
                    <a:pt x="3592144" y="393700"/>
                  </a:lnTo>
                  <a:lnTo>
                    <a:pt x="3568928" y="368300"/>
                  </a:lnTo>
                  <a:lnTo>
                    <a:pt x="3545408" y="342900"/>
                  </a:lnTo>
                  <a:lnTo>
                    <a:pt x="3521583" y="317500"/>
                  </a:lnTo>
                  <a:lnTo>
                    <a:pt x="3497465" y="292100"/>
                  </a:lnTo>
                  <a:lnTo>
                    <a:pt x="3473043" y="266700"/>
                  </a:lnTo>
                  <a:lnTo>
                    <a:pt x="3448342" y="241300"/>
                  </a:lnTo>
                  <a:lnTo>
                    <a:pt x="3423335" y="215900"/>
                  </a:lnTo>
                  <a:lnTo>
                    <a:pt x="3398050" y="190500"/>
                  </a:lnTo>
                  <a:lnTo>
                    <a:pt x="3372485" y="165100"/>
                  </a:lnTo>
                  <a:lnTo>
                    <a:pt x="3346627" y="139700"/>
                  </a:lnTo>
                  <a:lnTo>
                    <a:pt x="3320503" y="114300"/>
                  </a:lnTo>
                  <a:lnTo>
                    <a:pt x="3328847" y="114300"/>
                  </a:lnTo>
                  <a:lnTo>
                    <a:pt x="3355086" y="139700"/>
                  </a:lnTo>
                  <a:lnTo>
                    <a:pt x="3381057" y="152400"/>
                  </a:lnTo>
                  <a:lnTo>
                    <a:pt x="3432124" y="203200"/>
                  </a:lnTo>
                  <a:lnTo>
                    <a:pt x="3482047" y="254000"/>
                  </a:lnTo>
                  <a:lnTo>
                    <a:pt x="3530803" y="304800"/>
                  </a:lnTo>
                  <a:lnTo>
                    <a:pt x="3578352" y="355600"/>
                  </a:lnTo>
                  <a:lnTo>
                    <a:pt x="3624681" y="406400"/>
                  </a:lnTo>
                  <a:lnTo>
                    <a:pt x="3669753" y="457200"/>
                  </a:lnTo>
                  <a:lnTo>
                    <a:pt x="3713568" y="520700"/>
                  </a:lnTo>
                  <a:lnTo>
                    <a:pt x="3734993" y="546100"/>
                  </a:lnTo>
                  <a:lnTo>
                    <a:pt x="3756101" y="571500"/>
                  </a:lnTo>
                  <a:lnTo>
                    <a:pt x="3776865" y="596900"/>
                  </a:lnTo>
                  <a:lnTo>
                    <a:pt x="3797300" y="622300"/>
                  </a:lnTo>
                  <a:lnTo>
                    <a:pt x="3817416" y="660400"/>
                  </a:lnTo>
                  <a:lnTo>
                    <a:pt x="3837178" y="685800"/>
                  </a:lnTo>
                  <a:lnTo>
                    <a:pt x="3856609" y="711200"/>
                  </a:lnTo>
                  <a:lnTo>
                    <a:pt x="3875697" y="736600"/>
                  </a:lnTo>
                  <a:lnTo>
                    <a:pt x="3894429" y="774700"/>
                  </a:lnTo>
                  <a:lnTo>
                    <a:pt x="3912831" y="800100"/>
                  </a:lnTo>
                  <a:lnTo>
                    <a:pt x="3930865" y="838200"/>
                  </a:lnTo>
                  <a:lnTo>
                    <a:pt x="3948557" y="863600"/>
                  </a:lnTo>
                  <a:lnTo>
                    <a:pt x="3965879" y="889000"/>
                  </a:lnTo>
                  <a:lnTo>
                    <a:pt x="3982859" y="927100"/>
                  </a:lnTo>
                  <a:lnTo>
                    <a:pt x="3999458" y="952500"/>
                  </a:lnTo>
                  <a:lnTo>
                    <a:pt x="4015701" y="990600"/>
                  </a:lnTo>
                  <a:lnTo>
                    <a:pt x="4031576" y="1016000"/>
                  </a:lnTo>
                  <a:lnTo>
                    <a:pt x="4047083" y="1054100"/>
                  </a:lnTo>
                  <a:lnTo>
                    <a:pt x="4062209" y="1079500"/>
                  </a:lnTo>
                  <a:lnTo>
                    <a:pt x="4076966" y="1117600"/>
                  </a:lnTo>
                  <a:lnTo>
                    <a:pt x="4091330" y="1143000"/>
                  </a:lnTo>
                  <a:lnTo>
                    <a:pt x="4105325" y="1181100"/>
                  </a:lnTo>
                  <a:lnTo>
                    <a:pt x="4118927" y="1206500"/>
                  </a:lnTo>
                  <a:lnTo>
                    <a:pt x="4132148" y="1244600"/>
                  </a:lnTo>
                  <a:lnTo>
                    <a:pt x="4144962" y="1282700"/>
                  </a:lnTo>
                  <a:lnTo>
                    <a:pt x="4157395" y="1308100"/>
                  </a:lnTo>
                  <a:lnTo>
                    <a:pt x="4169435" y="1346200"/>
                  </a:lnTo>
                  <a:lnTo>
                    <a:pt x="4181068" y="1371600"/>
                  </a:lnTo>
                  <a:lnTo>
                    <a:pt x="4192295" y="1409700"/>
                  </a:lnTo>
                  <a:lnTo>
                    <a:pt x="4203128" y="1447800"/>
                  </a:lnTo>
                  <a:lnTo>
                    <a:pt x="4213542" y="1473200"/>
                  </a:lnTo>
                  <a:lnTo>
                    <a:pt x="4223550" y="1511300"/>
                  </a:lnTo>
                  <a:lnTo>
                    <a:pt x="4233138" y="1549400"/>
                  </a:lnTo>
                  <a:lnTo>
                    <a:pt x="4242308" y="1587500"/>
                  </a:lnTo>
                  <a:lnTo>
                    <a:pt x="4251071" y="1612900"/>
                  </a:lnTo>
                  <a:lnTo>
                    <a:pt x="4259402" y="1651000"/>
                  </a:lnTo>
                  <a:lnTo>
                    <a:pt x="4267314" y="1689100"/>
                  </a:lnTo>
                  <a:lnTo>
                    <a:pt x="4274794" y="1727200"/>
                  </a:lnTo>
                  <a:lnTo>
                    <a:pt x="4281830" y="1765300"/>
                  </a:lnTo>
                  <a:lnTo>
                    <a:pt x="4288447" y="1790700"/>
                  </a:lnTo>
                  <a:lnTo>
                    <a:pt x="4294632" y="1828800"/>
                  </a:lnTo>
                  <a:lnTo>
                    <a:pt x="4300359" y="1866900"/>
                  </a:lnTo>
                  <a:lnTo>
                    <a:pt x="4305655" y="1905000"/>
                  </a:lnTo>
                  <a:lnTo>
                    <a:pt x="4310507" y="1943100"/>
                  </a:lnTo>
                  <a:lnTo>
                    <a:pt x="4314913" y="1981200"/>
                  </a:lnTo>
                  <a:lnTo>
                    <a:pt x="4318863" y="2006600"/>
                  </a:lnTo>
                  <a:lnTo>
                    <a:pt x="4322356" y="2044700"/>
                  </a:lnTo>
                  <a:lnTo>
                    <a:pt x="4325391" y="2082800"/>
                  </a:lnTo>
                  <a:lnTo>
                    <a:pt x="4327969" y="2120900"/>
                  </a:lnTo>
                  <a:lnTo>
                    <a:pt x="4330090" y="2159000"/>
                  </a:lnTo>
                  <a:lnTo>
                    <a:pt x="4331741" y="2197100"/>
                  </a:lnTo>
                  <a:lnTo>
                    <a:pt x="4332922" y="2235200"/>
                  </a:lnTo>
                  <a:lnTo>
                    <a:pt x="4333633" y="2273300"/>
                  </a:lnTo>
                  <a:lnTo>
                    <a:pt x="4333875" y="2311400"/>
                  </a:lnTo>
                  <a:lnTo>
                    <a:pt x="4333633" y="2349500"/>
                  </a:lnTo>
                  <a:lnTo>
                    <a:pt x="4332922" y="2387600"/>
                  </a:lnTo>
                  <a:lnTo>
                    <a:pt x="4331741" y="2425700"/>
                  </a:lnTo>
                  <a:lnTo>
                    <a:pt x="4330090" y="2463800"/>
                  </a:lnTo>
                  <a:lnTo>
                    <a:pt x="4327969" y="2501900"/>
                  </a:lnTo>
                  <a:lnTo>
                    <a:pt x="4325391" y="2540000"/>
                  </a:lnTo>
                  <a:lnTo>
                    <a:pt x="4322356" y="2565400"/>
                  </a:lnTo>
                  <a:lnTo>
                    <a:pt x="4318863" y="2603500"/>
                  </a:lnTo>
                  <a:lnTo>
                    <a:pt x="4314913" y="2641600"/>
                  </a:lnTo>
                  <a:lnTo>
                    <a:pt x="4310507" y="2679700"/>
                  </a:lnTo>
                  <a:lnTo>
                    <a:pt x="4305655" y="2717800"/>
                  </a:lnTo>
                  <a:lnTo>
                    <a:pt x="4300359" y="2755900"/>
                  </a:lnTo>
                  <a:lnTo>
                    <a:pt x="4294632" y="2794000"/>
                  </a:lnTo>
                  <a:lnTo>
                    <a:pt x="4288447" y="2819400"/>
                  </a:lnTo>
                  <a:lnTo>
                    <a:pt x="4281830" y="2857500"/>
                  </a:lnTo>
                  <a:lnTo>
                    <a:pt x="4274794" y="2895600"/>
                  </a:lnTo>
                  <a:lnTo>
                    <a:pt x="4267314" y="2933700"/>
                  </a:lnTo>
                  <a:lnTo>
                    <a:pt x="4259402" y="2971800"/>
                  </a:lnTo>
                  <a:lnTo>
                    <a:pt x="4251071" y="2997200"/>
                  </a:lnTo>
                  <a:lnTo>
                    <a:pt x="4242308" y="3035300"/>
                  </a:lnTo>
                  <a:lnTo>
                    <a:pt x="4233138" y="3073400"/>
                  </a:lnTo>
                  <a:lnTo>
                    <a:pt x="4223550" y="3111500"/>
                  </a:lnTo>
                  <a:lnTo>
                    <a:pt x="4213542" y="3136900"/>
                  </a:lnTo>
                  <a:lnTo>
                    <a:pt x="4203128" y="3175000"/>
                  </a:lnTo>
                  <a:lnTo>
                    <a:pt x="4192295" y="3213100"/>
                  </a:lnTo>
                  <a:lnTo>
                    <a:pt x="4181068" y="3238500"/>
                  </a:lnTo>
                  <a:lnTo>
                    <a:pt x="4169435" y="3276600"/>
                  </a:lnTo>
                  <a:lnTo>
                    <a:pt x="4157395" y="3314700"/>
                  </a:lnTo>
                  <a:lnTo>
                    <a:pt x="4144962" y="3340100"/>
                  </a:lnTo>
                  <a:lnTo>
                    <a:pt x="4132148" y="3378200"/>
                  </a:lnTo>
                  <a:close/>
                </a:path>
                <a:path w="4333875" h="5219700">
                  <a:moveTo>
                    <a:pt x="3734993" y="4076700"/>
                  </a:moveTo>
                  <a:lnTo>
                    <a:pt x="3724897" y="4076700"/>
                  </a:lnTo>
                  <a:lnTo>
                    <a:pt x="3745953" y="4038600"/>
                  </a:lnTo>
                  <a:lnTo>
                    <a:pt x="3766629" y="4013200"/>
                  </a:lnTo>
                  <a:lnTo>
                    <a:pt x="3786974" y="3987800"/>
                  </a:lnTo>
                  <a:lnTo>
                    <a:pt x="3806990" y="3962400"/>
                  </a:lnTo>
                  <a:lnTo>
                    <a:pt x="3826675" y="3924300"/>
                  </a:lnTo>
                  <a:lnTo>
                    <a:pt x="3846017" y="3898900"/>
                  </a:lnTo>
                  <a:lnTo>
                    <a:pt x="3865016" y="3873500"/>
                  </a:lnTo>
                  <a:lnTo>
                    <a:pt x="3883685" y="3835400"/>
                  </a:lnTo>
                  <a:lnTo>
                    <a:pt x="3901998" y="3810000"/>
                  </a:lnTo>
                  <a:lnTo>
                    <a:pt x="3919956" y="3784600"/>
                  </a:lnTo>
                  <a:lnTo>
                    <a:pt x="3937558" y="3746500"/>
                  </a:lnTo>
                  <a:lnTo>
                    <a:pt x="3954818" y="3721100"/>
                  </a:lnTo>
                  <a:lnTo>
                    <a:pt x="3971709" y="3695700"/>
                  </a:lnTo>
                  <a:lnTo>
                    <a:pt x="3988244" y="3657600"/>
                  </a:lnTo>
                  <a:lnTo>
                    <a:pt x="4004424" y="3632200"/>
                  </a:lnTo>
                  <a:lnTo>
                    <a:pt x="4020223" y="3594100"/>
                  </a:lnTo>
                  <a:lnTo>
                    <a:pt x="4035653" y="3568700"/>
                  </a:lnTo>
                  <a:lnTo>
                    <a:pt x="4050715" y="3530600"/>
                  </a:lnTo>
                  <a:lnTo>
                    <a:pt x="4065409" y="3505200"/>
                  </a:lnTo>
                  <a:lnTo>
                    <a:pt x="4079709" y="3467100"/>
                  </a:lnTo>
                  <a:lnTo>
                    <a:pt x="4093641" y="3441700"/>
                  </a:lnTo>
                  <a:lnTo>
                    <a:pt x="4107179" y="3403600"/>
                  </a:lnTo>
                  <a:lnTo>
                    <a:pt x="4120337" y="3365500"/>
                  </a:lnTo>
                  <a:lnTo>
                    <a:pt x="4120311" y="3378200"/>
                  </a:lnTo>
                  <a:lnTo>
                    <a:pt x="4132148" y="3378200"/>
                  </a:lnTo>
                  <a:lnTo>
                    <a:pt x="4118927" y="3403600"/>
                  </a:lnTo>
                  <a:lnTo>
                    <a:pt x="4105325" y="3441700"/>
                  </a:lnTo>
                  <a:lnTo>
                    <a:pt x="4091330" y="3479800"/>
                  </a:lnTo>
                  <a:lnTo>
                    <a:pt x="4076966" y="3505200"/>
                  </a:lnTo>
                  <a:lnTo>
                    <a:pt x="4062209" y="3543300"/>
                  </a:lnTo>
                  <a:lnTo>
                    <a:pt x="4047083" y="3568700"/>
                  </a:lnTo>
                  <a:lnTo>
                    <a:pt x="4031576" y="3606800"/>
                  </a:lnTo>
                  <a:lnTo>
                    <a:pt x="4015701" y="3632200"/>
                  </a:lnTo>
                  <a:lnTo>
                    <a:pt x="3999458" y="3670300"/>
                  </a:lnTo>
                  <a:lnTo>
                    <a:pt x="3982859" y="3695700"/>
                  </a:lnTo>
                  <a:lnTo>
                    <a:pt x="3965879" y="3721100"/>
                  </a:lnTo>
                  <a:lnTo>
                    <a:pt x="3948557" y="3759200"/>
                  </a:lnTo>
                  <a:lnTo>
                    <a:pt x="3930865" y="3784600"/>
                  </a:lnTo>
                  <a:lnTo>
                    <a:pt x="3912831" y="3822700"/>
                  </a:lnTo>
                  <a:lnTo>
                    <a:pt x="3894429" y="3848100"/>
                  </a:lnTo>
                  <a:lnTo>
                    <a:pt x="3875697" y="3873500"/>
                  </a:lnTo>
                  <a:lnTo>
                    <a:pt x="3856609" y="3911600"/>
                  </a:lnTo>
                  <a:lnTo>
                    <a:pt x="3837178" y="3937000"/>
                  </a:lnTo>
                  <a:lnTo>
                    <a:pt x="3817416" y="3962400"/>
                  </a:lnTo>
                  <a:lnTo>
                    <a:pt x="3797300" y="3987800"/>
                  </a:lnTo>
                  <a:lnTo>
                    <a:pt x="3776865" y="4025900"/>
                  </a:lnTo>
                  <a:lnTo>
                    <a:pt x="3756101" y="4051300"/>
                  </a:lnTo>
                  <a:lnTo>
                    <a:pt x="3734993" y="4076700"/>
                  </a:lnTo>
                  <a:close/>
                </a:path>
                <a:path w="4333875" h="5219700">
                  <a:moveTo>
                    <a:pt x="3355086" y="4483100"/>
                  </a:moveTo>
                  <a:lnTo>
                    <a:pt x="3346627" y="4483100"/>
                  </a:lnTo>
                  <a:lnTo>
                    <a:pt x="3372535" y="4457700"/>
                  </a:lnTo>
                  <a:lnTo>
                    <a:pt x="3398113" y="4432300"/>
                  </a:lnTo>
                  <a:lnTo>
                    <a:pt x="3423399" y="4406900"/>
                  </a:lnTo>
                  <a:lnTo>
                    <a:pt x="3448392" y="4381500"/>
                  </a:lnTo>
                  <a:lnTo>
                    <a:pt x="3473094" y="4356100"/>
                  </a:lnTo>
                  <a:lnTo>
                    <a:pt x="3497516" y="4330700"/>
                  </a:lnTo>
                  <a:lnTo>
                    <a:pt x="3521633" y="4305300"/>
                  </a:lnTo>
                  <a:lnTo>
                    <a:pt x="3545459" y="4279900"/>
                  </a:lnTo>
                  <a:lnTo>
                    <a:pt x="3568979" y="4254500"/>
                  </a:lnTo>
                  <a:lnTo>
                    <a:pt x="3592195" y="4229100"/>
                  </a:lnTo>
                  <a:lnTo>
                    <a:pt x="3615105" y="4203700"/>
                  </a:lnTo>
                  <a:lnTo>
                    <a:pt x="3637699" y="4178300"/>
                  </a:lnTo>
                  <a:lnTo>
                    <a:pt x="3659987" y="4152900"/>
                  </a:lnTo>
                  <a:lnTo>
                    <a:pt x="3681958" y="4127500"/>
                  </a:lnTo>
                  <a:lnTo>
                    <a:pt x="3703612" y="4102100"/>
                  </a:lnTo>
                  <a:lnTo>
                    <a:pt x="3724935" y="4064000"/>
                  </a:lnTo>
                  <a:lnTo>
                    <a:pt x="3724897" y="4076700"/>
                  </a:lnTo>
                  <a:lnTo>
                    <a:pt x="3734993" y="4076700"/>
                  </a:lnTo>
                  <a:lnTo>
                    <a:pt x="3713568" y="4102100"/>
                  </a:lnTo>
                  <a:lnTo>
                    <a:pt x="3691826" y="4127500"/>
                  </a:lnTo>
                  <a:lnTo>
                    <a:pt x="3669753" y="4165600"/>
                  </a:lnTo>
                  <a:lnTo>
                    <a:pt x="3624681" y="4216400"/>
                  </a:lnTo>
                  <a:lnTo>
                    <a:pt x="3578352" y="4267200"/>
                  </a:lnTo>
                  <a:lnTo>
                    <a:pt x="3530803" y="4318000"/>
                  </a:lnTo>
                  <a:lnTo>
                    <a:pt x="3482047" y="4368800"/>
                  </a:lnTo>
                  <a:lnTo>
                    <a:pt x="3432124" y="4419600"/>
                  </a:lnTo>
                  <a:lnTo>
                    <a:pt x="3381057" y="4457700"/>
                  </a:lnTo>
                  <a:lnTo>
                    <a:pt x="3355086" y="4483100"/>
                  </a:lnTo>
                  <a:close/>
                </a:path>
                <a:path w="4333875" h="5219700">
                  <a:moveTo>
                    <a:pt x="2290406" y="5092700"/>
                  </a:moveTo>
                  <a:lnTo>
                    <a:pt x="2218245" y="5092700"/>
                  </a:lnTo>
                  <a:lnTo>
                    <a:pt x="2252586" y="5080000"/>
                  </a:lnTo>
                  <a:lnTo>
                    <a:pt x="2286596" y="5080000"/>
                  </a:lnTo>
                  <a:lnTo>
                    <a:pt x="2320582" y="5067300"/>
                  </a:lnTo>
                  <a:lnTo>
                    <a:pt x="2354313" y="5054600"/>
                  </a:lnTo>
                  <a:lnTo>
                    <a:pt x="2387854" y="5041900"/>
                  </a:lnTo>
                  <a:lnTo>
                    <a:pt x="2421216" y="5029200"/>
                  </a:lnTo>
                  <a:lnTo>
                    <a:pt x="2454376" y="5016500"/>
                  </a:lnTo>
                  <a:lnTo>
                    <a:pt x="2487358" y="5003800"/>
                  </a:lnTo>
                  <a:lnTo>
                    <a:pt x="2520124" y="4991100"/>
                  </a:lnTo>
                  <a:lnTo>
                    <a:pt x="2552712" y="4978400"/>
                  </a:lnTo>
                  <a:lnTo>
                    <a:pt x="2585085" y="4965700"/>
                  </a:lnTo>
                  <a:lnTo>
                    <a:pt x="2617254" y="4953000"/>
                  </a:lnTo>
                  <a:lnTo>
                    <a:pt x="2649220" y="4940300"/>
                  </a:lnTo>
                  <a:lnTo>
                    <a:pt x="2680970" y="4914900"/>
                  </a:lnTo>
                  <a:lnTo>
                    <a:pt x="2712504" y="4902200"/>
                  </a:lnTo>
                  <a:lnTo>
                    <a:pt x="2743835" y="4889500"/>
                  </a:lnTo>
                  <a:lnTo>
                    <a:pt x="2774937" y="4876800"/>
                  </a:lnTo>
                  <a:lnTo>
                    <a:pt x="2805823" y="4851400"/>
                  </a:lnTo>
                  <a:lnTo>
                    <a:pt x="2836481" y="4838700"/>
                  </a:lnTo>
                  <a:lnTo>
                    <a:pt x="2866910" y="4826000"/>
                  </a:lnTo>
                  <a:lnTo>
                    <a:pt x="2897111" y="4800600"/>
                  </a:lnTo>
                  <a:lnTo>
                    <a:pt x="2927083" y="4787900"/>
                  </a:lnTo>
                  <a:lnTo>
                    <a:pt x="2956814" y="4762500"/>
                  </a:lnTo>
                  <a:lnTo>
                    <a:pt x="2986303" y="4749800"/>
                  </a:lnTo>
                  <a:lnTo>
                    <a:pt x="3015551" y="4724400"/>
                  </a:lnTo>
                  <a:lnTo>
                    <a:pt x="3044558" y="4711700"/>
                  </a:lnTo>
                  <a:lnTo>
                    <a:pt x="3073323" y="4686300"/>
                  </a:lnTo>
                  <a:lnTo>
                    <a:pt x="3101822" y="4673600"/>
                  </a:lnTo>
                  <a:lnTo>
                    <a:pt x="3130080" y="4648200"/>
                  </a:lnTo>
                  <a:lnTo>
                    <a:pt x="3158083" y="4635500"/>
                  </a:lnTo>
                  <a:lnTo>
                    <a:pt x="3185833" y="4610100"/>
                  </a:lnTo>
                  <a:lnTo>
                    <a:pt x="3213303" y="4584700"/>
                  </a:lnTo>
                  <a:lnTo>
                    <a:pt x="3240519" y="4572000"/>
                  </a:lnTo>
                  <a:lnTo>
                    <a:pt x="3267468" y="4546600"/>
                  </a:lnTo>
                  <a:lnTo>
                    <a:pt x="3294151" y="4521200"/>
                  </a:lnTo>
                  <a:lnTo>
                    <a:pt x="3320554" y="4495800"/>
                  </a:lnTo>
                  <a:lnTo>
                    <a:pt x="3346691" y="4470400"/>
                  </a:lnTo>
                  <a:lnTo>
                    <a:pt x="3346627" y="4483100"/>
                  </a:lnTo>
                  <a:lnTo>
                    <a:pt x="3355086" y="4483100"/>
                  </a:lnTo>
                  <a:lnTo>
                    <a:pt x="3328847" y="4508500"/>
                  </a:lnTo>
                  <a:lnTo>
                    <a:pt x="3275520" y="4559300"/>
                  </a:lnTo>
                  <a:lnTo>
                    <a:pt x="3248456" y="4572000"/>
                  </a:lnTo>
                  <a:lnTo>
                    <a:pt x="3193529" y="4622800"/>
                  </a:lnTo>
                  <a:lnTo>
                    <a:pt x="3165665" y="4635500"/>
                  </a:lnTo>
                  <a:lnTo>
                    <a:pt x="3109163" y="4686300"/>
                  </a:lnTo>
                  <a:lnTo>
                    <a:pt x="3080524" y="4699000"/>
                  </a:lnTo>
                  <a:lnTo>
                    <a:pt x="3051632" y="4724400"/>
                  </a:lnTo>
                  <a:lnTo>
                    <a:pt x="3022498" y="4737100"/>
                  </a:lnTo>
                  <a:lnTo>
                    <a:pt x="2993123" y="4762500"/>
                  </a:lnTo>
                  <a:lnTo>
                    <a:pt x="2963506" y="4775200"/>
                  </a:lnTo>
                  <a:lnTo>
                    <a:pt x="2933636" y="4800600"/>
                  </a:lnTo>
                  <a:lnTo>
                    <a:pt x="2903537" y="4813300"/>
                  </a:lnTo>
                  <a:lnTo>
                    <a:pt x="2873209" y="4838700"/>
                  </a:lnTo>
                  <a:lnTo>
                    <a:pt x="2811843" y="4864100"/>
                  </a:lnTo>
                  <a:lnTo>
                    <a:pt x="2780830" y="4889500"/>
                  </a:lnTo>
                  <a:lnTo>
                    <a:pt x="2686443" y="4927600"/>
                  </a:lnTo>
                  <a:lnTo>
                    <a:pt x="2654554" y="4953000"/>
                  </a:lnTo>
                  <a:lnTo>
                    <a:pt x="2392045" y="5054600"/>
                  </a:lnTo>
                  <a:lnTo>
                    <a:pt x="2290406" y="5092700"/>
                  </a:lnTo>
                  <a:close/>
                </a:path>
                <a:path w="4333875" h="5219700">
                  <a:moveTo>
                    <a:pt x="45402" y="4851400"/>
                  </a:moveTo>
                  <a:lnTo>
                    <a:pt x="0" y="4851400"/>
                  </a:lnTo>
                  <a:lnTo>
                    <a:pt x="0" y="4826000"/>
                  </a:lnTo>
                  <a:lnTo>
                    <a:pt x="14744" y="4838700"/>
                  </a:lnTo>
                  <a:lnTo>
                    <a:pt x="45402" y="4851400"/>
                  </a:lnTo>
                  <a:close/>
                </a:path>
                <a:path w="4333875" h="5219700">
                  <a:moveTo>
                    <a:pt x="632904" y="5092700"/>
                  </a:moveTo>
                  <a:lnTo>
                    <a:pt x="560743" y="5092700"/>
                  </a:lnTo>
                  <a:lnTo>
                    <a:pt x="459105" y="5054600"/>
                  </a:lnTo>
                  <a:lnTo>
                    <a:pt x="196596" y="4953000"/>
                  </a:lnTo>
                  <a:lnTo>
                    <a:pt x="164706" y="4927600"/>
                  </a:lnTo>
                  <a:lnTo>
                    <a:pt x="70319" y="4889500"/>
                  </a:lnTo>
                  <a:lnTo>
                    <a:pt x="39306" y="4864100"/>
                  </a:lnTo>
                  <a:lnTo>
                    <a:pt x="8509" y="4851400"/>
                  </a:lnTo>
                  <a:lnTo>
                    <a:pt x="45326" y="4851400"/>
                  </a:lnTo>
                  <a:lnTo>
                    <a:pt x="76276" y="4876800"/>
                  </a:lnTo>
                  <a:lnTo>
                    <a:pt x="107391" y="4889500"/>
                  </a:lnTo>
                  <a:lnTo>
                    <a:pt x="138709" y="4902200"/>
                  </a:lnTo>
                  <a:lnTo>
                    <a:pt x="170256" y="4914900"/>
                  </a:lnTo>
                  <a:lnTo>
                    <a:pt x="202006" y="4940300"/>
                  </a:lnTo>
                  <a:lnTo>
                    <a:pt x="233972" y="4953000"/>
                  </a:lnTo>
                  <a:lnTo>
                    <a:pt x="266141" y="4965700"/>
                  </a:lnTo>
                  <a:lnTo>
                    <a:pt x="298513" y="4978400"/>
                  </a:lnTo>
                  <a:lnTo>
                    <a:pt x="331089" y="4991100"/>
                  </a:lnTo>
                  <a:lnTo>
                    <a:pt x="363867" y="5003800"/>
                  </a:lnTo>
                  <a:lnTo>
                    <a:pt x="396836" y="5016500"/>
                  </a:lnTo>
                  <a:lnTo>
                    <a:pt x="430009" y="5029200"/>
                  </a:lnTo>
                  <a:lnTo>
                    <a:pt x="463359" y="5041900"/>
                  </a:lnTo>
                  <a:lnTo>
                    <a:pt x="496912" y="5054600"/>
                  </a:lnTo>
                  <a:lnTo>
                    <a:pt x="530631" y="5067300"/>
                  </a:lnTo>
                  <a:lnTo>
                    <a:pt x="564553" y="5080000"/>
                  </a:lnTo>
                  <a:lnTo>
                    <a:pt x="598563" y="5080000"/>
                  </a:lnTo>
                  <a:lnTo>
                    <a:pt x="632904" y="5092700"/>
                  </a:lnTo>
                  <a:close/>
                </a:path>
                <a:path w="4333875" h="5219700">
                  <a:moveTo>
                    <a:pt x="771677" y="5130800"/>
                  </a:moveTo>
                  <a:lnTo>
                    <a:pt x="698754" y="5130800"/>
                  </a:lnTo>
                  <a:lnTo>
                    <a:pt x="594982" y="5092700"/>
                  </a:lnTo>
                  <a:lnTo>
                    <a:pt x="632828" y="5092700"/>
                  </a:lnTo>
                  <a:lnTo>
                    <a:pt x="667346" y="5105400"/>
                  </a:lnTo>
                  <a:lnTo>
                    <a:pt x="701954" y="5118100"/>
                  </a:lnTo>
                  <a:lnTo>
                    <a:pt x="736650" y="5118100"/>
                  </a:lnTo>
                  <a:lnTo>
                    <a:pt x="771677" y="5130800"/>
                  </a:lnTo>
                  <a:close/>
                </a:path>
                <a:path w="4333875" h="5219700">
                  <a:moveTo>
                    <a:pt x="2152396" y="5130800"/>
                  </a:moveTo>
                  <a:lnTo>
                    <a:pt x="2079472" y="5130800"/>
                  </a:lnTo>
                  <a:lnTo>
                    <a:pt x="2114499" y="5118100"/>
                  </a:lnTo>
                  <a:lnTo>
                    <a:pt x="2149195" y="5118100"/>
                  </a:lnTo>
                  <a:lnTo>
                    <a:pt x="2183879" y="5105400"/>
                  </a:lnTo>
                  <a:lnTo>
                    <a:pt x="2218321" y="5092700"/>
                  </a:lnTo>
                  <a:lnTo>
                    <a:pt x="2256167" y="5092700"/>
                  </a:lnTo>
                  <a:lnTo>
                    <a:pt x="2152396" y="5130800"/>
                  </a:lnTo>
                  <a:close/>
                </a:path>
                <a:path w="4333875" h="5219700">
                  <a:moveTo>
                    <a:pt x="877468" y="5156200"/>
                  </a:moveTo>
                  <a:lnTo>
                    <a:pt x="804037" y="5156200"/>
                  </a:lnTo>
                  <a:lnTo>
                    <a:pt x="733679" y="5130800"/>
                  </a:lnTo>
                  <a:lnTo>
                    <a:pt x="771601" y="5130800"/>
                  </a:lnTo>
                  <a:lnTo>
                    <a:pt x="806780" y="5143500"/>
                  </a:lnTo>
                  <a:lnTo>
                    <a:pt x="841959" y="5143500"/>
                  </a:lnTo>
                  <a:lnTo>
                    <a:pt x="877468" y="5156200"/>
                  </a:lnTo>
                  <a:close/>
                </a:path>
                <a:path w="4333875" h="5219700">
                  <a:moveTo>
                    <a:pt x="2047113" y="5156200"/>
                  </a:moveTo>
                  <a:lnTo>
                    <a:pt x="1973681" y="5156200"/>
                  </a:lnTo>
                  <a:lnTo>
                    <a:pt x="2009190" y="5143500"/>
                  </a:lnTo>
                  <a:lnTo>
                    <a:pt x="2044369" y="5143500"/>
                  </a:lnTo>
                  <a:lnTo>
                    <a:pt x="2079548" y="5130800"/>
                  </a:lnTo>
                  <a:lnTo>
                    <a:pt x="2117471" y="5130800"/>
                  </a:lnTo>
                  <a:lnTo>
                    <a:pt x="2047113" y="5156200"/>
                  </a:lnTo>
                  <a:close/>
                </a:path>
                <a:path w="4333875" h="5219700">
                  <a:moveTo>
                    <a:pt x="948766" y="5168900"/>
                  </a:moveTo>
                  <a:lnTo>
                    <a:pt x="875030" y="5168900"/>
                  </a:lnTo>
                  <a:lnTo>
                    <a:pt x="839457" y="5156200"/>
                  </a:lnTo>
                  <a:lnTo>
                    <a:pt x="912964" y="5156200"/>
                  </a:lnTo>
                  <a:lnTo>
                    <a:pt x="948766" y="5168900"/>
                  </a:lnTo>
                  <a:close/>
                </a:path>
                <a:path w="4333875" h="5219700">
                  <a:moveTo>
                    <a:pt x="1976120" y="5168900"/>
                  </a:moveTo>
                  <a:lnTo>
                    <a:pt x="1902383" y="5168900"/>
                  </a:lnTo>
                  <a:lnTo>
                    <a:pt x="1938185" y="5156200"/>
                  </a:lnTo>
                  <a:lnTo>
                    <a:pt x="2011692" y="5156200"/>
                  </a:lnTo>
                  <a:lnTo>
                    <a:pt x="1976120" y="5168900"/>
                  </a:lnTo>
                  <a:close/>
                </a:path>
                <a:path w="4333875" h="5219700">
                  <a:moveTo>
                    <a:pt x="1020648" y="5181600"/>
                  </a:moveTo>
                  <a:lnTo>
                    <a:pt x="946645" y="5181600"/>
                  </a:lnTo>
                  <a:lnTo>
                    <a:pt x="910767" y="5168900"/>
                  </a:lnTo>
                  <a:lnTo>
                    <a:pt x="984554" y="5168900"/>
                  </a:lnTo>
                  <a:lnTo>
                    <a:pt x="1020648" y="5181600"/>
                  </a:lnTo>
                  <a:close/>
                </a:path>
                <a:path w="4333875" h="5219700">
                  <a:moveTo>
                    <a:pt x="1904504" y="5181600"/>
                  </a:moveTo>
                  <a:lnTo>
                    <a:pt x="1830501" y="5181600"/>
                  </a:lnTo>
                  <a:lnTo>
                    <a:pt x="1866595" y="5168900"/>
                  </a:lnTo>
                  <a:lnTo>
                    <a:pt x="1940382" y="5168900"/>
                  </a:lnTo>
                  <a:lnTo>
                    <a:pt x="1904504" y="5181600"/>
                  </a:lnTo>
                  <a:close/>
                </a:path>
                <a:path w="4333875" h="5219700">
                  <a:moveTo>
                    <a:pt x="1129550" y="5194300"/>
                  </a:moveTo>
                  <a:lnTo>
                    <a:pt x="1018857" y="5194300"/>
                  </a:lnTo>
                  <a:lnTo>
                    <a:pt x="982675" y="5181600"/>
                  </a:lnTo>
                  <a:lnTo>
                    <a:pt x="1093038" y="5181600"/>
                  </a:lnTo>
                  <a:lnTo>
                    <a:pt x="1129550" y="5194300"/>
                  </a:lnTo>
                  <a:close/>
                </a:path>
                <a:path w="4333875" h="5219700">
                  <a:moveTo>
                    <a:pt x="1832292" y="5194300"/>
                  </a:moveTo>
                  <a:lnTo>
                    <a:pt x="1721599" y="5194300"/>
                  </a:lnTo>
                  <a:lnTo>
                    <a:pt x="1758111" y="5181600"/>
                  </a:lnTo>
                  <a:lnTo>
                    <a:pt x="1868474" y="5181600"/>
                  </a:lnTo>
                  <a:lnTo>
                    <a:pt x="1832292" y="5194300"/>
                  </a:lnTo>
                  <a:close/>
                </a:path>
                <a:path w="4333875" h="5219700">
                  <a:moveTo>
                    <a:pt x="1276604" y="5207000"/>
                  </a:moveTo>
                  <a:lnTo>
                    <a:pt x="1128229" y="5207000"/>
                  </a:lnTo>
                  <a:lnTo>
                    <a:pt x="1091628" y="5194300"/>
                  </a:lnTo>
                  <a:lnTo>
                    <a:pt x="1239570" y="5194300"/>
                  </a:lnTo>
                  <a:lnTo>
                    <a:pt x="1276604" y="5207000"/>
                  </a:lnTo>
                  <a:close/>
                </a:path>
                <a:path w="4333875" h="5219700">
                  <a:moveTo>
                    <a:pt x="1722920" y="5207000"/>
                  </a:moveTo>
                  <a:lnTo>
                    <a:pt x="1574546" y="5207000"/>
                  </a:lnTo>
                  <a:lnTo>
                    <a:pt x="1611579" y="5194300"/>
                  </a:lnTo>
                  <a:lnTo>
                    <a:pt x="1759521" y="5194300"/>
                  </a:lnTo>
                  <a:lnTo>
                    <a:pt x="1722920" y="5207000"/>
                  </a:lnTo>
                  <a:close/>
                </a:path>
                <a:path w="4333875" h="5219700">
                  <a:moveTo>
                    <a:pt x="1575231" y="5219700"/>
                  </a:moveTo>
                  <a:lnTo>
                    <a:pt x="1275918" y="5219700"/>
                  </a:lnTo>
                  <a:lnTo>
                    <a:pt x="1238808" y="5207000"/>
                  </a:lnTo>
                  <a:lnTo>
                    <a:pt x="1612341" y="5207000"/>
                  </a:lnTo>
                  <a:lnTo>
                    <a:pt x="157523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755004" y="909319"/>
            <a:ext cx="5976620" cy="487997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505"/>
              </a:spcBef>
            </a:pP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Вера Алексеевна, 45 лет. </a:t>
            </a:r>
            <a:r>
              <a:rPr sz="3200" spc="-10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преподаватель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литературы.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Она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обладает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богатым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опытом работы </a:t>
            </a:r>
            <a:r>
              <a:rPr sz="3200" spc="-70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подростками,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но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часто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сталкивается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проблемой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непонимания современной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3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молодежи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и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ее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ценностей.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Она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привыкла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к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строгим правилам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и </a:t>
            </a:r>
            <a:r>
              <a:rPr sz="3200" spc="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убеждена,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что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внешний вид </a:t>
            </a:r>
            <a:r>
              <a:rPr sz="32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студента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должен</a:t>
            </a:r>
            <a:r>
              <a:rPr sz="32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соответствовать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общепринятым</a:t>
            </a:r>
            <a:r>
              <a:rPr sz="32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нормам.</a:t>
            </a:r>
            <a:endParaRPr sz="3200">
              <a:latin typeface="Calibri" panose="020F0502020204030204"/>
              <a:cs typeface="Calibri" panose="020F0502020204030204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761"/>
            <a:ext cx="12191365" cy="6857365"/>
            <a:chOff x="0" y="761"/>
            <a:chExt cx="12191365" cy="685736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54507"/>
              <a:ext cx="5676900" cy="6603492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761" y="761"/>
              <a:ext cx="12190730" cy="6856730"/>
            </a:xfrm>
            <a:custGeom>
              <a:avLst/>
              <a:gdLst/>
              <a:ahLst/>
              <a:cxnLst/>
              <a:rect l="l" t="t" r="r" b="b"/>
              <a:pathLst>
                <a:path w="12190730" h="6856730">
                  <a:moveTo>
                    <a:pt x="0" y="0"/>
                  </a:moveTo>
                  <a:lnTo>
                    <a:pt x="12190476" y="0"/>
                  </a:lnTo>
                  <a:lnTo>
                    <a:pt x="12190476" y="6856476"/>
                  </a:lnTo>
                  <a:lnTo>
                    <a:pt x="0" y="6856476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430" marR="5080" algn="ctr">
              <a:lnSpc>
                <a:spcPct val="107000"/>
              </a:lnSpc>
              <a:spcBef>
                <a:spcPts val="100"/>
              </a:spcBef>
            </a:pPr>
            <a:r>
              <a:rPr sz="3600" b="1" spc="-20" dirty="0">
                <a:latin typeface="Calibri" panose="020F0502020204030204"/>
                <a:cs typeface="Calibri" panose="020F0502020204030204"/>
              </a:rPr>
              <a:t>Однажды</a:t>
            </a:r>
            <a:r>
              <a:rPr sz="3600" b="1" dirty="0">
                <a:latin typeface="Calibri" panose="020F0502020204030204"/>
                <a:cs typeface="Calibri" panose="020F0502020204030204"/>
              </a:rPr>
              <a:t> на</a:t>
            </a:r>
            <a:r>
              <a:rPr sz="3600" b="1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b="1" spc="-20" dirty="0">
                <a:latin typeface="Calibri" panose="020F0502020204030204"/>
                <a:cs typeface="Calibri" panose="020F0502020204030204"/>
              </a:rPr>
              <a:t>уроке</a:t>
            </a:r>
            <a:r>
              <a:rPr sz="3600" b="1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Вера</a:t>
            </a:r>
            <a:r>
              <a:rPr sz="3600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10" dirty="0">
                <a:latin typeface="Calibri" panose="020F0502020204030204"/>
                <a:cs typeface="Calibri" panose="020F0502020204030204"/>
              </a:rPr>
              <a:t>Алексеевна</a:t>
            </a:r>
            <a:r>
              <a:rPr sz="36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20" dirty="0">
                <a:latin typeface="Calibri" panose="020F0502020204030204"/>
                <a:cs typeface="Calibri" panose="020F0502020204030204"/>
              </a:rPr>
              <a:t>сделала </a:t>
            </a:r>
            <a:r>
              <a:rPr sz="3600" spc="-1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замечание</a:t>
            </a:r>
            <a:r>
              <a:rPr sz="3600" spc="-10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15" dirty="0">
                <a:latin typeface="Calibri" panose="020F0502020204030204"/>
                <a:cs typeface="Calibri" panose="020F0502020204030204"/>
              </a:rPr>
              <a:t>Роме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dirty="0">
                <a:latin typeface="Calibri" panose="020F0502020204030204"/>
                <a:cs typeface="Calibri" panose="020F0502020204030204"/>
              </a:rPr>
              <a:t>о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20" dirty="0">
                <a:latin typeface="Calibri" panose="020F0502020204030204"/>
                <a:cs typeface="Calibri" panose="020F0502020204030204"/>
              </a:rPr>
              <a:t>его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 внешнем</a:t>
            </a:r>
            <a:r>
              <a:rPr sz="3600" spc="-10" dirty="0">
                <a:latin typeface="Calibri" panose="020F0502020204030204"/>
                <a:cs typeface="Calibri" panose="020F0502020204030204"/>
              </a:rPr>
              <a:t> виде,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10" dirty="0">
                <a:latin typeface="Calibri" panose="020F0502020204030204"/>
                <a:cs typeface="Calibri" panose="020F0502020204030204"/>
              </a:rPr>
              <a:t>сказав: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dirty="0">
                <a:latin typeface="Calibri" panose="020F0502020204030204"/>
                <a:cs typeface="Calibri" panose="020F0502020204030204"/>
              </a:rPr>
              <a:t>" </a:t>
            </a:r>
            <a:r>
              <a:rPr sz="3600" spc="-800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15" dirty="0">
                <a:latin typeface="Calibri" panose="020F0502020204030204"/>
                <a:cs typeface="Calibri" panose="020F0502020204030204"/>
              </a:rPr>
              <a:t>Рома,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dirty="0">
                <a:latin typeface="Calibri" panose="020F0502020204030204"/>
                <a:cs typeface="Calibri" panose="020F0502020204030204"/>
              </a:rPr>
              <a:t>ты 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опять</a:t>
            </a:r>
            <a:r>
              <a:rPr sz="3600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нарядился, </a:t>
            </a:r>
            <a:r>
              <a:rPr sz="3600" spc="-20" dirty="0">
                <a:latin typeface="Calibri" panose="020F0502020204030204"/>
                <a:cs typeface="Calibri" panose="020F0502020204030204"/>
              </a:rPr>
              <a:t>как</a:t>
            </a:r>
            <a:r>
              <a:rPr sz="3600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петух.</a:t>
            </a:r>
            <a:r>
              <a:rPr sz="3600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85" dirty="0">
                <a:latin typeface="Calibri" panose="020F0502020204030204"/>
                <a:cs typeface="Calibri" panose="020F0502020204030204"/>
              </a:rPr>
              <a:t>Тебе</a:t>
            </a:r>
            <a:r>
              <a:rPr sz="3600" dirty="0">
                <a:latin typeface="Calibri" panose="020F0502020204030204"/>
                <a:cs typeface="Calibri" panose="020F0502020204030204"/>
              </a:rPr>
              <a:t> не </a:t>
            </a:r>
            <a:r>
              <a:rPr sz="36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стыдно?</a:t>
            </a:r>
            <a:r>
              <a:rPr sz="3600" dirty="0">
                <a:latin typeface="Calibri" panose="020F0502020204030204"/>
                <a:cs typeface="Calibri" panose="020F0502020204030204"/>
              </a:rPr>
              <a:t> ". </a:t>
            </a:r>
            <a:r>
              <a:rPr sz="3600" spc="-45" dirty="0">
                <a:latin typeface="Calibri" panose="020F0502020204030204"/>
                <a:cs typeface="Calibri" panose="020F0502020204030204"/>
              </a:rPr>
              <a:t>Ее</a:t>
            </a:r>
            <a:r>
              <a:rPr sz="36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слова</a:t>
            </a:r>
            <a:r>
              <a:rPr sz="3600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вызвали</a:t>
            </a:r>
            <a:r>
              <a:rPr sz="3600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10" dirty="0">
                <a:latin typeface="Calibri" panose="020F0502020204030204"/>
                <a:cs typeface="Calibri" panose="020F0502020204030204"/>
              </a:rPr>
              <a:t>смех</a:t>
            </a:r>
            <a:r>
              <a:rPr sz="3600" spc="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dirty="0">
                <a:latin typeface="Calibri" panose="020F0502020204030204"/>
                <a:cs typeface="Calibri" panose="020F0502020204030204"/>
              </a:rPr>
              <a:t>в </a:t>
            </a:r>
            <a:r>
              <a:rPr sz="3600" spc="-10" dirty="0">
                <a:latin typeface="Calibri" panose="020F0502020204030204"/>
                <a:cs typeface="Calibri" panose="020F0502020204030204"/>
              </a:rPr>
              <a:t>группе,</a:t>
            </a:r>
            <a:r>
              <a:rPr sz="3600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15" dirty="0">
                <a:latin typeface="Calibri" panose="020F0502020204030204"/>
                <a:cs typeface="Calibri" panose="020F0502020204030204"/>
              </a:rPr>
              <a:t>что </a:t>
            </a:r>
            <a:r>
              <a:rPr sz="3600" spc="-79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15" dirty="0">
                <a:latin typeface="Calibri" panose="020F0502020204030204"/>
                <a:cs typeface="Calibri" panose="020F0502020204030204"/>
              </a:rPr>
              <a:t>еще</a:t>
            </a:r>
            <a:r>
              <a:rPr sz="3600" spc="-5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15" dirty="0">
                <a:latin typeface="Calibri" panose="020F0502020204030204"/>
                <a:cs typeface="Calibri" panose="020F0502020204030204"/>
              </a:rPr>
              <a:t>больше</a:t>
            </a:r>
            <a:r>
              <a:rPr sz="3600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20" dirty="0">
                <a:latin typeface="Calibri" panose="020F0502020204030204"/>
                <a:cs typeface="Calibri" panose="020F0502020204030204"/>
              </a:rPr>
              <a:t>обидело</a:t>
            </a:r>
            <a:r>
              <a:rPr sz="3600" dirty="0">
                <a:latin typeface="Calibri" panose="020F0502020204030204"/>
                <a:cs typeface="Calibri" panose="020F0502020204030204"/>
              </a:rPr>
              <a:t> </a:t>
            </a:r>
            <a:r>
              <a:rPr sz="3600" spc="-35" dirty="0">
                <a:latin typeface="Calibri" panose="020F0502020204030204"/>
                <a:cs typeface="Calibri" panose="020F0502020204030204"/>
              </a:rPr>
              <a:t>Рому.</a:t>
            </a:r>
            <a:endParaRPr sz="36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10704" y="628561"/>
            <a:ext cx="962660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/>
              <a:t>Что</a:t>
            </a:r>
            <a:r>
              <a:rPr sz="3600" spc="-15" dirty="0"/>
              <a:t> </a:t>
            </a:r>
            <a:r>
              <a:rPr sz="3600" spc="-5" dirty="0"/>
              <a:t>делать</a:t>
            </a:r>
            <a:r>
              <a:rPr sz="3600" spc="-10" dirty="0"/>
              <a:t> </a:t>
            </a:r>
            <a:r>
              <a:rPr sz="3600" spc="-5" dirty="0"/>
              <a:t>Роме</a:t>
            </a:r>
            <a:r>
              <a:rPr sz="3600" spc="-15" dirty="0"/>
              <a:t> </a:t>
            </a:r>
            <a:r>
              <a:rPr sz="3600" dirty="0"/>
              <a:t>в</a:t>
            </a:r>
            <a:r>
              <a:rPr sz="3600" spc="-10" dirty="0"/>
              <a:t> </a:t>
            </a:r>
            <a:r>
              <a:rPr sz="3600" spc="-5" dirty="0"/>
              <a:t>данной</a:t>
            </a:r>
            <a:r>
              <a:rPr sz="3600" spc="-10" dirty="0"/>
              <a:t> </a:t>
            </a:r>
            <a:r>
              <a:rPr sz="3600" spc="-5" dirty="0"/>
              <a:t>ситуации?</a:t>
            </a:r>
            <a:endParaRPr sz="3600"/>
          </a:p>
        </p:txBody>
      </p:sp>
      <p:grpSp>
        <p:nvGrpSpPr>
          <p:cNvPr id="3" name="object 3"/>
          <p:cNvGrpSpPr/>
          <p:nvPr/>
        </p:nvGrpSpPr>
        <p:grpSpPr>
          <a:xfrm>
            <a:off x="3166110" y="1503044"/>
            <a:ext cx="2804160" cy="4954270"/>
            <a:chOff x="3166110" y="1503044"/>
            <a:chExt cx="2804160" cy="4954270"/>
          </a:xfrm>
        </p:grpSpPr>
        <p:sp>
          <p:nvSpPr>
            <p:cNvPr id="4" name="object 4"/>
            <p:cNvSpPr/>
            <p:nvPr/>
          </p:nvSpPr>
          <p:spPr>
            <a:xfrm>
              <a:off x="3194304" y="1531619"/>
              <a:ext cx="2748280" cy="4897120"/>
            </a:xfrm>
            <a:custGeom>
              <a:avLst/>
              <a:gdLst/>
              <a:ahLst/>
              <a:cxnLst/>
              <a:rect l="l" t="t" r="r" b="b"/>
              <a:pathLst>
                <a:path w="2748279" h="4897120">
                  <a:moveTo>
                    <a:pt x="2747772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7772" y="0"/>
                  </a:lnTo>
                  <a:lnTo>
                    <a:pt x="2747772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316611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6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60" h="4954270">
                  <a:moveTo>
                    <a:pt x="22923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5" y="4925695"/>
                  </a:lnTo>
                  <a:lnTo>
                    <a:pt x="229235" y="4954270"/>
                  </a:lnTo>
                  <a:close/>
                </a:path>
                <a:path w="2804160" h="4954270">
                  <a:moveTo>
                    <a:pt x="22923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5" y="4897120"/>
                  </a:lnTo>
                  <a:lnTo>
                    <a:pt x="229235" y="4925695"/>
                  </a:lnTo>
                  <a:close/>
                </a:path>
                <a:path w="280416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6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6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6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6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6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6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6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6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6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6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6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6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6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6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60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60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60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60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60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60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60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60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60" h="4954270">
                  <a:moveTo>
                    <a:pt x="2747010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60" y="0"/>
                  </a:lnTo>
                  <a:lnTo>
                    <a:pt x="2804160" y="28574"/>
                  </a:lnTo>
                  <a:lnTo>
                    <a:pt x="2747010" y="28574"/>
                  </a:lnTo>
                  <a:lnTo>
                    <a:pt x="2747010" y="57149"/>
                  </a:lnTo>
                  <a:close/>
                </a:path>
                <a:path w="2804160" h="4954270">
                  <a:moveTo>
                    <a:pt x="2804160" y="156844"/>
                  </a:moveTo>
                  <a:lnTo>
                    <a:pt x="2747010" y="156844"/>
                  </a:lnTo>
                  <a:lnTo>
                    <a:pt x="2747010" y="28574"/>
                  </a:lnTo>
                  <a:lnTo>
                    <a:pt x="2775585" y="57149"/>
                  </a:lnTo>
                  <a:lnTo>
                    <a:pt x="2804160" y="57149"/>
                  </a:lnTo>
                  <a:lnTo>
                    <a:pt x="2804160" y="156844"/>
                  </a:lnTo>
                  <a:close/>
                </a:path>
                <a:path w="2804160" h="4954270">
                  <a:moveTo>
                    <a:pt x="2804160" y="57149"/>
                  </a:moveTo>
                  <a:lnTo>
                    <a:pt x="2775585" y="57149"/>
                  </a:lnTo>
                  <a:lnTo>
                    <a:pt x="2747010" y="28574"/>
                  </a:lnTo>
                  <a:lnTo>
                    <a:pt x="2804160" y="28574"/>
                  </a:lnTo>
                  <a:lnTo>
                    <a:pt x="2804160" y="57149"/>
                  </a:lnTo>
                  <a:close/>
                </a:path>
                <a:path w="2804160" h="4954270">
                  <a:moveTo>
                    <a:pt x="2804160" y="385444"/>
                  </a:moveTo>
                  <a:lnTo>
                    <a:pt x="2747010" y="385444"/>
                  </a:lnTo>
                  <a:lnTo>
                    <a:pt x="2747010" y="328294"/>
                  </a:lnTo>
                  <a:lnTo>
                    <a:pt x="2804160" y="328294"/>
                  </a:lnTo>
                  <a:lnTo>
                    <a:pt x="2804160" y="385444"/>
                  </a:lnTo>
                  <a:close/>
                </a:path>
                <a:path w="2804160" h="4954270">
                  <a:moveTo>
                    <a:pt x="2804160" y="785494"/>
                  </a:moveTo>
                  <a:lnTo>
                    <a:pt x="2747010" y="785494"/>
                  </a:lnTo>
                  <a:lnTo>
                    <a:pt x="2747010" y="556894"/>
                  </a:lnTo>
                  <a:lnTo>
                    <a:pt x="2804160" y="556894"/>
                  </a:lnTo>
                  <a:lnTo>
                    <a:pt x="2804160" y="785494"/>
                  </a:lnTo>
                  <a:close/>
                </a:path>
                <a:path w="2804160" h="4954270">
                  <a:moveTo>
                    <a:pt x="2804160" y="1014094"/>
                  </a:moveTo>
                  <a:lnTo>
                    <a:pt x="2747010" y="1014094"/>
                  </a:lnTo>
                  <a:lnTo>
                    <a:pt x="2747010" y="956944"/>
                  </a:lnTo>
                  <a:lnTo>
                    <a:pt x="2804160" y="956944"/>
                  </a:lnTo>
                  <a:lnTo>
                    <a:pt x="2804160" y="1014094"/>
                  </a:lnTo>
                  <a:close/>
                </a:path>
                <a:path w="2804160" h="4954270">
                  <a:moveTo>
                    <a:pt x="2804160" y="1414144"/>
                  </a:moveTo>
                  <a:lnTo>
                    <a:pt x="2747010" y="1414144"/>
                  </a:lnTo>
                  <a:lnTo>
                    <a:pt x="2747010" y="1185544"/>
                  </a:lnTo>
                  <a:lnTo>
                    <a:pt x="2804160" y="1185544"/>
                  </a:lnTo>
                  <a:lnTo>
                    <a:pt x="2804160" y="1414144"/>
                  </a:lnTo>
                  <a:close/>
                </a:path>
                <a:path w="2804160" h="4954270">
                  <a:moveTo>
                    <a:pt x="2804160" y="1642744"/>
                  </a:moveTo>
                  <a:lnTo>
                    <a:pt x="2747010" y="1642744"/>
                  </a:lnTo>
                  <a:lnTo>
                    <a:pt x="2747010" y="1585594"/>
                  </a:lnTo>
                  <a:lnTo>
                    <a:pt x="2804160" y="1585594"/>
                  </a:lnTo>
                  <a:lnTo>
                    <a:pt x="2804160" y="1642744"/>
                  </a:lnTo>
                  <a:close/>
                </a:path>
                <a:path w="2804160" h="4954270">
                  <a:moveTo>
                    <a:pt x="2804160" y="2042794"/>
                  </a:moveTo>
                  <a:lnTo>
                    <a:pt x="2747010" y="2042794"/>
                  </a:lnTo>
                  <a:lnTo>
                    <a:pt x="2747010" y="1814194"/>
                  </a:lnTo>
                  <a:lnTo>
                    <a:pt x="2804160" y="1814194"/>
                  </a:lnTo>
                  <a:lnTo>
                    <a:pt x="2804160" y="2042794"/>
                  </a:lnTo>
                  <a:close/>
                </a:path>
                <a:path w="2804160" h="4954270">
                  <a:moveTo>
                    <a:pt x="2804160" y="2271394"/>
                  </a:moveTo>
                  <a:lnTo>
                    <a:pt x="2747010" y="2271394"/>
                  </a:lnTo>
                  <a:lnTo>
                    <a:pt x="2747010" y="2214244"/>
                  </a:lnTo>
                  <a:lnTo>
                    <a:pt x="2804160" y="2214244"/>
                  </a:lnTo>
                  <a:lnTo>
                    <a:pt x="2804160" y="2271394"/>
                  </a:lnTo>
                  <a:close/>
                </a:path>
                <a:path w="2804160" h="4954270">
                  <a:moveTo>
                    <a:pt x="2804160" y="2671444"/>
                  </a:moveTo>
                  <a:lnTo>
                    <a:pt x="2747010" y="2671444"/>
                  </a:lnTo>
                  <a:lnTo>
                    <a:pt x="2747010" y="2442844"/>
                  </a:lnTo>
                  <a:lnTo>
                    <a:pt x="2804160" y="2442844"/>
                  </a:lnTo>
                  <a:lnTo>
                    <a:pt x="2804160" y="2671444"/>
                  </a:lnTo>
                  <a:close/>
                </a:path>
                <a:path w="2804160" h="4954270">
                  <a:moveTo>
                    <a:pt x="2804160" y="2900044"/>
                  </a:moveTo>
                  <a:lnTo>
                    <a:pt x="2747010" y="2900044"/>
                  </a:lnTo>
                  <a:lnTo>
                    <a:pt x="2747010" y="2842894"/>
                  </a:lnTo>
                  <a:lnTo>
                    <a:pt x="2804160" y="2842894"/>
                  </a:lnTo>
                  <a:lnTo>
                    <a:pt x="2804160" y="2900044"/>
                  </a:lnTo>
                  <a:close/>
                </a:path>
                <a:path w="2804160" h="4954270">
                  <a:moveTo>
                    <a:pt x="2804160" y="3300094"/>
                  </a:moveTo>
                  <a:lnTo>
                    <a:pt x="2747010" y="3300094"/>
                  </a:lnTo>
                  <a:lnTo>
                    <a:pt x="2747010" y="3071494"/>
                  </a:lnTo>
                  <a:lnTo>
                    <a:pt x="2804160" y="3071494"/>
                  </a:lnTo>
                  <a:lnTo>
                    <a:pt x="2804160" y="3300094"/>
                  </a:lnTo>
                  <a:close/>
                </a:path>
                <a:path w="2804160" h="4954270">
                  <a:moveTo>
                    <a:pt x="2804160" y="3528694"/>
                  </a:moveTo>
                  <a:lnTo>
                    <a:pt x="2747010" y="3528694"/>
                  </a:lnTo>
                  <a:lnTo>
                    <a:pt x="2747010" y="3471544"/>
                  </a:lnTo>
                  <a:lnTo>
                    <a:pt x="2804160" y="3471544"/>
                  </a:lnTo>
                  <a:lnTo>
                    <a:pt x="2804160" y="3528694"/>
                  </a:lnTo>
                  <a:close/>
                </a:path>
                <a:path w="2804160" h="4954270">
                  <a:moveTo>
                    <a:pt x="2804160" y="3928744"/>
                  </a:moveTo>
                  <a:lnTo>
                    <a:pt x="2747010" y="3928744"/>
                  </a:lnTo>
                  <a:lnTo>
                    <a:pt x="2747010" y="3700144"/>
                  </a:lnTo>
                  <a:lnTo>
                    <a:pt x="2804160" y="3700144"/>
                  </a:lnTo>
                  <a:lnTo>
                    <a:pt x="2804160" y="3928744"/>
                  </a:lnTo>
                  <a:close/>
                </a:path>
                <a:path w="2804160" h="4954270">
                  <a:moveTo>
                    <a:pt x="2804160" y="4157344"/>
                  </a:moveTo>
                  <a:lnTo>
                    <a:pt x="2747010" y="4157344"/>
                  </a:lnTo>
                  <a:lnTo>
                    <a:pt x="2747010" y="4100194"/>
                  </a:lnTo>
                  <a:lnTo>
                    <a:pt x="2804160" y="4100194"/>
                  </a:lnTo>
                  <a:lnTo>
                    <a:pt x="2804160" y="4157344"/>
                  </a:lnTo>
                  <a:close/>
                </a:path>
                <a:path w="2804160" h="4954270">
                  <a:moveTo>
                    <a:pt x="2804160" y="4557395"/>
                  </a:moveTo>
                  <a:lnTo>
                    <a:pt x="2747010" y="4557395"/>
                  </a:lnTo>
                  <a:lnTo>
                    <a:pt x="2747010" y="4328795"/>
                  </a:lnTo>
                  <a:lnTo>
                    <a:pt x="2804160" y="4328795"/>
                  </a:lnTo>
                  <a:lnTo>
                    <a:pt x="2804160" y="4557395"/>
                  </a:lnTo>
                  <a:close/>
                </a:path>
                <a:path w="2804160" h="4954270">
                  <a:moveTo>
                    <a:pt x="2804160" y="4785995"/>
                  </a:moveTo>
                  <a:lnTo>
                    <a:pt x="2747010" y="4785995"/>
                  </a:lnTo>
                  <a:lnTo>
                    <a:pt x="2747010" y="4728845"/>
                  </a:lnTo>
                  <a:lnTo>
                    <a:pt x="2804160" y="4728845"/>
                  </a:lnTo>
                  <a:lnTo>
                    <a:pt x="2804160" y="4785995"/>
                  </a:lnTo>
                  <a:close/>
                </a:path>
                <a:path w="2804160" h="4954270">
                  <a:moveTo>
                    <a:pt x="2743835" y="4954270"/>
                  </a:moveTo>
                  <a:lnTo>
                    <a:pt x="2515235" y="4954270"/>
                  </a:lnTo>
                  <a:lnTo>
                    <a:pt x="2515235" y="4897120"/>
                  </a:lnTo>
                  <a:lnTo>
                    <a:pt x="2743835" y="4897120"/>
                  </a:lnTo>
                  <a:lnTo>
                    <a:pt x="2743835" y="4954270"/>
                  </a:lnTo>
                  <a:close/>
                </a:path>
                <a:path w="2804160" h="4954270">
                  <a:moveTo>
                    <a:pt x="2343785" y="4954270"/>
                  </a:moveTo>
                  <a:lnTo>
                    <a:pt x="2286635" y="4954270"/>
                  </a:lnTo>
                  <a:lnTo>
                    <a:pt x="2286635" y="4897120"/>
                  </a:lnTo>
                  <a:lnTo>
                    <a:pt x="2343785" y="4897120"/>
                  </a:lnTo>
                  <a:lnTo>
                    <a:pt x="2343785" y="4954270"/>
                  </a:lnTo>
                  <a:close/>
                </a:path>
                <a:path w="2804160" h="4954270">
                  <a:moveTo>
                    <a:pt x="2115185" y="4954270"/>
                  </a:moveTo>
                  <a:lnTo>
                    <a:pt x="1886585" y="4954270"/>
                  </a:lnTo>
                  <a:lnTo>
                    <a:pt x="1886585" y="4897120"/>
                  </a:lnTo>
                  <a:lnTo>
                    <a:pt x="2115185" y="4897120"/>
                  </a:lnTo>
                  <a:lnTo>
                    <a:pt x="2115185" y="4954270"/>
                  </a:lnTo>
                  <a:close/>
                </a:path>
                <a:path w="2804160" h="4954270">
                  <a:moveTo>
                    <a:pt x="1715135" y="4954270"/>
                  </a:moveTo>
                  <a:lnTo>
                    <a:pt x="1657985" y="4954270"/>
                  </a:lnTo>
                  <a:lnTo>
                    <a:pt x="1657985" y="4897120"/>
                  </a:lnTo>
                  <a:lnTo>
                    <a:pt x="1715135" y="4897120"/>
                  </a:lnTo>
                  <a:lnTo>
                    <a:pt x="1715135" y="4954270"/>
                  </a:lnTo>
                  <a:close/>
                </a:path>
                <a:path w="2804160" h="4954270">
                  <a:moveTo>
                    <a:pt x="1486535" y="4954270"/>
                  </a:moveTo>
                  <a:lnTo>
                    <a:pt x="1257935" y="4954270"/>
                  </a:lnTo>
                  <a:lnTo>
                    <a:pt x="1257935" y="4897120"/>
                  </a:lnTo>
                  <a:lnTo>
                    <a:pt x="1486535" y="4897120"/>
                  </a:lnTo>
                  <a:lnTo>
                    <a:pt x="1486535" y="4954270"/>
                  </a:lnTo>
                  <a:close/>
                </a:path>
                <a:path w="2804160" h="4954270">
                  <a:moveTo>
                    <a:pt x="1086485" y="4954270"/>
                  </a:moveTo>
                  <a:lnTo>
                    <a:pt x="1029335" y="4954270"/>
                  </a:lnTo>
                  <a:lnTo>
                    <a:pt x="1029335" y="4897120"/>
                  </a:lnTo>
                  <a:lnTo>
                    <a:pt x="1086485" y="4897120"/>
                  </a:lnTo>
                  <a:lnTo>
                    <a:pt x="1086485" y="4954270"/>
                  </a:lnTo>
                  <a:close/>
                </a:path>
                <a:path w="2804160" h="4954270">
                  <a:moveTo>
                    <a:pt x="857885" y="4954270"/>
                  </a:moveTo>
                  <a:lnTo>
                    <a:pt x="629285" y="4954270"/>
                  </a:lnTo>
                  <a:lnTo>
                    <a:pt x="629285" y="4897120"/>
                  </a:lnTo>
                  <a:lnTo>
                    <a:pt x="857885" y="4897120"/>
                  </a:lnTo>
                  <a:lnTo>
                    <a:pt x="857885" y="4954270"/>
                  </a:lnTo>
                  <a:close/>
                </a:path>
                <a:path w="2804160" h="4954270">
                  <a:moveTo>
                    <a:pt x="457835" y="4954270"/>
                  </a:moveTo>
                  <a:lnTo>
                    <a:pt x="400685" y="4954270"/>
                  </a:lnTo>
                  <a:lnTo>
                    <a:pt x="400685" y="4897120"/>
                  </a:lnTo>
                  <a:lnTo>
                    <a:pt x="457835" y="4897120"/>
                  </a:lnTo>
                  <a:lnTo>
                    <a:pt x="45783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381000" y="1531619"/>
            <a:ext cx="242633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27178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93040" marR="207010" indent="-635" algn="ctr">
              <a:lnSpc>
                <a:spcPct val="100000"/>
              </a:lnSpc>
              <a:spcBef>
                <a:spcPts val="102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Написать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директору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жалобу на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е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ля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194304" y="1531619"/>
            <a:ext cx="2748280" cy="4897120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R="134620" algn="ctr">
              <a:lnSpc>
                <a:spcPct val="100000"/>
              </a:lnSpc>
              <a:spcBef>
                <a:spcPts val="194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2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20015" marR="232410" indent="-1270" algn="ctr">
              <a:lnSpc>
                <a:spcPct val="100000"/>
              </a:lnSpc>
              <a:spcBef>
                <a:spcPts val="103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Сказать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преподавателю: "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Возможно, я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нарушил</a:t>
            </a:r>
            <a:r>
              <a:rPr sz="1800" spc="-6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правила,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но</a:t>
            </a:r>
            <a:r>
              <a:rPr sz="1800" spc="-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я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оскорблен.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304165" marR="417195"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Предлагаю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поговорить об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этом после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уроков 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разрешить</a:t>
            </a:r>
            <a:r>
              <a:rPr sz="1800" spc="-7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наш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конфликт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конструктивно.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309359" y="1531619"/>
            <a:ext cx="274637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16637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74015" marR="283210" indent="-635" algn="ctr">
              <a:lnSpc>
                <a:spcPct val="100000"/>
              </a:lnSpc>
              <a:spcBef>
                <a:spcPts val="137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Преподаватель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меня публично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унизила, начну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анонимно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оскорблять</a:t>
            </a:r>
            <a:r>
              <a:rPr sz="1800"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ее</a:t>
            </a:r>
            <a:r>
              <a:rPr sz="1800"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социальных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сетях, ведь так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справедливо.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422765" y="1766074"/>
            <a:ext cx="2487295" cy="33089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3175" algn="ctr">
              <a:lnSpc>
                <a:spcPct val="100000"/>
              </a:lnSpc>
              <a:spcBef>
                <a:spcPts val="10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4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271780" marR="182880" indent="635" algn="ctr">
              <a:lnSpc>
                <a:spcPct val="107000"/>
              </a:lnSpc>
              <a:spcBef>
                <a:spcPts val="209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Громко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хлопнуть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дверью, выйти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из класса 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больше не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посещать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занятия</a:t>
            </a:r>
            <a:r>
              <a:rPr sz="1800" spc="-3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у</a:t>
            </a:r>
            <a:r>
              <a:rPr sz="1800"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этого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преподава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е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ля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33875" cy="5219700"/>
            <a:chOff x="0" y="0"/>
            <a:chExt cx="433387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2752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33875" cy="5219700"/>
            </a:xfrm>
            <a:custGeom>
              <a:avLst/>
              <a:gdLst/>
              <a:ahLst/>
              <a:cxnLst/>
              <a:rect l="l" t="t" r="r" b="b"/>
              <a:pathLst>
                <a:path w="4333875" h="5219700">
                  <a:moveTo>
                    <a:pt x="3320554" y="127000"/>
                  </a:moveTo>
                  <a:lnTo>
                    <a:pt x="3294087" y="101600"/>
                  </a:lnTo>
                  <a:lnTo>
                    <a:pt x="3267417" y="76200"/>
                  </a:lnTo>
                  <a:lnTo>
                    <a:pt x="3240468" y="50800"/>
                  </a:lnTo>
                  <a:lnTo>
                    <a:pt x="3213252" y="38100"/>
                  </a:lnTo>
                  <a:lnTo>
                    <a:pt x="3185769" y="12700"/>
                  </a:lnTo>
                  <a:lnTo>
                    <a:pt x="3163170" y="0"/>
                  </a:lnTo>
                  <a:lnTo>
                    <a:pt x="3193529" y="0"/>
                  </a:lnTo>
                  <a:lnTo>
                    <a:pt x="3221126" y="25399"/>
                  </a:lnTo>
                  <a:lnTo>
                    <a:pt x="3248456" y="38100"/>
                  </a:lnTo>
                  <a:lnTo>
                    <a:pt x="3302317" y="88900"/>
                  </a:lnTo>
                  <a:lnTo>
                    <a:pt x="3328847" y="114300"/>
                  </a:lnTo>
                  <a:lnTo>
                    <a:pt x="3320503" y="114300"/>
                  </a:lnTo>
                  <a:lnTo>
                    <a:pt x="3320554" y="127000"/>
                  </a:lnTo>
                  <a:close/>
                </a:path>
                <a:path w="4333875" h="5219700">
                  <a:moveTo>
                    <a:pt x="4132148" y="3378200"/>
                  </a:moveTo>
                  <a:lnTo>
                    <a:pt x="4120311" y="3378200"/>
                  </a:lnTo>
                  <a:lnTo>
                    <a:pt x="4133113" y="3340100"/>
                  </a:lnTo>
                  <a:lnTo>
                    <a:pt x="4145483" y="3302000"/>
                  </a:lnTo>
                  <a:lnTo>
                    <a:pt x="4157472" y="3276600"/>
                  </a:lnTo>
                  <a:lnTo>
                    <a:pt x="4169054" y="3238500"/>
                  </a:lnTo>
                  <a:lnTo>
                    <a:pt x="4180230" y="3200400"/>
                  </a:lnTo>
                  <a:lnTo>
                    <a:pt x="4191012" y="3175000"/>
                  </a:lnTo>
                  <a:lnTo>
                    <a:pt x="4201375" y="3136900"/>
                  </a:lnTo>
                  <a:lnTo>
                    <a:pt x="4211345" y="3098800"/>
                  </a:lnTo>
                  <a:lnTo>
                    <a:pt x="4220883" y="3073400"/>
                  </a:lnTo>
                  <a:lnTo>
                    <a:pt x="4230027" y="3035300"/>
                  </a:lnTo>
                  <a:lnTo>
                    <a:pt x="4238739" y="2997200"/>
                  </a:lnTo>
                  <a:lnTo>
                    <a:pt x="4247032" y="2959100"/>
                  </a:lnTo>
                  <a:lnTo>
                    <a:pt x="4254906" y="2933700"/>
                  </a:lnTo>
                  <a:lnTo>
                    <a:pt x="4262348" y="2895600"/>
                  </a:lnTo>
                  <a:lnTo>
                    <a:pt x="4269371" y="2857500"/>
                  </a:lnTo>
                  <a:lnTo>
                    <a:pt x="4275950" y="2819400"/>
                  </a:lnTo>
                  <a:lnTo>
                    <a:pt x="4282109" y="2781300"/>
                  </a:lnTo>
                  <a:lnTo>
                    <a:pt x="4287812" y="2755900"/>
                  </a:lnTo>
                  <a:lnTo>
                    <a:pt x="4293082" y="2717800"/>
                  </a:lnTo>
                  <a:lnTo>
                    <a:pt x="4297921" y="2679700"/>
                  </a:lnTo>
                  <a:lnTo>
                    <a:pt x="4302290" y="2641600"/>
                  </a:lnTo>
                  <a:lnTo>
                    <a:pt x="4306227" y="2603500"/>
                  </a:lnTo>
                  <a:lnTo>
                    <a:pt x="4309706" y="2565400"/>
                  </a:lnTo>
                  <a:lnTo>
                    <a:pt x="4312729" y="2527300"/>
                  </a:lnTo>
                  <a:lnTo>
                    <a:pt x="4315307" y="2501900"/>
                  </a:lnTo>
                  <a:lnTo>
                    <a:pt x="4317403" y="2463800"/>
                  </a:lnTo>
                  <a:lnTo>
                    <a:pt x="4319054" y="2425700"/>
                  </a:lnTo>
                  <a:lnTo>
                    <a:pt x="4320235" y="2387600"/>
                  </a:lnTo>
                  <a:lnTo>
                    <a:pt x="4320933" y="2349500"/>
                  </a:lnTo>
                  <a:lnTo>
                    <a:pt x="4321175" y="2311400"/>
                  </a:lnTo>
                  <a:lnTo>
                    <a:pt x="4320933" y="2273300"/>
                  </a:lnTo>
                  <a:lnTo>
                    <a:pt x="4320222" y="2235200"/>
                  </a:lnTo>
                  <a:lnTo>
                    <a:pt x="4319054" y="2197100"/>
                  </a:lnTo>
                  <a:lnTo>
                    <a:pt x="4317403" y="2159000"/>
                  </a:lnTo>
                  <a:lnTo>
                    <a:pt x="4315294" y="2120900"/>
                  </a:lnTo>
                  <a:lnTo>
                    <a:pt x="4312729" y="2082800"/>
                  </a:lnTo>
                  <a:lnTo>
                    <a:pt x="4309706" y="2044700"/>
                  </a:lnTo>
                  <a:lnTo>
                    <a:pt x="4306214" y="2019300"/>
                  </a:lnTo>
                  <a:lnTo>
                    <a:pt x="4302290" y="1981200"/>
                  </a:lnTo>
                  <a:lnTo>
                    <a:pt x="4297908" y="1943100"/>
                  </a:lnTo>
                  <a:lnTo>
                    <a:pt x="4293082" y="1905000"/>
                  </a:lnTo>
                  <a:lnTo>
                    <a:pt x="4287799" y="1866900"/>
                  </a:lnTo>
                  <a:lnTo>
                    <a:pt x="4282097" y="1828800"/>
                  </a:lnTo>
                  <a:lnTo>
                    <a:pt x="4275937" y="1803400"/>
                  </a:lnTo>
                  <a:lnTo>
                    <a:pt x="4269359" y="1765300"/>
                  </a:lnTo>
                  <a:lnTo>
                    <a:pt x="4262335" y="1727200"/>
                  </a:lnTo>
                  <a:lnTo>
                    <a:pt x="4254893" y="1689100"/>
                  </a:lnTo>
                  <a:lnTo>
                    <a:pt x="4247019" y="1651000"/>
                  </a:lnTo>
                  <a:lnTo>
                    <a:pt x="4238726" y="1625600"/>
                  </a:lnTo>
                  <a:lnTo>
                    <a:pt x="4230001" y="1587500"/>
                  </a:lnTo>
                  <a:lnTo>
                    <a:pt x="4220870" y="1549400"/>
                  </a:lnTo>
                  <a:lnTo>
                    <a:pt x="4211320" y="1511300"/>
                  </a:lnTo>
                  <a:lnTo>
                    <a:pt x="4201350" y="1485900"/>
                  </a:lnTo>
                  <a:lnTo>
                    <a:pt x="4190987" y="1447800"/>
                  </a:lnTo>
                  <a:lnTo>
                    <a:pt x="4180204" y="1409700"/>
                  </a:lnTo>
                  <a:lnTo>
                    <a:pt x="4169029" y="1384300"/>
                  </a:lnTo>
                  <a:lnTo>
                    <a:pt x="4157433" y="1346200"/>
                  </a:lnTo>
                  <a:lnTo>
                    <a:pt x="4145457" y="1320800"/>
                  </a:lnTo>
                  <a:lnTo>
                    <a:pt x="4133088" y="1282700"/>
                  </a:lnTo>
                  <a:lnTo>
                    <a:pt x="4120311" y="1244600"/>
                  </a:lnTo>
                  <a:lnTo>
                    <a:pt x="4107154" y="1219200"/>
                  </a:lnTo>
                  <a:lnTo>
                    <a:pt x="4093616" y="1181100"/>
                  </a:lnTo>
                  <a:lnTo>
                    <a:pt x="4079684" y="1155700"/>
                  </a:lnTo>
                  <a:lnTo>
                    <a:pt x="4065371" y="1117600"/>
                  </a:lnTo>
                  <a:lnTo>
                    <a:pt x="4050690" y="1092200"/>
                  </a:lnTo>
                  <a:lnTo>
                    <a:pt x="4035628" y="1054100"/>
                  </a:lnTo>
                  <a:lnTo>
                    <a:pt x="4020185" y="1028700"/>
                  </a:lnTo>
                  <a:lnTo>
                    <a:pt x="4004386" y="990600"/>
                  </a:lnTo>
                  <a:lnTo>
                    <a:pt x="3988206" y="965200"/>
                  </a:lnTo>
                  <a:lnTo>
                    <a:pt x="3971671" y="927100"/>
                  </a:lnTo>
                  <a:lnTo>
                    <a:pt x="3954779" y="901700"/>
                  </a:lnTo>
                  <a:lnTo>
                    <a:pt x="3937520" y="863600"/>
                  </a:lnTo>
                  <a:lnTo>
                    <a:pt x="3919918" y="838200"/>
                  </a:lnTo>
                  <a:lnTo>
                    <a:pt x="3901948" y="812800"/>
                  </a:lnTo>
                  <a:lnTo>
                    <a:pt x="3883647" y="774700"/>
                  </a:lnTo>
                  <a:lnTo>
                    <a:pt x="3864978" y="749300"/>
                  </a:lnTo>
                  <a:lnTo>
                    <a:pt x="3845979" y="723900"/>
                  </a:lnTo>
                  <a:lnTo>
                    <a:pt x="3826637" y="685800"/>
                  </a:lnTo>
                  <a:lnTo>
                    <a:pt x="3806952" y="660400"/>
                  </a:lnTo>
                  <a:lnTo>
                    <a:pt x="3786936" y="635000"/>
                  </a:lnTo>
                  <a:lnTo>
                    <a:pt x="3766578" y="609600"/>
                  </a:lnTo>
                  <a:lnTo>
                    <a:pt x="3745903" y="571500"/>
                  </a:lnTo>
                  <a:lnTo>
                    <a:pt x="3724897" y="546100"/>
                  </a:lnTo>
                  <a:lnTo>
                    <a:pt x="3703561" y="520700"/>
                  </a:lnTo>
                  <a:lnTo>
                    <a:pt x="3681907" y="495300"/>
                  </a:lnTo>
                  <a:lnTo>
                    <a:pt x="3659936" y="469900"/>
                  </a:lnTo>
                  <a:lnTo>
                    <a:pt x="3637648" y="444500"/>
                  </a:lnTo>
                  <a:lnTo>
                    <a:pt x="3615054" y="419100"/>
                  </a:lnTo>
                  <a:lnTo>
                    <a:pt x="3592144" y="393700"/>
                  </a:lnTo>
                  <a:lnTo>
                    <a:pt x="3568928" y="368300"/>
                  </a:lnTo>
                  <a:lnTo>
                    <a:pt x="3545408" y="342900"/>
                  </a:lnTo>
                  <a:lnTo>
                    <a:pt x="3521583" y="317500"/>
                  </a:lnTo>
                  <a:lnTo>
                    <a:pt x="3497465" y="292100"/>
                  </a:lnTo>
                  <a:lnTo>
                    <a:pt x="3473043" y="266700"/>
                  </a:lnTo>
                  <a:lnTo>
                    <a:pt x="3448342" y="241300"/>
                  </a:lnTo>
                  <a:lnTo>
                    <a:pt x="3423335" y="215900"/>
                  </a:lnTo>
                  <a:lnTo>
                    <a:pt x="3398050" y="190500"/>
                  </a:lnTo>
                  <a:lnTo>
                    <a:pt x="3372485" y="165100"/>
                  </a:lnTo>
                  <a:lnTo>
                    <a:pt x="3346627" y="139700"/>
                  </a:lnTo>
                  <a:lnTo>
                    <a:pt x="3320503" y="114300"/>
                  </a:lnTo>
                  <a:lnTo>
                    <a:pt x="3328847" y="114300"/>
                  </a:lnTo>
                  <a:lnTo>
                    <a:pt x="3355086" y="139700"/>
                  </a:lnTo>
                  <a:lnTo>
                    <a:pt x="3381057" y="152400"/>
                  </a:lnTo>
                  <a:lnTo>
                    <a:pt x="3432124" y="203200"/>
                  </a:lnTo>
                  <a:lnTo>
                    <a:pt x="3482047" y="254000"/>
                  </a:lnTo>
                  <a:lnTo>
                    <a:pt x="3530803" y="304800"/>
                  </a:lnTo>
                  <a:lnTo>
                    <a:pt x="3578352" y="355600"/>
                  </a:lnTo>
                  <a:lnTo>
                    <a:pt x="3624681" y="406400"/>
                  </a:lnTo>
                  <a:lnTo>
                    <a:pt x="3669753" y="457200"/>
                  </a:lnTo>
                  <a:lnTo>
                    <a:pt x="3713568" y="520700"/>
                  </a:lnTo>
                  <a:lnTo>
                    <a:pt x="3734993" y="546100"/>
                  </a:lnTo>
                  <a:lnTo>
                    <a:pt x="3756101" y="571500"/>
                  </a:lnTo>
                  <a:lnTo>
                    <a:pt x="3776865" y="596900"/>
                  </a:lnTo>
                  <a:lnTo>
                    <a:pt x="3797300" y="622300"/>
                  </a:lnTo>
                  <a:lnTo>
                    <a:pt x="3817416" y="660400"/>
                  </a:lnTo>
                  <a:lnTo>
                    <a:pt x="3837178" y="685800"/>
                  </a:lnTo>
                  <a:lnTo>
                    <a:pt x="3856609" y="711200"/>
                  </a:lnTo>
                  <a:lnTo>
                    <a:pt x="3875697" y="736600"/>
                  </a:lnTo>
                  <a:lnTo>
                    <a:pt x="3894429" y="774700"/>
                  </a:lnTo>
                  <a:lnTo>
                    <a:pt x="3912831" y="800100"/>
                  </a:lnTo>
                  <a:lnTo>
                    <a:pt x="3930865" y="838200"/>
                  </a:lnTo>
                  <a:lnTo>
                    <a:pt x="3948557" y="863600"/>
                  </a:lnTo>
                  <a:lnTo>
                    <a:pt x="3965879" y="889000"/>
                  </a:lnTo>
                  <a:lnTo>
                    <a:pt x="3982859" y="927100"/>
                  </a:lnTo>
                  <a:lnTo>
                    <a:pt x="3999458" y="952500"/>
                  </a:lnTo>
                  <a:lnTo>
                    <a:pt x="4015701" y="990600"/>
                  </a:lnTo>
                  <a:lnTo>
                    <a:pt x="4031576" y="1016000"/>
                  </a:lnTo>
                  <a:lnTo>
                    <a:pt x="4047083" y="1054100"/>
                  </a:lnTo>
                  <a:lnTo>
                    <a:pt x="4062209" y="1079500"/>
                  </a:lnTo>
                  <a:lnTo>
                    <a:pt x="4076966" y="1117600"/>
                  </a:lnTo>
                  <a:lnTo>
                    <a:pt x="4091330" y="1143000"/>
                  </a:lnTo>
                  <a:lnTo>
                    <a:pt x="4105325" y="1181100"/>
                  </a:lnTo>
                  <a:lnTo>
                    <a:pt x="4118927" y="1206500"/>
                  </a:lnTo>
                  <a:lnTo>
                    <a:pt x="4132148" y="1244600"/>
                  </a:lnTo>
                  <a:lnTo>
                    <a:pt x="4144962" y="1282700"/>
                  </a:lnTo>
                  <a:lnTo>
                    <a:pt x="4157395" y="1308100"/>
                  </a:lnTo>
                  <a:lnTo>
                    <a:pt x="4169435" y="1346200"/>
                  </a:lnTo>
                  <a:lnTo>
                    <a:pt x="4181068" y="1371600"/>
                  </a:lnTo>
                  <a:lnTo>
                    <a:pt x="4192295" y="1409700"/>
                  </a:lnTo>
                  <a:lnTo>
                    <a:pt x="4203128" y="1447800"/>
                  </a:lnTo>
                  <a:lnTo>
                    <a:pt x="4213542" y="1473200"/>
                  </a:lnTo>
                  <a:lnTo>
                    <a:pt x="4223550" y="1511300"/>
                  </a:lnTo>
                  <a:lnTo>
                    <a:pt x="4233138" y="1549400"/>
                  </a:lnTo>
                  <a:lnTo>
                    <a:pt x="4242308" y="1587500"/>
                  </a:lnTo>
                  <a:lnTo>
                    <a:pt x="4251071" y="1612900"/>
                  </a:lnTo>
                  <a:lnTo>
                    <a:pt x="4259402" y="1651000"/>
                  </a:lnTo>
                  <a:lnTo>
                    <a:pt x="4267314" y="1689100"/>
                  </a:lnTo>
                  <a:lnTo>
                    <a:pt x="4274794" y="1727200"/>
                  </a:lnTo>
                  <a:lnTo>
                    <a:pt x="4281830" y="1765300"/>
                  </a:lnTo>
                  <a:lnTo>
                    <a:pt x="4288447" y="1790700"/>
                  </a:lnTo>
                  <a:lnTo>
                    <a:pt x="4294632" y="1828800"/>
                  </a:lnTo>
                  <a:lnTo>
                    <a:pt x="4300359" y="1866900"/>
                  </a:lnTo>
                  <a:lnTo>
                    <a:pt x="4305655" y="1905000"/>
                  </a:lnTo>
                  <a:lnTo>
                    <a:pt x="4310507" y="1943100"/>
                  </a:lnTo>
                  <a:lnTo>
                    <a:pt x="4314913" y="1981200"/>
                  </a:lnTo>
                  <a:lnTo>
                    <a:pt x="4318863" y="2006600"/>
                  </a:lnTo>
                  <a:lnTo>
                    <a:pt x="4322356" y="2044700"/>
                  </a:lnTo>
                  <a:lnTo>
                    <a:pt x="4325391" y="2082800"/>
                  </a:lnTo>
                  <a:lnTo>
                    <a:pt x="4327969" y="2120900"/>
                  </a:lnTo>
                  <a:lnTo>
                    <a:pt x="4330090" y="2159000"/>
                  </a:lnTo>
                  <a:lnTo>
                    <a:pt x="4331741" y="2197100"/>
                  </a:lnTo>
                  <a:lnTo>
                    <a:pt x="4332922" y="2235200"/>
                  </a:lnTo>
                  <a:lnTo>
                    <a:pt x="4333633" y="2273300"/>
                  </a:lnTo>
                  <a:lnTo>
                    <a:pt x="4333875" y="2311400"/>
                  </a:lnTo>
                  <a:lnTo>
                    <a:pt x="4333633" y="2349500"/>
                  </a:lnTo>
                  <a:lnTo>
                    <a:pt x="4332922" y="2387600"/>
                  </a:lnTo>
                  <a:lnTo>
                    <a:pt x="4331741" y="2425700"/>
                  </a:lnTo>
                  <a:lnTo>
                    <a:pt x="4330090" y="2463800"/>
                  </a:lnTo>
                  <a:lnTo>
                    <a:pt x="4327969" y="2501900"/>
                  </a:lnTo>
                  <a:lnTo>
                    <a:pt x="4325391" y="2540000"/>
                  </a:lnTo>
                  <a:lnTo>
                    <a:pt x="4322356" y="2565400"/>
                  </a:lnTo>
                  <a:lnTo>
                    <a:pt x="4318863" y="2603500"/>
                  </a:lnTo>
                  <a:lnTo>
                    <a:pt x="4314913" y="2641600"/>
                  </a:lnTo>
                  <a:lnTo>
                    <a:pt x="4310507" y="2679700"/>
                  </a:lnTo>
                  <a:lnTo>
                    <a:pt x="4305655" y="2717800"/>
                  </a:lnTo>
                  <a:lnTo>
                    <a:pt x="4300359" y="2755900"/>
                  </a:lnTo>
                  <a:lnTo>
                    <a:pt x="4294632" y="2794000"/>
                  </a:lnTo>
                  <a:lnTo>
                    <a:pt x="4288447" y="2819400"/>
                  </a:lnTo>
                  <a:lnTo>
                    <a:pt x="4281830" y="2857500"/>
                  </a:lnTo>
                  <a:lnTo>
                    <a:pt x="4274794" y="2895600"/>
                  </a:lnTo>
                  <a:lnTo>
                    <a:pt x="4267314" y="2933700"/>
                  </a:lnTo>
                  <a:lnTo>
                    <a:pt x="4259402" y="2971800"/>
                  </a:lnTo>
                  <a:lnTo>
                    <a:pt x="4251071" y="2997200"/>
                  </a:lnTo>
                  <a:lnTo>
                    <a:pt x="4242308" y="3035300"/>
                  </a:lnTo>
                  <a:lnTo>
                    <a:pt x="4233138" y="3073400"/>
                  </a:lnTo>
                  <a:lnTo>
                    <a:pt x="4223550" y="3111500"/>
                  </a:lnTo>
                  <a:lnTo>
                    <a:pt x="4213542" y="3136900"/>
                  </a:lnTo>
                  <a:lnTo>
                    <a:pt x="4203128" y="3175000"/>
                  </a:lnTo>
                  <a:lnTo>
                    <a:pt x="4192295" y="3213100"/>
                  </a:lnTo>
                  <a:lnTo>
                    <a:pt x="4181068" y="3238500"/>
                  </a:lnTo>
                  <a:lnTo>
                    <a:pt x="4169435" y="3276600"/>
                  </a:lnTo>
                  <a:lnTo>
                    <a:pt x="4157395" y="3314700"/>
                  </a:lnTo>
                  <a:lnTo>
                    <a:pt x="4144962" y="3340100"/>
                  </a:lnTo>
                  <a:lnTo>
                    <a:pt x="4132148" y="3378200"/>
                  </a:lnTo>
                  <a:close/>
                </a:path>
                <a:path w="4333875" h="5219700">
                  <a:moveTo>
                    <a:pt x="3734993" y="4076700"/>
                  </a:moveTo>
                  <a:lnTo>
                    <a:pt x="3724897" y="4076700"/>
                  </a:lnTo>
                  <a:lnTo>
                    <a:pt x="3745953" y="4038600"/>
                  </a:lnTo>
                  <a:lnTo>
                    <a:pt x="3766629" y="4013200"/>
                  </a:lnTo>
                  <a:lnTo>
                    <a:pt x="3786974" y="3987800"/>
                  </a:lnTo>
                  <a:lnTo>
                    <a:pt x="3806990" y="3962400"/>
                  </a:lnTo>
                  <a:lnTo>
                    <a:pt x="3826675" y="3924300"/>
                  </a:lnTo>
                  <a:lnTo>
                    <a:pt x="3846017" y="3898900"/>
                  </a:lnTo>
                  <a:lnTo>
                    <a:pt x="3865016" y="3873500"/>
                  </a:lnTo>
                  <a:lnTo>
                    <a:pt x="3883685" y="3835400"/>
                  </a:lnTo>
                  <a:lnTo>
                    <a:pt x="3901998" y="3810000"/>
                  </a:lnTo>
                  <a:lnTo>
                    <a:pt x="3919956" y="3784600"/>
                  </a:lnTo>
                  <a:lnTo>
                    <a:pt x="3937558" y="3746500"/>
                  </a:lnTo>
                  <a:lnTo>
                    <a:pt x="3954818" y="3721100"/>
                  </a:lnTo>
                  <a:lnTo>
                    <a:pt x="3971709" y="3695700"/>
                  </a:lnTo>
                  <a:lnTo>
                    <a:pt x="3988244" y="3657600"/>
                  </a:lnTo>
                  <a:lnTo>
                    <a:pt x="4004424" y="3632200"/>
                  </a:lnTo>
                  <a:lnTo>
                    <a:pt x="4020223" y="3594100"/>
                  </a:lnTo>
                  <a:lnTo>
                    <a:pt x="4035653" y="3568700"/>
                  </a:lnTo>
                  <a:lnTo>
                    <a:pt x="4050715" y="3530600"/>
                  </a:lnTo>
                  <a:lnTo>
                    <a:pt x="4065409" y="3505200"/>
                  </a:lnTo>
                  <a:lnTo>
                    <a:pt x="4079709" y="3467100"/>
                  </a:lnTo>
                  <a:lnTo>
                    <a:pt x="4093641" y="3441700"/>
                  </a:lnTo>
                  <a:lnTo>
                    <a:pt x="4107179" y="3403600"/>
                  </a:lnTo>
                  <a:lnTo>
                    <a:pt x="4120337" y="3365500"/>
                  </a:lnTo>
                  <a:lnTo>
                    <a:pt x="4120311" y="3378200"/>
                  </a:lnTo>
                  <a:lnTo>
                    <a:pt x="4132148" y="3378200"/>
                  </a:lnTo>
                  <a:lnTo>
                    <a:pt x="4118927" y="3403600"/>
                  </a:lnTo>
                  <a:lnTo>
                    <a:pt x="4105325" y="3441700"/>
                  </a:lnTo>
                  <a:lnTo>
                    <a:pt x="4091330" y="3479800"/>
                  </a:lnTo>
                  <a:lnTo>
                    <a:pt x="4076966" y="3505200"/>
                  </a:lnTo>
                  <a:lnTo>
                    <a:pt x="4062209" y="3543300"/>
                  </a:lnTo>
                  <a:lnTo>
                    <a:pt x="4047083" y="3568700"/>
                  </a:lnTo>
                  <a:lnTo>
                    <a:pt x="4031576" y="3606800"/>
                  </a:lnTo>
                  <a:lnTo>
                    <a:pt x="4015701" y="3632200"/>
                  </a:lnTo>
                  <a:lnTo>
                    <a:pt x="3999458" y="3670300"/>
                  </a:lnTo>
                  <a:lnTo>
                    <a:pt x="3982859" y="3695700"/>
                  </a:lnTo>
                  <a:lnTo>
                    <a:pt x="3965879" y="3721100"/>
                  </a:lnTo>
                  <a:lnTo>
                    <a:pt x="3948557" y="3759200"/>
                  </a:lnTo>
                  <a:lnTo>
                    <a:pt x="3930865" y="3784600"/>
                  </a:lnTo>
                  <a:lnTo>
                    <a:pt x="3912831" y="3822700"/>
                  </a:lnTo>
                  <a:lnTo>
                    <a:pt x="3894429" y="3848100"/>
                  </a:lnTo>
                  <a:lnTo>
                    <a:pt x="3875697" y="3873500"/>
                  </a:lnTo>
                  <a:lnTo>
                    <a:pt x="3856609" y="3911600"/>
                  </a:lnTo>
                  <a:lnTo>
                    <a:pt x="3837178" y="3937000"/>
                  </a:lnTo>
                  <a:lnTo>
                    <a:pt x="3817416" y="3962400"/>
                  </a:lnTo>
                  <a:lnTo>
                    <a:pt x="3797300" y="3987800"/>
                  </a:lnTo>
                  <a:lnTo>
                    <a:pt x="3776865" y="4025900"/>
                  </a:lnTo>
                  <a:lnTo>
                    <a:pt x="3756101" y="4051300"/>
                  </a:lnTo>
                  <a:lnTo>
                    <a:pt x="3734993" y="4076700"/>
                  </a:lnTo>
                  <a:close/>
                </a:path>
                <a:path w="4333875" h="5219700">
                  <a:moveTo>
                    <a:pt x="3355086" y="4483100"/>
                  </a:moveTo>
                  <a:lnTo>
                    <a:pt x="3346627" y="4483100"/>
                  </a:lnTo>
                  <a:lnTo>
                    <a:pt x="3372535" y="4457700"/>
                  </a:lnTo>
                  <a:lnTo>
                    <a:pt x="3398113" y="4432300"/>
                  </a:lnTo>
                  <a:lnTo>
                    <a:pt x="3423399" y="4406900"/>
                  </a:lnTo>
                  <a:lnTo>
                    <a:pt x="3448392" y="4381500"/>
                  </a:lnTo>
                  <a:lnTo>
                    <a:pt x="3473094" y="4356100"/>
                  </a:lnTo>
                  <a:lnTo>
                    <a:pt x="3497516" y="4330700"/>
                  </a:lnTo>
                  <a:lnTo>
                    <a:pt x="3521633" y="4305300"/>
                  </a:lnTo>
                  <a:lnTo>
                    <a:pt x="3545459" y="4279900"/>
                  </a:lnTo>
                  <a:lnTo>
                    <a:pt x="3568979" y="4254500"/>
                  </a:lnTo>
                  <a:lnTo>
                    <a:pt x="3592195" y="4229100"/>
                  </a:lnTo>
                  <a:lnTo>
                    <a:pt x="3615105" y="4203700"/>
                  </a:lnTo>
                  <a:lnTo>
                    <a:pt x="3637699" y="4178300"/>
                  </a:lnTo>
                  <a:lnTo>
                    <a:pt x="3659987" y="4152900"/>
                  </a:lnTo>
                  <a:lnTo>
                    <a:pt x="3681958" y="4127500"/>
                  </a:lnTo>
                  <a:lnTo>
                    <a:pt x="3703612" y="4102100"/>
                  </a:lnTo>
                  <a:lnTo>
                    <a:pt x="3724935" y="4064000"/>
                  </a:lnTo>
                  <a:lnTo>
                    <a:pt x="3724897" y="4076700"/>
                  </a:lnTo>
                  <a:lnTo>
                    <a:pt x="3734993" y="4076700"/>
                  </a:lnTo>
                  <a:lnTo>
                    <a:pt x="3713568" y="4102100"/>
                  </a:lnTo>
                  <a:lnTo>
                    <a:pt x="3691826" y="4127500"/>
                  </a:lnTo>
                  <a:lnTo>
                    <a:pt x="3669753" y="4165600"/>
                  </a:lnTo>
                  <a:lnTo>
                    <a:pt x="3624681" y="4216400"/>
                  </a:lnTo>
                  <a:lnTo>
                    <a:pt x="3578352" y="4267200"/>
                  </a:lnTo>
                  <a:lnTo>
                    <a:pt x="3530803" y="4318000"/>
                  </a:lnTo>
                  <a:lnTo>
                    <a:pt x="3482047" y="4368800"/>
                  </a:lnTo>
                  <a:lnTo>
                    <a:pt x="3432124" y="4419600"/>
                  </a:lnTo>
                  <a:lnTo>
                    <a:pt x="3381057" y="4457700"/>
                  </a:lnTo>
                  <a:lnTo>
                    <a:pt x="3355086" y="4483100"/>
                  </a:lnTo>
                  <a:close/>
                </a:path>
                <a:path w="4333875" h="5219700">
                  <a:moveTo>
                    <a:pt x="2290406" y="5092700"/>
                  </a:moveTo>
                  <a:lnTo>
                    <a:pt x="2218245" y="5092700"/>
                  </a:lnTo>
                  <a:lnTo>
                    <a:pt x="2252586" y="5080000"/>
                  </a:lnTo>
                  <a:lnTo>
                    <a:pt x="2286596" y="5080000"/>
                  </a:lnTo>
                  <a:lnTo>
                    <a:pt x="2320582" y="5067300"/>
                  </a:lnTo>
                  <a:lnTo>
                    <a:pt x="2354313" y="5054600"/>
                  </a:lnTo>
                  <a:lnTo>
                    <a:pt x="2387854" y="5041900"/>
                  </a:lnTo>
                  <a:lnTo>
                    <a:pt x="2421216" y="5029200"/>
                  </a:lnTo>
                  <a:lnTo>
                    <a:pt x="2454376" y="5016500"/>
                  </a:lnTo>
                  <a:lnTo>
                    <a:pt x="2487358" y="5003800"/>
                  </a:lnTo>
                  <a:lnTo>
                    <a:pt x="2520124" y="4991100"/>
                  </a:lnTo>
                  <a:lnTo>
                    <a:pt x="2552712" y="4978400"/>
                  </a:lnTo>
                  <a:lnTo>
                    <a:pt x="2585085" y="4965700"/>
                  </a:lnTo>
                  <a:lnTo>
                    <a:pt x="2617254" y="4953000"/>
                  </a:lnTo>
                  <a:lnTo>
                    <a:pt x="2649220" y="4940300"/>
                  </a:lnTo>
                  <a:lnTo>
                    <a:pt x="2680970" y="4914900"/>
                  </a:lnTo>
                  <a:lnTo>
                    <a:pt x="2712504" y="4902200"/>
                  </a:lnTo>
                  <a:lnTo>
                    <a:pt x="2743835" y="4889500"/>
                  </a:lnTo>
                  <a:lnTo>
                    <a:pt x="2774937" y="4876800"/>
                  </a:lnTo>
                  <a:lnTo>
                    <a:pt x="2805823" y="4851400"/>
                  </a:lnTo>
                  <a:lnTo>
                    <a:pt x="2836481" y="4838700"/>
                  </a:lnTo>
                  <a:lnTo>
                    <a:pt x="2866910" y="4826000"/>
                  </a:lnTo>
                  <a:lnTo>
                    <a:pt x="2897111" y="4800600"/>
                  </a:lnTo>
                  <a:lnTo>
                    <a:pt x="2927083" y="4787900"/>
                  </a:lnTo>
                  <a:lnTo>
                    <a:pt x="2956814" y="4762500"/>
                  </a:lnTo>
                  <a:lnTo>
                    <a:pt x="2986303" y="4749800"/>
                  </a:lnTo>
                  <a:lnTo>
                    <a:pt x="3015551" y="4724400"/>
                  </a:lnTo>
                  <a:lnTo>
                    <a:pt x="3044558" y="4711700"/>
                  </a:lnTo>
                  <a:lnTo>
                    <a:pt x="3073323" y="4686300"/>
                  </a:lnTo>
                  <a:lnTo>
                    <a:pt x="3101822" y="4673600"/>
                  </a:lnTo>
                  <a:lnTo>
                    <a:pt x="3130080" y="4648200"/>
                  </a:lnTo>
                  <a:lnTo>
                    <a:pt x="3158083" y="4635500"/>
                  </a:lnTo>
                  <a:lnTo>
                    <a:pt x="3185833" y="4610100"/>
                  </a:lnTo>
                  <a:lnTo>
                    <a:pt x="3213303" y="4584700"/>
                  </a:lnTo>
                  <a:lnTo>
                    <a:pt x="3240519" y="4572000"/>
                  </a:lnTo>
                  <a:lnTo>
                    <a:pt x="3267468" y="4546600"/>
                  </a:lnTo>
                  <a:lnTo>
                    <a:pt x="3294151" y="4521200"/>
                  </a:lnTo>
                  <a:lnTo>
                    <a:pt x="3320554" y="4495800"/>
                  </a:lnTo>
                  <a:lnTo>
                    <a:pt x="3346691" y="4470400"/>
                  </a:lnTo>
                  <a:lnTo>
                    <a:pt x="3346627" y="4483100"/>
                  </a:lnTo>
                  <a:lnTo>
                    <a:pt x="3355086" y="4483100"/>
                  </a:lnTo>
                  <a:lnTo>
                    <a:pt x="3328847" y="4508500"/>
                  </a:lnTo>
                  <a:lnTo>
                    <a:pt x="3275520" y="4559300"/>
                  </a:lnTo>
                  <a:lnTo>
                    <a:pt x="3248456" y="4572000"/>
                  </a:lnTo>
                  <a:lnTo>
                    <a:pt x="3193529" y="4622800"/>
                  </a:lnTo>
                  <a:lnTo>
                    <a:pt x="3165665" y="4635500"/>
                  </a:lnTo>
                  <a:lnTo>
                    <a:pt x="3109163" y="4686300"/>
                  </a:lnTo>
                  <a:lnTo>
                    <a:pt x="3080524" y="4699000"/>
                  </a:lnTo>
                  <a:lnTo>
                    <a:pt x="3051632" y="4724400"/>
                  </a:lnTo>
                  <a:lnTo>
                    <a:pt x="3022498" y="4737100"/>
                  </a:lnTo>
                  <a:lnTo>
                    <a:pt x="2993123" y="4762500"/>
                  </a:lnTo>
                  <a:lnTo>
                    <a:pt x="2963506" y="4775200"/>
                  </a:lnTo>
                  <a:lnTo>
                    <a:pt x="2933636" y="4800600"/>
                  </a:lnTo>
                  <a:lnTo>
                    <a:pt x="2903537" y="4813300"/>
                  </a:lnTo>
                  <a:lnTo>
                    <a:pt x="2873209" y="4838700"/>
                  </a:lnTo>
                  <a:lnTo>
                    <a:pt x="2811843" y="4864100"/>
                  </a:lnTo>
                  <a:lnTo>
                    <a:pt x="2780830" y="4889500"/>
                  </a:lnTo>
                  <a:lnTo>
                    <a:pt x="2686443" y="4927600"/>
                  </a:lnTo>
                  <a:lnTo>
                    <a:pt x="2654554" y="4953000"/>
                  </a:lnTo>
                  <a:lnTo>
                    <a:pt x="2392045" y="5054600"/>
                  </a:lnTo>
                  <a:lnTo>
                    <a:pt x="2290406" y="5092700"/>
                  </a:lnTo>
                  <a:close/>
                </a:path>
                <a:path w="4333875" h="5219700">
                  <a:moveTo>
                    <a:pt x="45402" y="4851400"/>
                  </a:moveTo>
                  <a:lnTo>
                    <a:pt x="0" y="4851400"/>
                  </a:lnTo>
                  <a:lnTo>
                    <a:pt x="0" y="4826000"/>
                  </a:lnTo>
                  <a:lnTo>
                    <a:pt x="14744" y="4838700"/>
                  </a:lnTo>
                  <a:lnTo>
                    <a:pt x="45402" y="4851400"/>
                  </a:lnTo>
                  <a:close/>
                </a:path>
                <a:path w="4333875" h="5219700">
                  <a:moveTo>
                    <a:pt x="632904" y="5092700"/>
                  </a:moveTo>
                  <a:lnTo>
                    <a:pt x="560743" y="5092700"/>
                  </a:lnTo>
                  <a:lnTo>
                    <a:pt x="459105" y="5054600"/>
                  </a:lnTo>
                  <a:lnTo>
                    <a:pt x="196596" y="4953000"/>
                  </a:lnTo>
                  <a:lnTo>
                    <a:pt x="164706" y="4927600"/>
                  </a:lnTo>
                  <a:lnTo>
                    <a:pt x="70319" y="4889500"/>
                  </a:lnTo>
                  <a:lnTo>
                    <a:pt x="39306" y="4864100"/>
                  </a:lnTo>
                  <a:lnTo>
                    <a:pt x="8509" y="4851400"/>
                  </a:lnTo>
                  <a:lnTo>
                    <a:pt x="45326" y="4851400"/>
                  </a:lnTo>
                  <a:lnTo>
                    <a:pt x="76276" y="4876800"/>
                  </a:lnTo>
                  <a:lnTo>
                    <a:pt x="107391" y="4889500"/>
                  </a:lnTo>
                  <a:lnTo>
                    <a:pt x="138709" y="4902200"/>
                  </a:lnTo>
                  <a:lnTo>
                    <a:pt x="170256" y="4914900"/>
                  </a:lnTo>
                  <a:lnTo>
                    <a:pt x="202006" y="4940300"/>
                  </a:lnTo>
                  <a:lnTo>
                    <a:pt x="233972" y="4953000"/>
                  </a:lnTo>
                  <a:lnTo>
                    <a:pt x="266141" y="4965700"/>
                  </a:lnTo>
                  <a:lnTo>
                    <a:pt x="298513" y="4978400"/>
                  </a:lnTo>
                  <a:lnTo>
                    <a:pt x="331089" y="4991100"/>
                  </a:lnTo>
                  <a:lnTo>
                    <a:pt x="363867" y="5003800"/>
                  </a:lnTo>
                  <a:lnTo>
                    <a:pt x="396836" y="5016500"/>
                  </a:lnTo>
                  <a:lnTo>
                    <a:pt x="430009" y="5029200"/>
                  </a:lnTo>
                  <a:lnTo>
                    <a:pt x="463359" y="5041900"/>
                  </a:lnTo>
                  <a:lnTo>
                    <a:pt x="496912" y="5054600"/>
                  </a:lnTo>
                  <a:lnTo>
                    <a:pt x="530631" y="5067300"/>
                  </a:lnTo>
                  <a:lnTo>
                    <a:pt x="564553" y="5080000"/>
                  </a:lnTo>
                  <a:lnTo>
                    <a:pt x="598563" y="5080000"/>
                  </a:lnTo>
                  <a:lnTo>
                    <a:pt x="632904" y="5092700"/>
                  </a:lnTo>
                  <a:close/>
                </a:path>
                <a:path w="4333875" h="5219700">
                  <a:moveTo>
                    <a:pt x="771677" y="5130800"/>
                  </a:moveTo>
                  <a:lnTo>
                    <a:pt x="698754" y="5130800"/>
                  </a:lnTo>
                  <a:lnTo>
                    <a:pt x="594982" y="5092700"/>
                  </a:lnTo>
                  <a:lnTo>
                    <a:pt x="632828" y="5092700"/>
                  </a:lnTo>
                  <a:lnTo>
                    <a:pt x="667346" y="5105400"/>
                  </a:lnTo>
                  <a:lnTo>
                    <a:pt x="701954" y="5118100"/>
                  </a:lnTo>
                  <a:lnTo>
                    <a:pt x="736650" y="5118100"/>
                  </a:lnTo>
                  <a:lnTo>
                    <a:pt x="771677" y="5130800"/>
                  </a:lnTo>
                  <a:close/>
                </a:path>
                <a:path w="4333875" h="5219700">
                  <a:moveTo>
                    <a:pt x="2152396" y="5130800"/>
                  </a:moveTo>
                  <a:lnTo>
                    <a:pt x="2079472" y="5130800"/>
                  </a:lnTo>
                  <a:lnTo>
                    <a:pt x="2114499" y="5118100"/>
                  </a:lnTo>
                  <a:lnTo>
                    <a:pt x="2149195" y="5118100"/>
                  </a:lnTo>
                  <a:lnTo>
                    <a:pt x="2183879" y="5105400"/>
                  </a:lnTo>
                  <a:lnTo>
                    <a:pt x="2218321" y="5092700"/>
                  </a:lnTo>
                  <a:lnTo>
                    <a:pt x="2256167" y="5092700"/>
                  </a:lnTo>
                  <a:lnTo>
                    <a:pt x="2152396" y="5130800"/>
                  </a:lnTo>
                  <a:close/>
                </a:path>
                <a:path w="4333875" h="5219700">
                  <a:moveTo>
                    <a:pt x="877468" y="5156200"/>
                  </a:moveTo>
                  <a:lnTo>
                    <a:pt x="804037" y="5156200"/>
                  </a:lnTo>
                  <a:lnTo>
                    <a:pt x="733679" y="5130800"/>
                  </a:lnTo>
                  <a:lnTo>
                    <a:pt x="771601" y="5130800"/>
                  </a:lnTo>
                  <a:lnTo>
                    <a:pt x="806780" y="5143500"/>
                  </a:lnTo>
                  <a:lnTo>
                    <a:pt x="841959" y="5143500"/>
                  </a:lnTo>
                  <a:lnTo>
                    <a:pt x="877468" y="5156200"/>
                  </a:lnTo>
                  <a:close/>
                </a:path>
                <a:path w="4333875" h="5219700">
                  <a:moveTo>
                    <a:pt x="2047113" y="5156200"/>
                  </a:moveTo>
                  <a:lnTo>
                    <a:pt x="1973681" y="5156200"/>
                  </a:lnTo>
                  <a:lnTo>
                    <a:pt x="2009190" y="5143500"/>
                  </a:lnTo>
                  <a:lnTo>
                    <a:pt x="2044369" y="5143500"/>
                  </a:lnTo>
                  <a:lnTo>
                    <a:pt x="2079548" y="5130800"/>
                  </a:lnTo>
                  <a:lnTo>
                    <a:pt x="2117471" y="5130800"/>
                  </a:lnTo>
                  <a:lnTo>
                    <a:pt x="2047113" y="5156200"/>
                  </a:lnTo>
                  <a:close/>
                </a:path>
                <a:path w="4333875" h="5219700">
                  <a:moveTo>
                    <a:pt x="948766" y="5168900"/>
                  </a:moveTo>
                  <a:lnTo>
                    <a:pt x="875030" y="5168900"/>
                  </a:lnTo>
                  <a:lnTo>
                    <a:pt x="839457" y="5156200"/>
                  </a:lnTo>
                  <a:lnTo>
                    <a:pt x="912964" y="5156200"/>
                  </a:lnTo>
                  <a:lnTo>
                    <a:pt x="948766" y="5168900"/>
                  </a:lnTo>
                  <a:close/>
                </a:path>
                <a:path w="4333875" h="5219700">
                  <a:moveTo>
                    <a:pt x="1976120" y="5168900"/>
                  </a:moveTo>
                  <a:lnTo>
                    <a:pt x="1902383" y="5168900"/>
                  </a:lnTo>
                  <a:lnTo>
                    <a:pt x="1938185" y="5156200"/>
                  </a:lnTo>
                  <a:lnTo>
                    <a:pt x="2011692" y="5156200"/>
                  </a:lnTo>
                  <a:lnTo>
                    <a:pt x="1976120" y="5168900"/>
                  </a:lnTo>
                  <a:close/>
                </a:path>
                <a:path w="4333875" h="5219700">
                  <a:moveTo>
                    <a:pt x="1020648" y="5181600"/>
                  </a:moveTo>
                  <a:lnTo>
                    <a:pt x="946645" y="5181600"/>
                  </a:lnTo>
                  <a:lnTo>
                    <a:pt x="910767" y="5168900"/>
                  </a:lnTo>
                  <a:lnTo>
                    <a:pt x="984554" y="5168900"/>
                  </a:lnTo>
                  <a:lnTo>
                    <a:pt x="1020648" y="5181600"/>
                  </a:lnTo>
                  <a:close/>
                </a:path>
                <a:path w="4333875" h="5219700">
                  <a:moveTo>
                    <a:pt x="1904504" y="5181600"/>
                  </a:moveTo>
                  <a:lnTo>
                    <a:pt x="1830501" y="5181600"/>
                  </a:lnTo>
                  <a:lnTo>
                    <a:pt x="1866595" y="5168900"/>
                  </a:lnTo>
                  <a:lnTo>
                    <a:pt x="1940382" y="5168900"/>
                  </a:lnTo>
                  <a:lnTo>
                    <a:pt x="1904504" y="5181600"/>
                  </a:lnTo>
                  <a:close/>
                </a:path>
                <a:path w="4333875" h="5219700">
                  <a:moveTo>
                    <a:pt x="1129550" y="5194300"/>
                  </a:moveTo>
                  <a:lnTo>
                    <a:pt x="1018857" y="5194300"/>
                  </a:lnTo>
                  <a:lnTo>
                    <a:pt x="982675" y="5181600"/>
                  </a:lnTo>
                  <a:lnTo>
                    <a:pt x="1093038" y="5181600"/>
                  </a:lnTo>
                  <a:lnTo>
                    <a:pt x="1129550" y="5194300"/>
                  </a:lnTo>
                  <a:close/>
                </a:path>
                <a:path w="4333875" h="5219700">
                  <a:moveTo>
                    <a:pt x="1832292" y="5194300"/>
                  </a:moveTo>
                  <a:lnTo>
                    <a:pt x="1721599" y="5194300"/>
                  </a:lnTo>
                  <a:lnTo>
                    <a:pt x="1758111" y="5181600"/>
                  </a:lnTo>
                  <a:lnTo>
                    <a:pt x="1868474" y="5181600"/>
                  </a:lnTo>
                  <a:lnTo>
                    <a:pt x="1832292" y="5194300"/>
                  </a:lnTo>
                  <a:close/>
                </a:path>
                <a:path w="4333875" h="5219700">
                  <a:moveTo>
                    <a:pt x="1276604" y="5207000"/>
                  </a:moveTo>
                  <a:lnTo>
                    <a:pt x="1128229" y="5207000"/>
                  </a:lnTo>
                  <a:lnTo>
                    <a:pt x="1091628" y="5194300"/>
                  </a:lnTo>
                  <a:lnTo>
                    <a:pt x="1239570" y="5194300"/>
                  </a:lnTo>
                  <a:lnTo>
                    <a:pt x="1276604" y="5207000"/>
                  </a:lnTo>
                  <a:close/>
                </a:path>
                <a:path w="4333875" h="5219700">
                  <a:moveTo>
                    <a:pt x="1722920" y="5207000"/>
                  </a:moveTo>
                  <a:lnTo>
                    <a:pt x="1574546" y="5207000"/>
                  </a:lnTo>
                  <a:lnTo>
                    <a:pt x="1611579" y="5194300"/>
                  </a:lnTo>
                  <a:lnTo>
                    <a:pt x="1759521" y="5194300"/>
                  </a:lnTo>
                  <a:lnTo>
                    <a:pt x="1722920" y="5207000"/>
                  </a:lnTo>
                  <a:close/>
                </a:path>
                <a:path w="4333875" h="5219700">
                  <a:moveTo>
                    <a:pt x="1575231" y="5219700"/>
                  </a:moveTo>
                  <a:lnTo>
                    <a:pt x="1275918" y="5219700"/>
                  </a:lnTo>
                  <a:lnTo>
                    <a:pt x="1238808" y="5207000"/>
                  </a:lnTo>
                  <a:lnTo>
                    <a:pt x="1612341" y="5207000"/>
                  </a:lnTo>
                  <a:lnTo>
                    <a:pt x="157523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4606925" y="2907538"/>
            <a:ext cx="7228840" cy="361315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80"/>
              </a:spcBef>
            </a:pPr>
            <a:r>
              <a:rPr sz="16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Частично</a:t>
            </a:r>
            <a:r>
              <a:rPr sz="16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6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конструктивно.</a:t>
            </a:r>
            <a:endParaRPr sz="1600">
              <a:latin typeface="Arial Black" panose="020B0A04020102020204"/>
              <a:cs typeface="Arial Black" panose="020B0A04020102020204"/>
            </a:endParaRPr>
          </a:p>
          <a:p>
            <a:pPr marL="12065" marR="5080" algn="ctr">
              <a:lnSpc>
                <a:spcPct val="119000"/>
              </a:lnSpc>
              <a:spcBef>
                <a:spcPts val="15"/>
              </a:spcBef>
            </a:pP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быть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эффективным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шагом,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если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все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остальные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варианты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дали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результатов,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16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важно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помнить,</a:t>
            </a:r>
            <a:r>
              <a:rPr sz="16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</a:t>
            </a:r>
            <a:r>
              <a:rPr sz="16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учебного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заведения</a:t>
            </a:r>
            <a:r>
              <a:rPr sz="16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могут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быть </a:t>
            </a:r>
            <a:r>
              <a:rPr sz="16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свои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требования</a:t>
            </a:r>
            <a:r>
              <a:rPr sz="16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16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внешнему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виду</a:t>
            </a:r>
            <a:r>
              <a:rPr sz="16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студентов.</a:t>
            </a:r>
            <a:r>
              <a:rPr sz="16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Учебное</a:t>
            </a:r>
            <a:r>
              <a:rPr sz="16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заведение,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согласно </a:t>
            </a:r>
            <a:r>
              <a:rPr sz="1600" spc="-40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закону,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образовании,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имеет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право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предъявлять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требования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форме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одежды</a:t>
            </a:r>
            <a:r>
              <a:rPr sz="16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студентов,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600" spc="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вправе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предъявлять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требования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1600" spc="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внешности </a:t>
            </a:r>
            <a:r>
              <a:rPr sz="16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студентов.</a:t>
            </a:r>
            <a:endParaRPr sz="16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450">
              <a:latin typeface="Microsoft Sans Serif" panose="020B0604020202020204"/>
              <a:cs typeface="Microsoft Sans Serif" panose="020B0604020202020204"/>
            </a:endParaRPr>
          </a:p>
          <a:p>
            <a:pPr marL="1468120">
              <a:lnSpc>
                <a:spcPct val="100000"/>
              </a:lnSpc>
              <a:tabLst>
                <a:tab pos="2961005" algn="l"/>
              </a:tabLst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3	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7084" y="0"/>
            <a:ext cx="4627880" cy="2381885"/>
          </a:xfrm>
          <a:prstGeom prst="rect">
            <a:avLst/>
          </a:prstGeom>
        </p:spPr>
        <p:txBody>
          <a:bodyPr vert="horz" wrap="square" lIns="0" tIns="49275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80"/>
              </a:spcBef>
            </a:pPr>
            <a:r>
              <a:rPr sz="8000" dirty="0"/>
              <a:t>1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  <a:p>
            <a:pPr marL="962660" marR="608965" indent="-636270">
              <a:lnSpc>
                <a:spcPct val="100000"/>
              </a:lnSpc>
              <a:spcBef>
                <a:spcPts val="850"/>
              </a:spcBef>
            </a:pPr>
            <a:r>
              <a:rPr sz="1800" dirty="0"/>
              <a:t>Написать директору жалобу </a:t>
            </a:r>
            <a:r>
              <a:rPr sz="1800" spc="-590" dirty="0"/>
              <a:t> </a:t>
            </a:r>
            <a:r>
              <a:rPr sz="1800" dirty="0"/>
              <a:t>на</a:t>
            </a:r>
            <a:r>
              <a:rPr sz="1800" spc="-5" dirty="0"/>
              <a:t> </a:t>
            </a:r>
            <a:r>
              <a:rPr sz="1800" dirty="0"/>
              <a:t>преподавателя.</a:t>
            </a:r>
            <a:endParaRPr sz="1800"/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33875" cy="5219700"/>
            <a:chOff x="0" y="0"/>
            <a:chExt cx="433387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2752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33875" cy="5219700"/>
            </a:xfrm>
            <a:custGeom>
              <a:avLst/>
              <a:gdLst/>
              <a:ahLst/>
              <a:cxnLst/>
              <a:rect l="l" t="t" r="r" b="b"/>
              <a:pathLst>
                <a:path w="4333875" h="5219700">
                  <a:moveTo>
                    <a:pt x="3320554" y="127000"/>
                  </a:moveTo>
                  <a:lnTo>
                    <a:pt x="3294087" y="101600"/>
                  </a:lnTo>
                  <a:lnTo>
                    <a:pt x="3267417" y="76200"/>
                  </a:lnTo>
                  <a:lnTo>
                    <a:pt x="3240468" y="50800"/>
                  </a:lnTo>
                  <a:lnTo>
                    <a:pt x="3213252" y="38100"/>
                  </a:lnTo>
                  <a:lnTo>
                    <a:pt x="3185769" y="12700"/>
                  </a:lnTo>
                  <a:lnTo>
                    <a:pt x="3163170" y="0"/>
                  </a:lnTo>
                  <a:lnTo>
                    <a:pt x="3193529" y="0"/>
                  </a:lnTo>
                  <a:lnTo>
                    <a:pt x="3221126" y="25399"/>
                  </a:lnTo>
                  <a:lnTo>
                    <a:pt x="3248456" y="38100"/>
                  </a:lnTo>
                  <a:lnTo>
                    <a:pt x="3302317" y="88900"/>
                  </a:lnTo>
                  <a:lnTo>
                    <a:pt x="3328847" y="114300"/>
                  </a:lnTo>
                  <a:lnTo>
                    <a:pt x="3320503" y="114300"/>
                  </a:lnTo>
                  <a:lnTo>
                    <a:pt x="3320554" y="127000"/>
                  </a:lnTo>
                  <a:close/>
                </a:path>
                <a:path w="4333875" h="5219700">
                  <a:moveTo>
                    <a:pt x="4132148" y="3378200"/>
                  </a:moveTo>
                  <a:lnTo>
                    <a:pt x="4120311" y="3378200"/>
                  </a:lnTo>
                  <a:lnTo>
                    <a:pt x="4133113" y="3340100"/>
                  </a:lnTo>
                  <a:lnTo>
                    <a:pt x="4145483" y="3302000"/>
                  </a:lnTo>
                  <a:lnTo>
                    <a:pt x="4157472" y="3276600"/>
                  </a:lnTo>
                  <a:lnTo>
                    <a:pt x="4169054" y="3238500"/>
                  </a:lnTo>
                  <a:lnTo>
                    <a:pt x="4180230" y="3200400"/>
                  </a:lnTo>
                  <a:lnTo>
                    <a:pt x="4191012" y="3175000"/>
                  </a:lnTo>
                  <a:lnTo>
                    <a:pt x="4201375" y="3136900"/>
                  </a:lnTo>
                  <a:lnTo>
                    <a:pt x="4211345" y="3098800"/>
                  </a:lnTo>
                  <a:lnTo>
                    <a:pt x="4220883" y="3073400"/>
                  </a:lnTo>
                  <a:lnTo>
                    <a:pt x="4230027" y="3035300"/>
                  </a:lnTo>
                  <a:lnTo>
                    <a:pt x="4238739" y="2997200"/>
                  </a:lnTo>
                  <a:lnTo>
                    <a:pt x="4247032" y="2959100"/>
                  </a:lnTo>
                  <a:lnTo>
                    <a:pt x="4254906" y="2933700"/>
                  </a:lnTo>
                  <a:lnTo>
                    <a:pt x="4262348" y="2895600"/>
                  </a:lnTo>
                  <a:lnTo>
                    <a:pt x="4269371" y="2857500"/>
                  </a:lnTo>
                  <a:lnTo>
                    <a:pt x="4275950" y="2819400"/>
                  </a:lnTo>
                  <a:lnTo>
                    <a:pt x="4282109" y="2781300"/>
                  </a:lnTo>
                  <a:lnTo>
                    <a:pt x="4287812" y="2755900"/>
                  </a:lnTo>
                  <a:lnTo>
                    <a:pt x="4293082" y="2717800"/>
                  </a:lnTo>
                  <a:lnTo>
                    <a:pt x="4297921" y="2679700"/>
                  </a:lnTo>
                  <a:lnTo>
                    <a:pt x="4302290" y="2641600"/>
                  </a:lnTo>
                  <a:lnTo>
                    <a:pt x="4306227" y="2603500"/>
                  </a:lnTo>
                  <a:lnTo>
                    <a:pt x="4309706" y="2565400"/>
                  </a:lnTo>
                  <a:lnTo>
                    <a:pt x="4312729" y="2527300"/>
                  </a:lnTo>
                  <a:lnTo>
                    <a:pt x="4315307" y="2501900"/>
                  </a:lnTo>
                  <a:lnTo>
                    <a:pt x="4317403" y="2463800"/>
                  </a:lnTo>
                  <a:lnTo>
                    <a:pt x="4319054" y="2425700"/>
                  </a:lnTo>
                  <a:lnTo>
                    <a:pt x="4320235" y="2387600"/>
                  </a:lnTo>
                  <a:lnTo>
                    <a:pt x="4320933" y="2349500"/>
                  </a:lnTo>
                  <a:lnTo>
                    <a:pt x="4321175" y="2311400"/>
                  </a:lnTo>
                  <a:lnTo>
                    <a:pt x="4320933" y="2273300"/>
                  </a:lnTo>
                  <a:lnTo>
                    <a:pt x="4320222" y="2235200"/>
                  </a:lnTo>
                  <a:lnTo>
                    <a:pt x="4319054" y="2197100"/>
                  </a:lnTo>
                  <a:lnTo>
                    <a:pt x="4317403" y="2159000"/>
                  </a:lnTo>
                  <a:lnTo>
                    <a:pt x="4315294" y="2120900"/>
                  </a:lnTo>
                  <a:lnTo>
                    <a:pt x="4312729" y="2082800"/>
                  </a:lnTo>
                  <a:lnTo>
                    <a:pt x="4309706" y="2044700"/>
                  </a:lnTo>
                  <a:lnTo>
                    <a:pt x="4306214" y="2019300"/>
                  </a:lnTo>
                  <a:lnTo>
                    <a:pt x="4302290" y="1981200"/>
                  </a:lnTo>
                  <a:lnTo>
                    <a:pt x="4297908" y="1943100"/>
                  </a:lnTo>
                  <a:lnTo>
                    <a:pt x="4293082" y="1905000"/>
                  </a:lnTo>
                  <a:lnTo>
                    <a:pt x="4287799" y="1866900"/>
                  </a:lnTo>
                  <a:lnTo>
                    <a:pt x="4282097" y="1828800"/>
                  </a:lnTo>
                  <a:lnTo>
                    <a:pt x="4275937" y="1803400"/>
                  </a:lnTo>
                  <a:lnTo>
                    <a:pt x="4269359" y="1765300"/>
                  </a:lnTo>
                  <a:lnTo>
                    <a:pt x="4262335" y="1727200"/>
                  </a:lnTo>
                  <a:lnTo>
                    <a:pt x="4254893" y="1689100"/>
                  </a:lnTo>
                  <a:lnTo>
                    <a:pt x="4247019" y="1651000"/>
                  </a:lnTo>
                  <a:lnTo>
                    <a:pt x="4238726" y="1625600"/>
                  </a:lnTo>
                  <a:lnTo>
                    <a:pt x="4230001" y="1587500"/>
                  </a:lnTo>
                  <a:lnTo>
                    <a:pt x="4220870" y="1549400"/>
                  </a:lnTo>
                  <a:lnTo>
                    <a:pt x="4211320" y="1511300"/>
                  </a:lnTo>
                  <a:lnTo>
                    <a:pt x="4201350" y="1485900"/>
                  </a:lnTo>
                  <a:lnTo>
                    <a:pt x="4190987" y="1447800"/>
                  </a:lnTo>
                  <a:lnTo>
                    <a:pt x="4180204" y="1409700"/>
                  </a:lnTo>
                  <a:lnTo>
                    <a:pt x="4169029" y="1384300"/>
                  </a:lnTo>
                  <a:lnTo>
                    <a:pt x="4157433" y="1346200"/>
                  </a:lnTo>
                  <a:lnTo>
                    <a:pt x="4145457" y="1320800"/>
                  </a:lnTo>
                  <a:lnTo>
                    <a:pt x="4133088" y="1282700"/>
                  </a:lnTo>
                  <a:lnTo>
                    <a:pt x="4120311" y="1244600"/>
                  </a:lnTo>
                  <a:lnTo>
                    <a:pt x="4107154" y="1219200"/>
                  </a:lnTo>
                  <a:lnTo>
                    <a:pt x="4093616" y="1181100"/>
                  </a:lnTo>
                  <a:lnTo>
                    <a:pt x="4079684" y="1155700"/>
                  </a:lnTo>
                  <a:lnTo>
                    <a:pt x="4065371" y="1117600"/>
                  </a:lnTo>
                  <a:lnTo>
                    <a:pt x="4050690" y="1092200"/>
                  </a:lnTo>
                  <a:lnTo>
                    <a:pt x="4035628" y="1054100"/>
                  </a:lnTo>
                  <a:lnTo>
                    <a:pt x="4020185" y="1028700"/>
                  </a:lnTo>
                  <a:lnTo>
                    <a:pt x="4004386" y="990600"/>
                  </a:lnTo>
                  <a:lnTo>
                    <a:pt x="3988206" y="965200"/>
                  </a:lnTo>
                  <a:lnTo>
                    <a:pt x="3971671" y="927100"/>
                  </a:lnTo>
                  <a:lnTo>
                    <a:pt x="3954779" y="901700"/>
                  </a:lnTo>
                  <a:lnTo>
                    <a:pt x="3937520" y="863600"/>
                  </a:lnTo>
                  <a:lnTo>
                    <a:pt x="3919918" y="838200"/>
                  </a:lnTo>
                  <a:lnTo>
                    <a:pt x="3901948" y="812800"/>
                  </a:lnTo>
                  <a:lnTo>
                    <a:pt x="3883647" y="774700"/>
                  </a:lnTo>
                  <a:lnTo>
                    <a:pt x="3864978" y="749300"/>
                  </a:lnTo>
                  <a:lnTo>
                    <a:pt x="3845979" y="723900"/>
                  </a:lnTo>
                  <a:lnTo>
                    <a:pt x="3826637" y="685800"/>
                  </a:lnTo>
                  <a:lnTo>
                    <a:pt x="3806952" y="660400"/>
                  </a:lnTo>
                  <a:lnTo>
                    <a:pt x="3786936" y="635000"/>
                  </a:lnTo>
                  <a:lnTo>
                    <a:pt x="3766578" y="609600"/>
                  </a:lnTo>
                  <a:lnTo>
                    <a:pt x="3745903" y="571500"/>
                  </a:lnTo>
                  <a:lnTo>
                    <a:pt x="3724897" y="546100"/>
                  </a:lnTo>
                  <a:lnTo>
                    <a:pt x="3703561" y="520700"/>
                  </a:lnTo>
                  <a:lnTo>
                    <a:pt x="3681907" y="495300"/>
                  </a:lnTo>
                  <a:lnTo>
                    <a:pt x="3659936" y="469900"/>
                  </a:lnTo>
                  <a:lnTo>
                    <a:pt x="3637648" y="444500"/>
                  </a:lnTo>
                  <a:lnTo>
                    <a:pt x="3615054" y="419100"/>
                  </a:lnTo>
                  <a:lnTo>
                    <a:pt x="3592144" y="393700"/>
                  </a:lnTo>
                  <a:lnTo>
                    <a:pt x="3568928" y="368300"/>
                  </a:lnTo>
                  <a:lnTo>
                    <a:pt x="3545408" y="342900"/>
                  </a:lnTo>
                  <a:lnTo>
                    <a:pt x="3521583" y="317500"/>
                  </a:lnTo>
                  <a:lnTo>
                    <a:pt x="3497465" y="292100"/>
                  </a:lnTo>
                  <a:lnTo>
                    <a:pt x="3473043" y="266700"/>
                  </a:lnTo>
                  <a:lnTo>
                    <a:pt x="3448342" y="241300"/>
                  </a:lnTo>
                  <a:lnTo>
                    <a:pt x="3423335" y="215900"/>
                  </a:lnTo>
                  <a:lnTo>
                    <a:pt x="3398050" y="190500"/>
                  </a:lnTo>
                  <a:lnTo>
                    <a:pt x="3372485" y="165100"/>
                  </a:lnTo>
                  <a:lnTo>
                    <a:pt x="3346627" y="139700"/>
                  </a:lnTo>
                  <a:lnTo>
                    <a:pt x="3320503" y="114300"/>
                  </a:lnTo>
                  <a:lnTo>
                    <a:pt x="3328847" y="114300"/>
                  </a:lnTo>
                  <a:lnTo>
                    <a:pt x="3355086" y="139700"/>
                  </a:lnTo>
                  <a:lnTo>
                    <a:pt x="3381057" y="152400"/>
                  </a:lnTo>
                  <a:lnTo>
                    <a:pt x="3432124" y="203200"/>
                  </a:lnTo>
                  <a:lnTo>
                    <a:pt x="3482047" y="254000"/>
                  </a:lnTo>
                  <a:lnTo>
                    <a:pt x="3530803" y="304800"/>
                  </a:lnTo>
                  <a:lnTo>
                    <a:pt x="3578352" y="355600"/>
                  </a:lnTo>
                  <a:lnTo>
                    <a:pt x="3624681" y="406400"/>
                  </a:lnTo>
                  <a:lnTo>
                    <a:pt x="3669753" y="457200"/>
                  </a:lnTo>
                  <a:lnTo>
                    <a:pt x="3713568" y="520700"/>
                  </a:lnTo>
                  <a:lnTo>
                    <a:pt x="3734993" y="546100"/>
                  </a:lnTo>
                  <a:lnTo>
                    <a:pt x="3756101" y="571500"/>
                  </a:lnTo>
                  <a:lnTo>
                    <a:pt x="3776865" y="596900"/>
                  </a:lnTo>
                  <a:lnTo>
                    <a:pt x="3797300" y="622300"/>
                  </a:lnTo>
                  <a:lnTo>
                    <a:pt x="3817416" y="660400"/>
                  </a:lnTo>
                  <a:lnTo>
                    <a:pt x="3837178" y="685800"/>
                  </a:lnTo>
                  <a:lnTo>
                    <a:pt x="3856609" y="711200"/>
                  </a:lnTo>
                  <a:lnTo>
                    <a:pt x="3875697" y="736600"/>
                  </a:lnTo>
                  <a:lnTo>
                    <a:pt x="3894429" y="774700"/>
                  </a:lnTo>
                  <a:lnTo>
                    <a:pt x="3912831" y="800100"/>
                  </a:lnTo>
                  <a:lnTo>
                    <a:pt x="3930865" y="838200"/>
                  </a:lnTo>
                  <a:lnTo>
                    <a:pt x="3948557" y="863600"/>
                  </a:lnTo>
                  <a:lnTo>
                    <a:pt x="3965879" y="889000"/>
                  </a:lnTo>
                  <a:lnTo>
                    <a:pt x="3982859" y="927100"/>
                  </a:lnTo>
                  <a:lnTo>
                    <a:pt x="3999458" y="952500"/>
                  </a:lnTo>
                  <a:lnTo>
                    <a:pt x="4015701" y="990600"/>
                  </a:lnTo>
                  <a:lnTo>
                    <a:pt x="4031576" y="1016000"/>
                  </a:lnTo>
                  <a:lnTo>
                    <a:pt x="4047083" y="1054100"/>
                  </a:lnTo>
                  <a:lnTo>
                    <a:pt x="4062209" y="1079500"/>
                  </a:lnTo>
                  <a:lnTo>
                    <a:pt x="4076966" y="1117600"/>
                  </a:lnTo>
                  <a:lnTo>
                    <a:pt x="4091330" y="1143000"/>
                  </a:lnTo>
                  <a:lnTo>
                    <a:pt x="4105325" y="1181100"/>
                  </a:lnTo>
                  <a:lnTo>
                    <a:pt x="4118927" y="1206500"/>
                  </a:lnTo>
                  <a:lnTo>
                    <a:pt x="4132148" y="1244600"/>
                  </a:lnTo>
                  <a:lnTo>
                    <a:pt x="4144962" y="1282700"/>
                  </a:lnTo>
                  <a:lnTo>
                    <a:pt x="4157395" y="1308100"/>
                  </a:lnTo>
                  <a:lnTo>
                    <a:pt x="4169435" y="1346200"/>
                  </a:lnTo>
                  <a:lnTo>
                    <a:pt x="4181068" y="1371600"/>
                  </a:lnTo>
                  <a:lnTo>
                    <a:pt x="4192295" y="1409700"/>
                  </a:lnTo>
                  <a:lnTo>
                    <a:pt x="4203128" y="1447800"/>
                  </a:lnTo>
                  <a:lnTo>
                    <a:pt x="4213542" y="1473200"/>
                  </a:lnTo>
                  <a:lnTo>
                    <a:pt x="4223550" y="1511300"/>
                  </a:lnTo>
                  <a:lnTo>
                    <a:pt x="4233138" y="1549400"/>
                  </a:lnTo>
                  <a:lnTo>
                    <a:pt x="4242308" y="1587500"/>
                  </a:lnTo>
                  <a:lnTo>
                    <a:pt x="4251071" y="1612900"/>
                  </a:lnTo>
                  <a:lnTo>
                    <a:pt x="4259402" y="1651000"/>
                  </a:lnTo>
                  <a:lnTo>
                    <a:pt x="4267314" y="1689100"/>
                  </a:lnTo>
                  <a:lnTo>
                    <a:pt x="4274794" y="1727200"/>
                  </a:lnTo>
                  <a:lnTo>
                    <a:pt x="4281830" y="1765300"/>
                  </a:lnTo>
                  <a:lnTo>
                    <a:pt x="4288447" y="1790700"/>
                  </a:lnTo>
                  <a:lnTo>
                    <a:pt x="4294632" y="1828800"/>
                  </a:lnTo>
                  <a:lnTo>
                    <a:pt x="4300359" y="1866900"/>
                  </a:lnTo>
                  <a:lnTo>
                    <a:pt x="4305655" y="1905000"/>
                  </a:lnTo>
                  <a:lnTo>
                    <a:pt x="4310507" y="1943100"/>
                  </a:lnTo>
                  <a:lnTo>
                    <a:pt x="4314913" y="1981200"/>
                  </a:lnTo>
                  <a:lnTo>
                    <a:pt x="4318863" y="2006600"/>
                  </a:lnTo>
                  <a:lnTo>
                    <a:pt x="4322356" y="2044700"/>
                  </a:lnTo>
                  <a:lnTo>
                    <a:pt x="4325391" y="2082800"/>
                  </a:lnTo>
                  <a:lnTo>
                    <a:pt x="4327969" y="2120900"/>
                  </a:lnTo>
                  <a:lnTo>
                    <a:pt x="4330090" y="2159000"/>
                  </a:lnTo>
                  <a:lnTo>
                    <a:pt x="4331741" y="2197100"/>
                  </a:lnTo>
                  <a:lnTo>
                    <a:pt x="4332922" y="2235200"/>
                  </a:lnTo>
                  <a:lnTo>
                    <a:pt x="4333633" y="2273300"/>
                  </a:lnTo>
                  <a:lnTo>
                    <a:pt x="4333875" y="2311400"/>
                  </a:lnTo>
                  <a:lnTo>
                    <a:pt x="4333633" y="2349500"/>
                  </a:lnTo>
                  <a:lnTo>
                    <a:pt x="4332922" y="2387600"/>
                  </a:lnTo>
                  <a:lnTo>
                    <a:pt x="4331741" y="2425700"/>
                  </a:lnTo>
                  <a:lnTo>
                    <a:pt x="4330090" y="2463800"/>
                  </a:lnTo>
                  <a:lnTo>
                    <a:pt x="4327969" y="2501900"/>
                  </a:lnTo>
                  <a:lnTo>
                    <a:pt x="4325391" y="2540000"/>
                  </a:lnTo>
                  <a:lnTo>
                    <a:pt x="4322356" y="2565400"/>
                  </a:lnTo>
                  <a:lnTo>
                    <a:pt x="4318863" y="2603500"/>
                  </a:lnTo>
                  <a:lnTo>
                    <a:pt x="4314913" y="2641600"/>
                  </a:lnTo>
                  <a:lnTo>
                    <a:pt x="4310507" y="2679700"/>
                  </a:lnTo>
                  <a:lnTo>
                    <a:pt x="4305655" y="2717800"/>
                  </a:lnTo>
                  <a:lnTo>
                    <a:pt x="4300359" y="2755900"/>
                  </a:lnTo>
                  <a:lnTo>
                    <a:pt x="4294632" y="2794000"/>
                  </a:lnTo>
                  <a:lnTo>
                    <a:pt x="4288447" y="2819400"/>
                  </a:lnTo>
                  <a:lnTo>
                    <a:pt x="4281830" y="2857500"/>
                  </a:lnTo>
                  <a:lnTo>
                    <a:pt x="4274794" y="2895600"/>
                  </a:lnTo>
                  <a:lnTo>
                    <a:pt x="4267314" y="2933700"/>
                  </a:lnTo>
                  <a:lnTo>
                    <a:pt x="4259402" y="2971800"/>
                  </a:lnTo>
                  <a:lnTo>
                    <a:pt x="4251071" y="2997200"/>
                  </a:lnTo>
                  <a:lnTo>
                    <a:pt x="4242308" y="3035300"/>
                  </a:lnTo>
                  <a:lnTo>
                    <a:pt x="4233138" y="3073400"/>
                  </a:lnTo>
                  <a:lnTo>
                    <a:pt x="4223550" y="3111500"/>
                  </a:lnTo>
                  <a:lnTo>
                    <a:pt x="4213542" y="3136900"/>
                  </a:lnTo>
                  <a:lnTo>
                    <a:pt x="4203128" y="3175000"/>
                  </a:lnTo>
                  <a:lnTo>
                    <a:pt x="4192295" y="3213100"/>
                  </a:lnTo>
                  <a:lnTo>
                    <a:pt x="4181068" y="3238500"/>
                  </a:lnTo>
                  <a:lnTo>
                    <a:pt x="4169435" y="3276600"/>
                  </a:lnTo>
                  <a:lnTo>
                    <a:pt x="4157395" y="3314700"/>
                  </a:lnTo>
                  <a:lnTo>
                    <a:pt x="4144962" y="3340100"/>
                  </a:lnTo>
                  <a:lnTo>
                    <a:pt x="4132148" y="3378200"/>
                  </a:lnTo>
                  <a:close/>
                </a:path>
                <a:path w="4333875" h="5219700">
                  <a:moveTo>
                    <a:pt x="3734993" y="4076700"/>
                  </a:moveTo>
                  <a:lnTo>
                    <a:pt x="3724897" y="4076700"/>
                  </a:lnTo>
                  <a:lnTo>
                    <a:pt x="3745953" y="4038600"/>
                  </a:lnTo>
                  <a:lnTo>
                    <a:pt x="3766629" y="4013200"/>
                  </a:lnTo>
                  <a:lnTo>
                    <a:pt x="3786974" y="3987800"/>
                  </a:lnTo>
                  <a:lnTo>
                    <a:pt x="3806990" y="3962400"/>
                  </a:lnTo>
                  <a:lnTo>
                    <a:pt x="3826675" y="3924300"/>
                  </a:lnTo>
                  <a:lnTo>
                    <a:pt x="3846017" y="3898900"/>
                  </a:lnTo>
                  <a:lnTo>
                    <a:pt x="3865016" y="3873500"/>
                  </a:lnTo>
                  <a:lnTo>
                    <a:pt x="3883685" y="3835400"/>
                  </a:lnTo>
                  <a:lnTo>
                    <a:pt x="3901998" y="3810000"/>
                  </a:lnTo>
                  <a:lnTo>
                    <a:pt x="3919956" y="3784600"/>
                  </a:lnTo>
                  <a:lnTo>
                    <a:pt x="3937558" y="3746500"/>
                  </a:lnTo>
                  <a:lnTo>
                    <a:pt x="3954818" y="3721100"/>
                  </a:lnTo>
                  <a:lnTo>
                    <a:pt x="3971709" y="3695700"/>
                  </a:lnTo>
                  <a:lnTo>
                    <a:pt x="3988244" y="3657600"/>
                  </a:lnTo>
                  <a:lnTo>
                    <a:pt x="4004424" y="3632200"/>
                  </a:lnTo>
                  <a:lnTo>
                    <a:pt x="4020223" y="3594100"/>
                  </a:lnTo>
                  <a:lnTo>
                    <a:pt x="4035653" y="3568700"/>
                  </a:lnTo>
                  <a:lnTo>
                    <a:pt x="4050715" y="3530600"/>
                  </a:lnTo>
                  <a:lnTo>
                    <a:pt x="4065409" y="3505200"/>
                  </a:lnTo>
                  <a:lnTo>
                    <a:pt x="4079709" y="3467100"/>
                  </a:lnTo>
                  <a:lnTo>
                    <a:pt x="4093641" y="3441700"/>
                  </a:lnTo>
                  <a:lnTo>
                    <a:pt x="4107179" y="3403600"/>
                  </a:lnTo>
                  <a:lnTo>
                    <a:pt x="4120337" y="3365500"/>
                  </a:lnTo>
                  <a:lnTo>
                    <a:pt x="4120311" y="3378200"/>
                  </a:lnTo>
                  <a:lnTo>
                    <a:pt x="4132148" y="3378200"/>
                  </a:lnTo>
                  <a:lnTo>
                    <a:pt x="4118927" y="3403600"/>
                  </a:lnTo>
                  <a:lnTo>
                    <a:pt x="4105325" y="3441700"/>
                  </a:lnTo>
                  <a:lnTo>
                    <a:pt x="4091330" y="3479800"/>
                  </a:lnTo>
                  <a:lnTo>
                    <a:pt x="4076966" y="3505200"/>
                  </a:lnTo>
                  <a:lnTo>
                    <a:pt x="4062209" y="3543300"/>
                  </a:lnTo>
                  <a:lnTo>
                    <a:pt x="4047083" y="3568700"/>
                  </a:lnTo>
                  <a:lnTo>
                    <a:pt x="4031576" y="3606800"/>
                  </a:lnTo>
                  <a:lnTo>
                    <a:pt x="4015701" y="3632200"/>
                  </a:lnTo>
                  <a:lnTo>
                    <a:pt x="3999458" y="3670300"/>
                  </a:lnTo>
                  <a:lnTo>
                    <a:pt x="3982859" y="3695700"/>
                  </a:lnTo>
                  <a:lnTo>
                    <a:pt x="3965879" y="3721100"/>
                  </a:lnTo>
                  <a:lnTo>
                    <a:pt x="3948557" y="3759200"/>
                  </a:lnTo>
                  <a:lnTo>
                    <a:pt x="3930865" y="3784600"/>
                  </a:lnTo>
                  <a:lnTo>
                    <a:pt x="3912831" y="3822700"/>
                  </a:lnTo>
                  <a:lnTo>
                    <a:pt x="3894429" y="3848100"/>
                  </a:lnTo>
                  <a:lnTo>
                    <a:pt x="3875697" y="3873500"/>
                  </a:lnTo>
                  <a:lnTo>
                    <a:pt x="3856609" y="3911600"/>
                  </a:lnTo>
                  <a:lnTo>
                    <a:pt x="3837178" y="3937000"/>
                  </a:lnTo>
                  <a:lnTo>
                    <a:pt x="3817416" y="3962400"/>
                  </a:lnTo>
                  <a:lnTo>
                    <a:pt x="3797300" y="3987800"/>
                  </a:lnTo>
                  <a:lnTo>
                    <a:pt x="3776865" y="4025900"/>
                  </a:lnTo>
                  <a:lnTo>
                    <a:pt x="3756101" y="4051300"/>
                  </a:lnTo>
                  <a:lnTo>
                    <a:pt x="3734993" y="4076700"/>
                  </a:lnTo>
                  <a:close/>
                </a:path>
                <a:path w="4333875" h="5219700">
                  <a:moveTo>
                    <a:pt x="3355086" y="4483100"/>
                  </a:moveTo>
                  <a:lnTo>
                    <a:pt x="3346627" y="4483100"/>
                  </a:lnTo>
                  <a:lnTo>
                    <a:pt x="3372535" y="4457700"/>
                  </a:lnTo>
                  <a:lnTo>
                    <a:pt x="3398113" y="4432300"/>
                  </a:lnTo>
                  <a:lnTo>
                    <a:pt x="3423399" y="4406900"/>
                  </a:lnTo>
                  <a:lnTo>
                    <a:pt x="3448392" y="4381500"/>
                  </a:lnTo>
                  <a:lnTo>
                    <a:pt x="3473094" y="4356100"/>
                  </a:lnTo>
                  <a:lnTo>
                    <a:pt x="3497516" y="4330700"/>
                  </a:lnTo>
                  <a:lnTo>
                    <a:pt x="3521633" y="4305300"/>
                  </a:lnTo>
                  <a:lnTo>
                    <a:pt x="3545459" y="4279900"/>
                  </a:lnTo>
                  <a:lnTo>
                    <a:pt x="3568979" y="4254500"/>
                  </a:lnTo>
                  <a:lnTo>
                    <a:pt x="3592195" y="4229100"/>
                  </a:lnTo>
                  <a:lnTo>
                    <a:pt x="3615105" y="4203700"/>
                  </a:lnTo>
                  <a:lnTo>
                    <a:pt x="3637699" y="4178300"/>
                  </a:lnTo>
                  <a:lnTo>
                    <a:pt x="3659987" y="4152900"/>
                  </a:lnTo>
                  <a:lnTo>
                    <a:pt x="3681958" y="4127500"/>
                  </a:lnTo>
                  <a:lnTo>
                    <a:pt x="3703612" y="4102100"/>
                  </a:lnTo>
                  <a:lnTo>
                    <a:pt x="3724935" y="4064000"/>
                  </a:lnTo>
                  <a:lnTo>
                    <a:pt x="3724897" y="4076700"/>
                  </a:lnTo>
                  <a:lnTo>
                    <a:pt x="3734993" y="4076700"/>
                  </a:lnTo>
                  <a:lnTo>
                    <a:pt x="3713568" y="4102100"/>
                  </a:lnTo>
                  <a:lnTo>
                    <a:pt x="3691826" y="4127500"/>
                  </a:lnTo>
                  <a:lnTo>
                    <a:pt x="3669753" y="4165600"/>
                  </a:lnTo>
                  <a:lnTo>
                    <a:pt x="3624681" y="4216400"/>
                  </a:lnTo>
                  <a:lnTo>
                    <a:pt x="3578352" y="4267200"/>
                  </a:lnTo>
                  <a:lnTo>
                    <a:pt x="3530803" y="4318000"/>
                  </a:lnTo>
                  <a:lnTo>
                    <a:pt x="3482047" y="4368800"/>
                  </a:lnTo>
                  <a:lnTo>
                    <a:pt x="3432124" y="4419600"/>
                  </a:lnTo>
                  <a:lnTo>
                    <a:pt x="3381057" y="4457700"/>
                  </a:lnTo>
                  <a:lnTo>
                    <a:pt x="3355086" y="4483100"/>
                  </a:lnTo>
                  <a:close/>
                </a:path>
                <a:path w="4333875" h="5219700">
                  <a:moveTo>
                    <a:pt x="2290406" y="5092700"/>
                  </a:moveTo>
                  <a:lnTo>
                    <a:pt x="2218245" y="5092700"/>
                  </a:lnTo>
                  <a:lnTo>
                    <a:pt x="2252586" y="5080000"/>
                  </a:lnTo>
                  <a:lnTo>
                    <a:pt x="2286596" y="5080000"/>
                  </a:lnTo>
                  <a:lnTo>
                    <a:pt x="2320582" y="5067300"/>
                  </a:lnTo>
                  <a:lnTo>
                    <a:pt x="2354313" y="5054600"/>
                  </a:lnTo>
                  <a:lnTo>
                    <a:pt x="2387854" y="5041900"/>
                  </a:lnTo>
                  <a:lnTo>
                    <a:pt x="2421216" y="5029200"/>
                  </a:lnTo>
                  <a:lnTo>
                    <a:pt x="2454376" y="5016500"/>
                  </a:lnTo>
                  <a:lnTo>
                    <a:pt x="2487358" y="5003800"/>
                  </a:lnTo>
                  <a:lnTo>
                    <a:pt x="2520124" y="4991100"/>
                  </a:lnTo>
                  <a:lnTo>
                    <a:pt x="2552712" y="4978400"/>
                  </a:lnTo>
                  <a:lnTo>
                    <a:pt x="2585085" y="4965700"/>
                  </a:lnTo>
                  <a:lnTo>
                    <a:pt x="2617254" y="4953000"/>
                  </a:lnTo>
                  <a:lnTo>
                    <a:pt x="2649220" y="4940300"/>
                  </a:lnTo>
                  <a:lnTo>
                    <a:pt x="2680970" y="4914900"/>
                  </a:lnTo>
                  <a:lnTo>
                    <a:pt x="2712504" y="4902200"/>
                  </a:lnTo>
                  <a:lnTo>
                    <a:pt x="2743835" y="4889500"/>
                  </a:lnTo>
                  <a:lnTo>
                    <a:pt x="2774937" y="4876800"/>
                  </a:lnTo>
                  <a:lnTo>
                    <a:pt x="2805823" y="4851400"/>
                  </a:lnTo>
                  <a:lnTo>
                    <a:pt x="2836481" y="4838700"/>
                  </a:lnTo>
                  <a:lnTo>
                    <a:pt x="2866910" y="4826000"/>
                  </a:lnTo>
                  <a:lnTo>
                    <a:pt x="2897111" y="4800600"/>
                  </a:lnTo>
                  <a:lnTo>
                    <a:pt x="2927083" y="4787900"/>
                  </a:lnTo>
                  <a:lnTo>
                    <a:pt x="2956814" y="4762500"/>
                  </a:lnTo>
                  <a:lnTo>
                    <a:pt x="2986303" y="4749800"/>
                  </a:lnTo>
                  <a:lnTo>
                    <a:pt x="3015551" y="4724400"/>
                  </a:lnTo>
                  <a:lnTo>
                    <a:pt x="3044558" y="4711700"/>
                  </a:lnTo>
                  <a:lnTo>
                    <a:pt x="3073323" y="4686300"/>
                  </a:lnTo>
                  <a:lnTo>
                    <a:pt x="3101822" y="4673600"/>
                  </a:lnTo>
                  <a:lnTo>
                    <a:pt x="3130080" y="4648200"/>
                  </a:lnTo>
                  <a:lnTo>
                    <a:pt x="3158083" y="4635500"/>
                  </a:lnTo>
                  <a:lnTo>
                    <a:pt x="3185833" y="4610100"/>
                  </a:lnTo>
                  <a:lnTo>
                    <a:pt x="3213303" y="4584700"/>
                  </a:lnTo>
                  <a:lnTo>
                    <a:pt x="3240519" y="4572000"/>
                  </a:lnTo>
                  <a:lnTo>
                    <a:pt x="3267468" y="4546600"/>
                  </a:lnTo>
                  <a:lnTo>
                    <a:pt x="3294151" y="4521200"/>
                  </a:lnTo>
                  <a:lnTo>
                    <a:pt x="3320554" y="4495800"/>
                  </a:lnTo>
                  <a:lnTo>
                    <a:pt x="3346691" y="4470400"/>
                  </a:lnTo>
                  <a:lnTo>
                    <a:pt x="3346627" y="4483100"/>
                  </a:lnTo>
                  <a:lnTo>
                    <a:pt x="3355086" y="4483100"/>
                  </a:lnTo>
                  <a:lnTo>
                    <a:pt x="3328847" y="4508500"/>
                  </a:lnTo>
                  <a:lnTo>
                    <a:pt x="3275520" y="4559300"/>
                  </a:lnTo>
                  <a:lnTo>
                    <a:pt x="3248456" y="4572000"/>
                  </a:lnTo>
                  <a:lnTo>
                    <a:pt x="3193529" y="4622800"/>
                  </a:lnTo>
                  <a:lnTo>
                    <a:pt x="3165665" y="4635500"/>
                  </a:lnTo>
                  <a:lnTo>
                    <a:pt x="3109163" y="4686300"/>
                  </a:lnTo>
                  <a:lnTo>
                    <a:pt x="3080524" y="4699000"/>
                  </a:lnTo>
                  <a:lnTo>
                    <a:pt x="3051632" y="4724400"/>
                  </a:lnTo>
                  <a:lnTo>
                    <a:pt x="3022498" y="4737100"/>
                  </a:lnTo>
                  <a:lnTo>
                    <a:pt x="2993123" y="4762500"/>
                  </a:lnTo>
                  <a:lnTo>
                    <a:pt x="2963506" y="4775200"/>
                  </a:lnTo>
                  <a:lnTo>
                    <a:pt x="2933636" y="4800600"/>
                  </a:lnTo>
                  <a:lnTo>
                    <a:pt x="2903537" y="4813300"/>
                  </a:lnTo>
                  <a:lnTo>
                    <a:pt x="2873209" y="4838700"/>
                  </a:lnTo>
                  <a:lnTo>
                    <a:pt x="2811843" y="4864100"/>
                  </a:lnTo>
                  <a:lnTo>
                    <a:pt x="2780830" y="4889500"/>
                  </a:lnTo>
                  <a:lnTo>
                    <a:pt x="2686443" y="4927600"/>
                  </a:lnTo>
                  <a:lnTo>
                    <a:pt x="2654554" y="4953000"/>
                  </a:lnTo>
                  <a:lnTo>
                    <a:pt x="2392045" y="5054600"/>
                  </a:lnTo>
                  <a:lnTo>
                    <a:pt x="2290406" y="5092700"/>
                  </a:lnTo>
                  <a:close/>
                </a:path>
                <a:path w="4333875" h="5219700">
                  <a:moveTo>
                    <a:pt x="45402" y="4851400"/>
                  </a:moveTo>
                  <a:lnTo>
                    <a:pt x="0" y="4851400"/>
                  </a:lnTo>
                  <a:lnTo>
                    <a:pt x="0" y="4826000"/>
                  </a:lnTo>
                  <a:lnTo>
                    <a:pt x="14744" y="4838700"/>
                  </a:lnTo>
                  <a:lnTo>
                    <a:pt x="45402" y="4851400"/>
                  </a:lnTo>
                  <a:close/>
                </a:path>
                <a:path w="4333875" h="5219700">
                  <a:moveTo>
                    <a:pt x="632904" y="5092700"/>
                  </a:moveTo>
                  <a:lnTo>
                    <a:pt x="560743" y="5092700"/>
                  </a:lnTo>
                  <a:lnTo>
                    <a:pt x="459105" y="5054600"/>
                  </a:lnTo>
                  <a:lnTo>
                    <a:pt x="196596" y="4953000"/>
                  </a:lnTo>
                  <a:lnTo>
                    <a:pt x="164706" y="4927600"/>
                  </a:lnTo>
                  <a:lnTo>
                    <a:pt x="70319" y="4889500"/>
                  </a:lnTo>
                  <a:lnTo>
                    <a:pt x="39306" y="4864100"/>
                  </a:lnTo>
                  <a:lnTo>
                    <a:pt x="8509" y="4851400"/>
                  </a:lnTo>
                  <a:lnTo>
                    <a:pt x="45326" y="4851400"/>
                  </a:lnTo>
                  <a:lnTo>
                    <a:pt x="76276" y="4876800"/>
                  </a:lnTo>
                  <a:lnTo>
                    <a:pt x="107391" y="4889500"/>
                  </a:lnTo>
                  <a:lnTo>
                    <a:pt x="138709" y="4902200"/>
                  </a:lnTo>
                  <a:lnTo>
                    <a:pt x="170256" y="4914900"/>
                  </a:lnTo>
                  <a:lnTo>
                    <a:pt x="202006" y="4940300"/>
                  </a:lnTo>
                  <a:lnTo>
                    <a:pt x="233972" y="4953000"/>
                  </a:lnTo>
                  <a:lnTo>
                    <a:pt x="266141" y="4965700"/>
                  </a:lnTo>
                  <a:lnTo>
                    <a:pt x="298513" y="4978400"/>
                  </a:lnTo>
                  <a:lnTo>
                    <a:pt x="331089" y="4991100"/>
                  </a:lnTo>
                  <a:lnTo>
                    <a:pt x="363867" y="5003800"/>
                  </a:lnTo>
                  <a:lnTo>
                    <a:pt x="396836" y="5016500"/>
                  </a:lnTo>
                  <a:lnTo>
                    <a:pt x="430009" y="5029200"/>
                  </a:lnTo>
                  <a:lnTo>
                    <a:pt x="463359" y="5041900"/>
                  </a:lnTo>
                  <a:lnTo>
                    <a:pt x="496912" y="5054600"/>
                  </a:lnTo>
                  <a:lnTo>
                    <a:pt x="530631" y="5067300"/>
                  </a:lnTo>
                  <a:lnTo>
                    <a:pt x="564553" y="5080000"/>
                  </a:lnTo>
                  <a:lnTo>
                    <a:pt x="598563" y="5080000"/>
                  </a:lnTo>
                  <a:lnTo>
                    <a:pt x="632904" y="5092700"/>
                  </a:lnTo>
                  <a:close/>
                </a:path>
                <a:path w="4333875" h="5219700">
                  <a:moveTo>
                    <a:pt x="771677" y="5130800"/>
                  </a:moveTo>
                  <a:lnTo>
                    <a:pt x="698754" y="5130800"/>
                  </a:lnTo>
                  <a:lnTo>
                    <a:pt x="594982" y="5092700"/>
                  </a:lnTo>
                  <a:lnTo>
                    <a:pt x="632828" y="5092700"/>
                  </a:lnTo>
                  <a:lnTo>
                    <a:pt x="667346" y="5105400"/>
                  </a:lnTo>
                  <a:lnTo>
                    <a:pt x="701954" y="5118100"/>
                  </a:lnTo>
                  <a:lnTo>
                    <a:pt x="736650" y="5118100"/>
                  </a:lnTo>
                  <a:lnTo>
                    <a:pt x="771677" y="5130800"/>
                  </a:lnTo>
                  <a:close/>
                </a:path>
                <a:path w="4333875" h="5219700">
                  <a:moveTo>
                    <a:pt x="2152396" y="5130800"/>
                  </a:moveTo>
                  <a:lnTo>
                    <a:pt x="2079472" y="5130800"/>
                  </a:lnTo>
                  <a:lnTo>
                    <a:pt x="2114499" y="5118100"/>
                  </a:lnTo>
                  <a:lnTo>
                    <a:pt x="2149195" y="5118100"/>
                  </a:lnTo>
                  <a:lnTo>
                    <a:pt x="2183879" y="5105400"/>
                  </a:lnTo>
                  <a:lnTo>
                    <a:pt x="2218321" y="5092700"/>
                  </a:lnTo>
                  <a:lnTo>
                    <a:pt x="2256167" y="5092700"/>
                  </a:lnTo>
                  <a:lnTo>
                    <a:pt x="2152396" y="5130800"/>
                  </a:lnTo>
                  <a:close/>
                </a:path>
                <a:path w="4333875" h="5219700">
                  <a:moveTo>
                    <a:pt x="877468" y="5156200"/>
                  </a:moveTo>
                  <a:lnTo>
                    <a:pt x="804037" y="5156200"/>
                  </a:lnTo>
                  <a:lnTo>
                    <a:pt x="733679" y="5130800"/>
                  </a:lnTo>
                  <a:lnTo>
                    <a:pt x="771601" y="5130800"/>
                  </a:lnTo>
                  <a:lnTo>
                    <a:pt x="806780" y="5143500"/>
                  </a:lnTo>
                  <a:lnTo>
                    <a:pt x="841959" y="5143500"/>
                  </a:lnTo>
                  <a:lnTo>
                    <a:pt x="877468" y="5156200"/>
                  </a:lnTo>
                  <a:close/>
                </a:path>
                <a:path w="4333875" h="5219700">
                  <a:moveTo>
                    <a:pt x="2047113" y="5156200"/>
                  </a:moveTo>
                  <a:lnTo>
                    <a:pt x="1973681" y="5156200"/>
                  </a:lnTo>
                  <a:lnTo>
                    <a:pt x="2009190" y="5143500"/>
                  </a:lnTo>
                  <a:lnTo>
                    <a:pt x="2044369" y="5143500"/>
                  </a:lnTo>
                  <a:lnTo>
                    <a:pt x="2079548" y="5130800"/>
                  </a:lnTo>
                  <a:lnTo>
                    <a:pt x="2117471" y="5130800"/>
                  </a:lnTo>
                  <a:lnTo>
                    <a:pt x="2047113" y="5156200"/>
                  </a:lnTo>
                  <a:close/>
                </a:path>
                <a:path w="4333875" h="5219700">
                  <a:moveTo>
                    <a:pt x="948766" y="5168900"/>
                  </a:moveTo>
                  <a:lnTo>
                    <a:pt x="875030" y="5168900"/>
                  </a:lnTo>
                  <a:lnTo>
                    <a:pt x="839457" y="5156200"/>
                  </a:lnTo>
                  <a:lnTo>
                    <a:pt x="912964" y="5156200"/>
                  </a:lnTo>
                  <a:lnTo>
                    <a:pt x="948766" y="5168900"/>
                  </a:lnTo>
                  <a:close/>
                </a:path>
                <a:path w="4333875" h="5219700">
                  <a:moveTo>
                    <a:pt x="1976120" y="5168900"/>
                  </a:moveTo>
                  <a:lnTo>
                    <a:pt x="1902383" y="5168900"/>
                  </a:lnTo>
                  <a:lnTo>
                    <a:pt x="1938185" y="5156200"/>
                  </a:lnTo>
                  <a:lnTo>
                    <a:pt x="2011692" y="5156200"/>
                  </a:lnTo>
                  <a:lnTo>
                    <a:pt x="1976120" y="5168900"/>
                  </a:lnTo>
                  <a:close/>
                </a:path>
                <a:path w="4333875" h="5219700">
                  <a:moveTo>
                    <a:pt x="1020648" y="5181600"/>
                  </a:moveTo>
                  <a:lnTo>
                    <a:pt x="946645" y="5181600"/>
                  </a:lnTo>
                  <a:lnTo>
                    <a:pt x="910767" y="5168900"/>
                  </a:lnTo>
                  <a:lnTo>
                    <a:pt x="984554" y="5168900"/>
                  </a:lnTo>
                  <a:lnTo>
                    <a:pt x="1020648" y="5181600"/>
                  </a:lnTo>
                  <a:close/>
                </a:path>
                <a:path w="4333875" h="5219700">
                  <a:moveTo>
                    <a:pt x="1904504" y="5181600"/>
                  </a:moveTo>
                  <a:lnTo>
                    <a:pt x="1830501" y="5181600"/>
                  </a:lnTo>
                  <a:lnTo>
                    <a:pt x="1866595" y="5168900"/>
                  </a:lnTo>
                  <a:lnTo>
                    <a:pt x="1940382" y="5168900"/>
                  </a:lnTo>
                  <a:lnTo>
                    <a:pt x="1904504" y="5181600"/>
                  </a:lnTo>
                  <a:close/>
                </a:path>
                <a:path w="4333875" h="5219700">
                  <a:moveTo>
                    <a:pt x="1129550" y="5194300"/>
                  </a:moveTo>
                  <a:lnTo>
                    <a:pt x="1018857" y="5194300"/>
                  </a:lnTo>
                  <a:lnTo>
                    <a:pt x="982675" y="5181600"/>
                  </a:lnTo>
                  <a:lnTo>
                    <a:pt x="1093038" y="5181600"/>
                  </a:lnTo>
                  <a:lnTo>
                    <a:pt x="1129550" y="5194300"/>
                  </a:lnTo>
                  <a:close/>
                </a:path>
                <a:path w="4333875" h="5219700">
                  <a:moveTo>
                    <a:pt x="1832292" y="5194300"/>
                  </a:moveTo>
                  <a:lnTo>
                    <a:pt x="1721599" y="5194300"/>
                  </a:lnTo>
                  <a:lnTo>
                    <a:pt x="1758111" y="5181600"/>
                  </a:lnTo>
                  <a:lnTo>
                    <a:pt x="1868474" y="5181600"/>
                  </a:lnTo>
                  <a:lnTo>
                    <a:pt x="1832292" y="5194300"/>
                  </a:lnTo>
                  <a:close/>
                </a:path>
                <a:path w="4333875" h="5219700">
                  <a:moveTo>
                    <a:pt x="1276604" y="5207000"/>
                  </a:moveTo>
                  <a:lnTo>
                    <a:pt x="1128229" y="5207000"/>
                  </a:lnTo>
                  <a:lnTo>
                    <a:pt x="1091628" y="5194300"/>
                  </a:lnTo>
                  <a:lnTo>
                    <a:pt x="1239570" y="5194300"/>
                  </a:lnTo>
                  <a:lnTo>
                    <a:pt x="1276604" y="5207000"/>
                  </a:lnTo>
                  <a:close/>
                </a:path>
                <a:path w="4333875" h="5219700">
                  <a:moveTo>
                    <a:pt x="1722920" y="5207000"/>
                  </a:moveTo>
                  <a:lnTo>
                    <a:pt x="1574546" y="5207000"/>
                  </a:lnTo>
                  <a:lnTo>
                    <a:pt x="1611579" y="5194300"/>
                  </a:lnTo>
                  <a:lnTo>
                    <a:pt x="1759521" y="5194300"/>
                  </a:lnTo>
                  <a:lnTo>
                    <a:pt x="1722920" y="5207000"/>
                  </a:lnTo>
                  <a:close/>
                </a:path>
                <a:path w="4333875" h="5219700">
                  <a:moveTo>
                    <a:pt x="1575231" y="5219700"/>
                  </a:moveTo>
                  <a:lnTo>
                    <a:pt x="1275918" y="5219700"/>
                  </a:lnTo>
                  <a:lnTo>
                    <a:pt x="1238808" y="5207000"/>
                  </a:lnTo>
                  <a:lnTo>
                    <a:pt x="1612341" y="5207000"/>
                  </a:lnTo>
                  <a:lnTo>
                    <a:pt x="157523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6089015" y="3746500"/>
            <a:ext cx="5052060" cy="10496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6350" algn="ctr">
              <a:lnSpc>
                <a:spcPts val="2105"/>
              </a:lnSpc>
              <a:spcBef>
                <a:spcPts val="105"/>
              </a:spcBef>
            </a:pPr>
            <a:r>
              <a:rPr sz="20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Конструктивно</a:t>
            </a:r>
            <a:r>
              <a:rPr sz="20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.</a:t>
            </a:r>
            <a:endParaRPr sz="2000">
              <a:latin typeface="Calibri" panose="020F0502020204030204"/>
              <a:cs typeface="Calibri" panose="020F0502020204030204"/>
            </a:endParaRPr>
          </a:p>
          <a:p>
            <a:pPr marL="12065" marR="5080" indent="43180" algn="ctr">
              <a:lnSpc>
                <a:spcPts val="1920"/>
              </a:lnSpc>
              <a:spcBef>
                <a:spcPts val="170"/>
              </a:spcBef>
            </a:pPr>
            <a:r>
              <a:rPr sz="20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 </a:t>
            </a:r>
            <a:r>
              <a:rPr sz="2000" spc="-1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этом </a:t>
            </a:r>
            <a:r>
              <a:rPr sz="20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случае </a:t>
            </a:r>
            <a:r>
              <a:rPr sz="20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Роман </a:t>
            </a:r>
            <a:r>
              <a:rPr sz="20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и </a:t>
            </a:r>
            <a:r>
              <a:rPr sz="20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Вера Алексеевна могут </a:t>
            </a:r>
            <a:r>
              <a:rPr sz="2000" spc="-44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выйти </a:t>
            </a:r>
            <a:r>
              <a:rPr sz="20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на </a:t>
            </a:r>
            <a:r>
              <a:rPr sz="20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конструктивный </a:t>
            </a:r>
            <a:r>
              <a:rPr sz="20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диалог </a:t>
            </a:r>
            <a:r>
              <a:rPr sz="200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и </a:t>
            </a:r>
            <a:r>
              <a:rPr sz="20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разрешить </a:t>
            </a:r>
            <a:r>
              <a:rPr sz="2000" spc="-44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конфликтную </a:t>
            </a:r>
            <a:r>
              <a:rPr sz="2000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ситуацию.</a:t>
            </a:r>
            <a:endParaRPr sz="20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2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</p:txBody>
      </p:sp>
      <p:sp>
        <p:nvSpPr>
          <p:cNvPr id="7" name="object 7"/>
          <p:cNvSpPr txBox="1"/>
          <p:nvPr/>
        </p:nvSpPr>
        <p:spPr>
          <a:xfrm>
            <a:off x="6062979" y="5154929"/>
            <a:ext cx="498411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4</a:t>
            </a:r>
            <a:r>
              <a:rPr sz="8800" spc="-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94030" y="1473834"/>
            <a:ext cx="5176520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Сказать преподавателю: " Возможно, я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нарушил правила,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но я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оскорблен.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132715" marR="124460"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Предлагаю поговорить об этом после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уроков и разрешить наш конфликт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конструктивно.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33875" cy="5219700"/>
            <a:chOff x="0" y="0"/>
            <a:chExt cx="433387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2752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33875" cy="5219700"/>
            </a:xfrm>
            <a:custGeom>
              <a:avLst/>
              <a:gdLst/>
              <a:ahLst/>
              <a:cxnLst/>
              <a:rect l="l" t="t" r="r" b="b"/>
              <a:pathLst>
                <a:path w="4333875" h="5219700">
                  <a:moveTo>
                    <a:pt x="3320554" y="127000"/>
                  </a:moveTo>
                  <a:lnTo>
                    <a:pt x="3294087" y="101600"/>
                  </a:lnTo>
                  <a:lnTo>
                    <a:pt x="3267417" y="76200"/>
                  </a:lnTo>
                  <a:lnTo>
                    <a:pt x="3240468" y="50800"/>
                  </a:lnTo>
                  <a:lnTo>
                    <a:pt x="3213252" y="38100"/>
                  </a:lnTo>
                  <a:lnTo>
                    <a:pt x="3185769" y="12700"/>
                  </a:lnTo>
                  <a:lnTo>
                    <a:pt x="3163170" y="0"/>
                  </a:lnTo>
                  <a:lnTo>
                    <a:pt x="3193529" y="0"/>
                  </a:lnTo>
                  <a:lnTo>
                    <a:pt x="3221126" y="25399"/>
                  </a:lnTo>
                  <a:lnTo>
                    <a:pt x="3248456" y="38100"/>
                  </a:lnTo>
                  <a:lnTo>
                    <a:pt x="3302317" y="88900"/>
                  </a:lnTo>
                  <a:lnTo>
                    <a:pt x="3328847" y="114300"/>
                  </a:lnTo>
                  <a:lnTo>
                    <a:pt x="3320503" y="114300"/>
                  </a:lnTo>
                  <a:lnTo>
                    <a:pt x="3320554" y="127000"/>
                  </a:lnTo>
                  <a:close/>
                </a:path>
                <a:path w="4333875" h="5219700">
                  <a:moveTo>
                    <a:pt x="4132148" y="3378200"/>
                  </a:moveTo>
                  <a:lnTo>
                    <a:pt x="4120311" y="3378200"/>
                  </a:lnTo>
                  <a:lnTo>
                    <a:pt x="4133113" y="3340100"/>
                  </a:lnTo>
                  <a:lnTo>
                    <a:pt x="4145483" y="3302000"/>
                  </a:lnTo>
                  <a:lnTo>
                    <a:pt x="4157472" y="3276600"/>
                  </a:lnTo>
                  <a:lnTo>
                    <a:pt x="4169054" y="3238500"/>
                  </a:lnTo>
                  <a:lnTo>
                    <a:pt x="4180230" y="3200400"/>
                  </a:lnTo>
                  <a:lnTo>
                    <a:pt x="4191012" y="3175000"/>
                  </a:lnTo>
                  <a:lnTo>
                    <a:pt x="4201375" y="3136900"/>
                  </a:lnTo>
                  <a:lnTo>
                    <a:pt x="4211345" y="3098800"/>
                  </a:lnTo>
                  <a:lnTo>
                    <a:pt x="4220883" y="3073400"/>
                  </a:lnTo>
                  <a:lnTo>
                    <a:pt x="4230027" y="3035300"/>
                  </a:lnTo>
                  <a:lnTo>
                    <a:pt x="4238739" y="2997200"/>
                  </a:lnTo>
                  <a:lnTo>
                    <a:pt x="4247032" y="2959100"/>
                  </a:lnTo>
                  <a:lnTo>
                    <a:pt x="4254906" y="2933700"/>
                  </a:lnTo>
                  <a:lnTo>
                    <a:pt x="4262348" y="2895600"/>
                  </a:lnTo>
                  <a:lnTo>
                    <a:pt x="4269371" y="2857500"/>
                  </a:lnTo>
                  <a:lnTo>
                    <a:pt x="4275950" y="2819400"/>
                  </a:lnTo>
                  <a:lnTo>
                    <a:pt x="4282109" y="2781300"/>
                  </a:lnTo>
                  <a:lnTo>
                    <a:pt x="4287812" y="2755900"/>
                  </a:lnTo>
                  <a:lnTo>
                    <a:pt x="4293082" y="2717800"/>
                  </a:lnTo>
                  <a:lnTo>
                    <a:pt x="4297921" y="2679700"/>
                  </a:lnTo>
                  <a:lnTo>
                    <a:pt x="4302290" y="2641600"/>
                  </a:lnTo>
                  <a:lnTo>
                    <a:pt x="4306227" y="2603500"/>
                  </a:lnTo>
                  <a:lnTo>
                    <a:pt x="4309706" y="2565400"/>
                  </a:lnTo>
                  <a:lnTo>
                    <a:pt x="4312729" y="2527300"/>
                  </a:lnTo>
                  <a:lnTo>
                    <a:pt x="4315307" y="2501900"/>
                  </a:lnTo>
                  <a:lnTo>
                    <a:pt x="4317403" y="2463800"/>
                  </a:lnTo>
                  <a:lnTo>
                    <a:pt x="4319054" y="2425700"/>
                  </a:lnTo>
                  <a:lnTo>
                    <a:pt x="4320235" y="2387600"/>
                  </a:lnTo>
                  <a:lnTo>
                    <a:pt x="4320933" y="2349500"/>
                  </a:lnTo>
                  <a:lnTo>
                    <a:pt x="4321175" y="2311400"/>
                  </a:lnTo>
                  <a:lnTo>
                    <a:pt x="4320933" y="2273300"/>
                  </a:lnTo>
                  <a:lnTo>
                    <a:pt x="4320222" y="2235200"/>
                  </a:lnTo>
                  <a:lnTo>
                    <a:pt x="4319054" y="2197100"/>
                  </a:lnTo>
                  <a:lnTo>
                    <a:pt x="4317403" y="2159000"/>
                  </a:lnTo>
                  <a:lnTo>
                    <a:pt x="4315294" y="2120900"/>
                  </a:lnTo>
                  <a:lnTo>
                    <a:pt x="4312729" y="2082800"/>
                  </a:lnTo>
                  <a:lnTo>
                    <a:pt x="4309706" y="2044700"/>
                  </a:lnTo>
                  <a:lnTo>
                    <a:pt x="4306214" y="2019300"/>
                  </a:lnTo>
                  <a:lnTo>
                    <a:pt x="4302290" y="1981200"/>
                  </a:lnTo>
                  <a:lnTo>
                    <a:pt x="4297908" y="1943100"/>
                  </a:lnTo>
                  <a:lnTo>
                    <a:pt x="4293082" y="1905000"/>
                  </a:lnTo>
                  <a:lnTo>
                    <a:pt x="4287799" y="1866900"/>
                  </a:lnTo>
                  <a:lnTo>
                    <a:pt x="4282097" y="1828800"/>
                  </a:lnTo>
                  <a:lnTo>
                    <a:pt x="4275937" y="1803400"/>
                  </a:lnTo>
                  <a:lnTo>
                    <a:pt x="4269359" y="1765300"/>
                  </a:lnTo>
                  <a:lnTo>
                    <a:pt x="4262335" y="1727200"/>
                  </a:lnTo>
                  <a:lnTo>
                    <a:pt x="4254893" y="1689100"/>
                  </a:lnTo>
                  <a:lnTo>
                    <a:pt x="4247019" y="1651000"/>
                  </a:lnTo>
                  <a:lnTo>
                    <a:pt x="4238726" y="1625600"/>
                  </a:lnTo>
                  <a:lnTo>
                    <a:pt x="4230001" y="1587500"/>
                  </a:lnTo>
                  <a:lnTo>
                    <a:pt x="4220870" y="1549400"/>
                  </a:lnTo>
                  <a:lnTo>
                    <a:pt x="4211320" y="1511300"/>
                  </a:lnTo>
                  <a:lnTo>
                    <a:pt x="4201350" y="1485900"/>
                  </a:lnTo>
                  <a:lnTo>
                    <a:pt x="4190987" y="1447800"/>
                  </a:lnTo>
                  <a:lnTo>
                    <a:pt x="4180204" y="1409700"/>
                  </a:lnTo>
                  <a:lnTo>
                    <a:pt x="4169029" y="1384300"/>
                  </a:lnTo>
                  <a:lnTo>
                    <a:pt x="4157433" y="1346200"/>
                  </a:lnTo>
                  <a:lnTo>
                    <a:pt x="4145457" y="1320800"/>
                  </a:lnTo>
                  <a:lnTo>
                    <a:pt x="4133088" y="1282700"/>
                  </a:lnTo>
                  <a:lnTo>
                    <a:pt x="4120311" y="1244600"/>
                  </a:lnTo>
                  <a:lnTo>
                    <a:pt x="4107154" y="1219200"/>
                  </a:lnTo>
                  <a:lnTo>
                    <a:pt x="4093616" y="1181100"/>
                  </a:lnTo>
                  <a:lnTo>
                    <a:pt x="4079684" y="1155700"/>
                  </a:lnTo>
                  <a:lnTo>
                    <a:pt x="4065371" y="1117600"/>
                  </a:lnTo>
                  <a:lnTo>
                    <a:pt x="4050690" y="1092200"/>
                  </a:lnTo>
                  <a:lnTo>
                    <a:pt x="4035628" y="1054100"/>
                  </a:lnTo>
                  <a:lnTo>
                    <a:pt x="4020185" y="1028700"/>
                  </a:lnTo>
                  <a:lnTo>
                    <a:pt x="4004386" y="990600"/>
                  </a:lnTo>
                  <a:lnTo>
                    <a:pt x="3988206" y="965200"/>
                  </a:lnTo>
                  <a:lnTo>
                    <a:pt x="3971671" y="927100"/>
                  </a:lnTo>
                  <a:lnTo>
                    <a:pt x="3954779" y="901700"/>
                  </a:lnTo>
                  <a:lnTo>
                    <a:pt x="3937520" y="863600"/>
                  </a:lnTo>
                  <a:lnTo>
                    <a:pt x="3919918" y="838200"/>
                  </a:lnTo>
                  <a:lnTo>
                    <a:pt x="3901948" y="812800"/>
                  </a:lnTo>
                  <a:lnTo>
                    <a:pt x="3883647" y="774700"/>
                  </a:lnTo>
                  <a:lnTo>
                    <a:pt x="3864978" y="749300"/>
                  </a:lnTo>
                  <a:lnTo>
                    <a:pt x="3845979" y="723900"/>
                  </a:lnTo>
                  <a:lnTo>
                    <a:pt x="3826637" y="685800"/>
                  </a:lnTo>
                  <a:lnTo>
                    <a:pt x="3806952" y="660400"/>
                  </a:lnTo>
                  <a:lnTo>
                    <a:pt x="3786936" y="635000"/>
                  </a:lnTo>
                  <a:lnTo>
                    <a:pt x="3766578" y="609600"/>
                  </a:lnTo>
                  <a:lnTo>
                    <a:pt x="3745903" y="571500"/>
                  </a:lnTo>
                  <a:lnTo>
                    <a:pt x="3724897" y="546100"/>
                  </a:lnTo>
                  <a:lnTo>
                    <a:pt x="3703561" y="520700"/>
                  </a:lnTo>
                  <a:lnTo>
                    <a:pt x="3681907" y="495300"/>
                  </a:lnTo>
                  <a:lnTo>
                    <a:pt x="3659936" y="469900"/>
                  </a:lnTo>
                  <a:lnTo>
                    <a:pt x="3637648" y="444500"/>
                  </a:lnTo>
                  <a:lnTo>
                    <a:pt x="3615054" y="419100"/>
                  </a:lnTo>
                  <a:lnTo>
                    <a:pt x="3592144" y="393700"/>
                  </a:lnTo>
                  <a:lnTo>
                    <a:pt x="3568928" y="368300"/>
                  </a:lnTo>
                  <a:lnTo>
                    <a:pt x="3545408" y="342900"/>
                  </a:lnTo>
                  <a:lnTo>
                    <a:pt x="3521583" y="317500"/>
                  </a:lnTo>
                  <a:lnTo>
                    <a:pt x="3497465" y="292100"/>
                  </a:lnTo>
                  <a:lnTo>
                    <a:pt x="3473043" y="266700"/>
                  </a:lnTo>
                  <a:lnTo>
                    <a:pt x="3448342" y="241300"/>
                  </a:lnTo>
                  <a:lnTo>
                    <a:pt x="3423335" y="215900"/>
                  </a:lnTo>
                  <a:lnTo>
                    <a:pt x="3398050" y="190500"/>
                  </a:lnTo>
                  <a:lnTo>
                    <a:pt x="3372485" y="165100"/>
                  </a:lnTo>
                  <a:lnTo>
                    <a:pt x="3346627" y="139700"/>
                  </a:lnTo>
                  <a:lnTo>
                    <a:pt x="3320503" y="114300"/>
                  </a:lnTo>
                  <a:lnTo>
                    <a:pt x="3328847" y="114300"/>
                  </a:lnTo>
                  <a:lnTo>
                    <a:pt x="3355086" y="139700"/>
                  </a:lnTo>
                  <a:lnTo>
                    <a:pt x="3381057" y="152400"/>
                  </a:lnTo>
                  <a:lnTo>
                    <a:pt x="3432124" y="203200"/>
                  </a:lnTo>
                  <a:lnTo>
                    <a:pt x="3482047" y="254000"/>
                  </a:lnTo>
                  <a:lnTo>
                    <a:pt x="3530803" y="304800"/>
                  </a:lnTo>
                  <a:lnTo>
                    <a:pt x="3578352" y="355600"/>
                  </a:lnTo>
                  <a:lnTo>
                    <a:pt x="3624681" y="406400"/>
                  </a:lnTo>
                  <a:lnTo>
                    <a:pt x="3669753" y="457200"/>
                  </a:lnTo>
                  <a:lnTo>
                    <a:pt x="3713568" y="520700"/>
                  </a:lnTo>
                  <a:lnTo>
                    <a:pt x="3734993" y="546100"/>
                  </a:lnTo>
                  <a:lnTo>
                    <a:pt x="3756101" y="571500"/>
                  </a:lnTo>
                  <a:lnTo>
                    <a:pt x="3776865" y="596900"/>
                  </a:lnTo>
                  <a:lnTo>
                    <a:pt x="3797300" y="622300"/>
                  </a:lnTo>
                  <a:lnTo>
                    <a:pt x="3817416" y="660400"/>
                  </a:lnTo>
                  <a:lnTo>
                    <a:pt x="3837178" y="685800"/>
                  </a:lnTo>
                  <a:lnTo>
                    <a:pt x="3856609" y="711200"/>
                  </a:lnTo>
                  <a:lnTo>
                    <a:pt x="3875697" y="736600"/>
                  </a:lnTo>
                  <a:lnTo>
                    <a:pt x="3894429" y="774700"/>
                  </a:lnTo>
                  <a:lnTo>
                    <a:pt x="3912831" y="800100"/>
                  </a:lnTo>
                  <a:lnTo>
                    <a:pt x="3930865" y="838200"/>
                  </a:lnTo>
                  <a:lnTo>
                    <a:pt x="3948557" y="863600"/>
                  </a:lnTo>
                  <a:lnTo>
                    <a:pt x="3965879" y="889000"/>
                  </a:lnTo>
                  <a:lnTo>
                    <a:pt x="3982859" y="927100"/>
                  </a:lnTo>
                  <a:lnTo>
                    <a:pt x="3999458" y="952500"/>
                  </a:lnTo>
                  <a:lnTo>
                    <a:pt x="4015701" y="990600"/>
                  </a:lnTo>
                  <a:lnTo>
                    <a:pt x="4031576" y="1016000"/>
                  </a:lnTo>
                  <a:lnTo>
                    <a:pt x="4047083" y="1054100"/>
                  </a:lnTo>
                  <a:lnTo>
                    <a:pt x="4062209" y="1079500"/>
                  </a:lnTo>
                  <a:lnTo>
                    <a:pt x="4076966" y="1117600"/>
                  </a:lnTo>
                  <a:lnTo>
                    <a:pt x="4091330" y="1143000"/>
                  </a:lnTo>
                  <a:lnTo>
                    <a:pt x="4105325" y="1181100"/>
                  </a:lnTo>
                  <a:lnTo>
                    <a:pt x="4118927" y="1206500"/>
                  </a:lnTo>
                  <a:lnTo>
                    <a:pt x="4132148" y="1244600"/>
                  </a:lnTo>
                  <a:lnTo>
                    <a:pt x="4144962" y="1282700"/>
                  </a:lnTo>
                  <a:lnTo>
                    <a:pt x="4157395" y="1308100"/>
                  </a:lnTo>
                  <a:lnTo>
                    <a:pt x="4169435" y="1346200"/>
                  </a:lnTo>
                  <a:lnTo>
                    <a:pt x="4181068" y="1371600"/>
                  </a:lnTo>
                  <a:lnTo>
                    <a:pt x="4192295" y="1409700"/>
                  </a:lnTo>
                  <a:lnTo>
                    <a:pt x="4203128" y="1447800"/>
                  </a:lnTo>
                  <a:lnTo>
                    <a:pt x="4213542" y="1473200"/>
                  </a:lnTo>
                  <a:lnTo>
                    <a:pt x="4223550" y="1511300"/>
                  </a:lnTo>
                  <a:lnTo>
                    <a:pt x="4233138" y="1549400"/>
                  </a:lnTo>
                  <a:lnTo>
                    <a:pt x="4242308" y="1587500"/>
                  </a:lnTo>
                  <a:lnTo>
                    <a:pt x="4251071" y="1612900"/>
                  </a:lnTo>
                  <a:lnTo>
                    <a:pt x="4259402" y="1651000"/>
                  </a:lnTo>
                  <a:lnTo>
                    <a:pt x="4267314" y="1689100"/>
                  </a:lnTo>
                  <a:lnTo>
                    <a:pt x="4274794" y="1727200"/>
                  </a:lnTo>
                  <a:lnTo>
                    <a:pt x="4281830" y="1765300"/>
                  </a:lnTo>
                  <a:lnTo>
                    <a:pt x="4288447" y="1790700"/>
                  </a:lnTo>
                  <a:lnTo>
                    <a:pt x="4294632" y="1828800"/>
                  </a:lnTo>
                  <a:lnTo>
                    <a:pt x="4300359" y="1866900"/>
                  </a:lnTo>
                  <a:lnTo>
                    <a:pt x="4305655" y="1905000"/>
                  </a:lnTo>
                  <a:lnTo>
                    <a:pt x="4310507" y="1943100"/>
                  </a:lnTo>
                  <a:lnTo>
                    <a:pt x="4314913" y="1981200"/>
                  </a:lnTo>
                  <a:lnTo>
                    <a:pt x="4318863" y="2006600"/>
                  </a:lnTo>
                  <a:lnTo>
                    <a:pt x="4322356" y="2044700"/>
                  </a:lnTo>
                  <a:lnTo>
                    <a:pt x="4325391" y="2082800"/>
                  </a:lnTo>
                  <a:lnTo>
                    <a:pt x="4327969" y="2120900"/>
                  </a:lnTo>
                  <a:lnTo>
                    <a:pt x="4330090" y="2159000"/>
                  </a:lnTo>
                  <a:lnTo>
                    <a:pt x="4331741" y="2197100"/>
                  </a:lnTo>
                  <a:lnTo>
                    <a:pt x="4332922" y="2235200"/>
                  </a:lnTo>
                  <a:lnTo>
                    <a:pt x="4333633" y="2273300"/>
                  </a:lnTo>
                  <a:lnTo>
                    <a:pt x="4333875" y="2311400"/>
                  </a:lnTo>
                  <a:lnTo>
                    <a:pt x="4333633" y="2349500"/>
                  </a:lnTo>
                  <a:lnTo>
                    <a:pt x="4332922" y="2387600"/>
                  </a:lnTo>
                  <a:lnTo>
                    <a:pt x="4331741" y="2425700"/>
                  </a:lnTo>
                  <a:lnTo>
                    <a:pt x="4330090" y="2463800"/>
                  </a:lnTo>
                  <a:lnTo>
                    <a:pt x="4327969" y="2501900"/>
                  </a:lnTo>
                  <a:lnTo>
                    <a:pt x="4325391" y="2540000"/>
                  </a:lnTo>
                  <a:lnTo>
                    <a:pt x="4322356" y="2565400"/>
                  </a:lnTo>
                  <a:lnTo>
                    <a:pt x="4318863" y="2603500"/>
                  </a:lnTo>
                  <a:lnTo>
                    <a:pt x="4314913" y="2641600"/>
                  </a:lnTo>
                  <a:lnTo>
                    <a:pt x="4310507" y="2679700"/>
                  </a:lnTo>
                  <a:lnTo>
                    <a:pt x="4305655" y="2717800"/>
                  </a:lnTo>
                  <a:lnTo>
                    <a:pt x="4300359" y="2755900"/>
                  </a:lnTo>
                  <a:lnTo>
                    <a:pt x="4294632" y="2794000"/>
                  </a:lnTo>
                  <a:lnTo>
                    <a:pt x="4288447" y="2819400"/>
                  </a:lnTo>
                  <a:lnTo>
                    <a:pt x="4281830" y="2857500"/>
                  </a:lnTo>
                  <a:lnTo>
                    <a:pt x="4274794" y="2895600"/>
                  </a:lnTo>
                  <a:lnTo>
                    <a:pt x="4267314" y="2933700"/>
                  </a:lnTo>
                  <a:lnTo>
                    <a:pt x="4259402" y="2971800"/>
                  </a:lnTo>
                  <a:lnTo>
                    <a:pt x="4251071" y="2997200"/>
                  </a:lnTo>
                  <a:lnTo>
                    <a:pt x="4242308" y="3035300"/>
                  </a:lnTo>
                  <a:lnTo>
                    <a:pt x="4233138" y="3073400"/>
                  </a:lnTo>
                  <a:lnTo>
                    <a:pt x="4223550" y="3111500"/>
                  </a:lnTo>
                  <a:lnTo>
                    <a:pt x="4213542" y="3136900"/>
                  </a:lnTo>
                  <a:lnTo>
                    <a:pt x="4203128" y="3175000"/>
                  </a:lnTo>
                  <a:lnTo>
                    <a:pt x="4192295" y="3213100"/>
                  </a:lnTo>
                  <a:lnTo>
                    <a:pt x="4181068" y="3238500"/>
                  </a:lnTo>
                  <a:lnTo>
                    <a:pt x="4169435" y="3276600"/>
                  </a:lnTo>
                  <a:lnTo>
                    <a:pt x="4157395" y="3314700"/>
                  </a:lnTo>
                  <a:lnTo>
                    <a:pt x="4144962" y="3340100"/>
                  </a:lnTo>
                  <a:lnTo>
                    <a:pt x="4132148" y="3378200"/>
                  </a:lnTo>
                  <a:close/>
                </a:path>
                <a:path w="4333875" h="5219700">
                  <a:moveTo>
                    <a:pt x="3734993" y="4076700"/>
                  </a:moveTo>
                  <a:lnTo>
                    <a:pt x="3724897" y="4076700"/>
                  </a:lnTo>
                  <a:lnTo>
                    <a:pt x="3745953" y="4038600"/>
                  </a:lnTo>
                  <a:lnTo>
                    <a:pt x="3766629" y="4013200"/>
                  </a:lnTo>
                  <a:lnTo>
                    <a:pt x="3786974" y="3987800"/>
                  </a:lnTo>
                  <a:lnTo>
                    <a:pt x="3806990" y="3962400"/>
                  </a:lnTo>
                  <a:lnTo>
                    <a:pt x="3826675" y="3924300"/>
                  </a:lnTo>
                  <a:lnTo>
                    <a:pt x="3846017" y="3898900"/>
                  </a:lnTo>
                  <a:lnTo>
                    <a:pt x="3865016" y="3873500"/>
                  </a:lnTo>
                  <a:lnTo>
                    <a:pt x="3883685" y="3835400"/>
                  </a:lnTo>
                  <a:lnTo>
                    <a:pt x="3901998" y="3810000"/>
                  </a:lnTo>
                  <a:lnTo>
                    <a:pt x="3919956" y="3784600"/>
                  </a:lnTo>
                  <a:lnTo>
                    <a:pt x="3937558" y="3746500"/>
                  </a:lnTo>
                  <a:lnTo>
                    <a:pt x="3954818" y="3721100"/>
                  </a:lnTo>
                  <a:lnTo>
                    <a:pt x="3971709" y="3695700"/>
                  </a:lnTo>
                  <a:lnTo>
                    <a:pt x="3988244" y="3657600"/>
                  </a:lnTo>
                  <a:lnTo>
                    <a:pt x="4004424" y="3632200"/>
                  </a:lnTo>
                  <a:lnTo>
                    <a:pt x="4020223" y="3594100"/>
                  </a:lnTo>
                  <a:lnTo>
                    <a:pt x="4035653" y="3568700"/>
                  </a:lnTo>
                  <a:lnTo>
                    <a:pt x="4050715" y="3530600"/>
                  </a:lnTo>
                  <a:lnTo>
                    <a:pt x="4065409" y="3505200"/>
                  </a:lnTo>
                  <a:lnTo>
                    <a:pt x="4079709" y="3467100"/>
                  </a:lnTo>
                  <a:lnTo>
                    <a:pt x="4093641" y="3441700"/>
                  </a:lnTo>
                  <a:lnTo>
                    <a:pt x="4107179" y="3403600"/>
                  </a:lnTo>
                  <a:lnTo>
                    <a:pt x="4120337" y="3365500"/>
                  </a:lnTo>
                  <a:lnTo>
                    <a:pt x="4120311" y="3378200"/>
                  </a:lnTo>
                  <a:lnTo>
                    <a:pt x="4132148" y="3378200"/>
                  </a:lnTo>
                  <a:lnTo>
                    <a:pt x="4118927" y="3403600"/>
                  </a:lnTo>
                  <a:lnTo>
                    <a:pt x="4105325" y="3441700"/>
                  </a:lnTo>
                  <a:lnTo>
                    <a:pt x="4091330" y="3479800"/>
                  </a:lnTo>
                  <a:lnTo>
                    <a:pt x="4076966" y="3505200"/>
                  </a:lnTo>
                  <a:lnTo>
                    <a:pt x="4062209" y="3543300"/>
                  </a:lnTo>
                  <a:lnTo>
                    <a:pt x="4047083" y="3568700"/>
                  </a:lnTo>
                  <a:lnTo>
                    <a:pt x="4031576" y="3606800"/>
                  </a:lnTo>
                  <a:lnTo>
                    <a:pt x="4015701" y="3632200"/>
                  </a:lnTo>
                  <a:lnTo>
                    <a:pt x="3999458" y="3670300"/>
                  </a:lnTo>
                  <a:lnTo>
                    <a:pt x="3982859" y="3695700"/>
                  </a:lnTo>
                  <a:lnTo>
                    <a:pt x="3965879" y="3721100"/>
                  </a:lnTo>
                  <a:lnTo>
                    <a:pt x="3948557" y="3759200"/>
                  </a:lnTo>
                  <a:lnTo>
                    <a:pt x="3930865" y="3784600"/>
                  </a:lnTo>
                  <a:lnTo>
                    <a:pt x="3912831" y="3822700"/>
                  </a:lnTo>
                  <a:lnTo>
                    <a:pt x="3894429" y="3848100"/>
                  </a:lnTo>
                  <a:lnTo>
                    <a:pt x="3875697" y="3873500"/>
                  </a:lnTo>
                  <a:lnTo>
                    <a:pt x="3856609" y="3911600"/>
                  </a:lnTo>
                  <a:lnTo>
                    <a:pt x="3837178" y="3937000"/>
                  </a:lnTo>
                  <a:lnTo>
                    <a:pt x="3817416" y="3962400"/>
                  </a:lnTo>
                  <a:lnTo>
                    <a:pt x="3797300" y="3987800"/>
                  </a:lnTo>
                  <a:lnTo>
                    <a:pt x="3776865" y="4025900"/>
                  </a:lnTo>
                  <a:lnTo>
                    <a:pt x="3756101" y="4051300"/>
                  </a:lnTo>
                  <a:lnTo>
                    <a:pt x="3734993" y="4076700"/>
                  </a:lnTo>
                  <a:close/>
                </a:path>
                <a:path w="4333875" h="5219700">
                  <a:moveTo>
                    <a:pt x="3355086" y="4483100"/>
                  </a:moveTo>
                  <a:lnTo>
                    <a:pt x="3346627" y="4483100"/>
                  </a:lnTo>
                  <a:lnTo>
                    <a:pt x="3372535" y="4457700"/>
                  </a:lnTo>
                  <a:lnTo>
                    <a:pt x="3398113" y="4432300"/>
                  </a:lnTo>
                  <a:lnTo>
                    <a:pt x="3423399" y="4406900"/>
                  </a:lnTo>
                  <a:lnTo>
                    <a:pt x="3448392" y="4381500"/>
                  </a:lnTo>
                  <a:lnTo>
                    <a:pt x="3473094" y="4356100"/>
                  </a:lnTo>
                  <a:lnTo>
                    <a:pt x="3497516" y="4330700"/>
                  </a:lnTo>
                  <a:lnTo>
                    <a:pt x="3521633" y="4305300"/>
                  </a:lnTo>
                  <a:lnTo>
                    <a:pt x="3545459" y="4279900"/>
                  </a:lnTo>
                  <a:lnTo>
                    <a:pt x="3568979" y="4254500"/>
                  </a:lnTo>
                  <a:lnTo>
                    <a:pt x="3592195" y="4229100"/>
                  </a:lnTo>
                  <a:lnTo>
                    <a:pt x="3615105" y="4203700"/>
                  </a:lnTo>
                  <a:lnTo>
                    <a:pt x="3637699" y="4178300"/>
                  </a:lnTo>
                  <a:lnTo>
                    <a:pt x="3659987" y="4152900"/>
                  </a:lnTo>
                  <a:lnTo>
                    <a:pt x="3681958" y="4127500"/>
                  </a:lnTo>
                  <a:lnTo>
                    <a:pt x="3703612" y="4102100"/>
                  </a:lnTo>
                  <a:lnTo>
                    <a:pt x="3724935" y="4064000"/>
                  </a:lnTo>
                  <a:lnTo>
                    <a:pt x="3724897" y="4076700"/>
                  </a:lnTo>
                  <a:lnTo>
                    <a:pt x="3734993" y="4076700"/>
                  </a:lnTo>
                  <a:lnTo>
                    <a:pt x="3713568" y="4102100"/>
                  </a:lnTo>
                  <a:lnTo>
                    <a:pt x="3691826" y="4127500"/>
                  </a:lnTo>
                  <a:lnTo>
                    <a:pt x="3669753" y="4165600"/>
                  </a:lnTo>
                  <a:lnTo>
                    <a:pt x="3624681" y="4216400"/>
                  </a:lnTo>
                  <a:lnTo>
                    <a:pt x="3578352" y="4267200"/>
                  </a:lnTo>
                  <a:lnTo>
                    <a:pt x="3530803" y="4318000"/>
                  </a:lnTo>
                  <a:lnTo>
                    <a:pt x="3482047" y="4368800"/>
                  </a:lnTo>
                  <a:lnTo>
                    <a:pt x="3432124" y="4419600"/>
                  </a:lnTo>
                  <a:lnTo>
                    <a:pt x="3381057" y="4457700"/>
                  </a:lnTo>
                  <a:lnTo>
                    <a:pt x="3355086" y="4483100"/>
                  </a:lnTo>
                  <a:close/>
                </a:path>
                <a:path w="4333875" h="5219700">
                  <a:moveTo>
                    <a:pt x="2290406" y="5092700"/>
                  </a:moveTo>
                  <a:lnTo>
                    <a:pt x="2218245" y="5092700"/>
                  </a:lnTo>
                  <a:lnTo>
                    <a:pt x="2252586" y="5080000"/>
                  </a:lnTo>
                  <a:lnTo>
                    <a:pt x="2286596" y="5080000"/>
                  </a:lnTo>
                  <a:lnTo>
                    <a:pt x="2320582" y="5067300"/>
                  </a:lnTo>
                  <a:lnTo>
                    <a:pt x="2354313" y="5054600"/>
                  </a:lnTo>
                  <a:lnTo>
                    <a:pt x="2387854" y="5041900"/>
                  </a:lnTo>
                  <a:lnTo>
                    <a:pt x="2421216" y="5029200"/>
                  </a:lnTo>
                  <a:lnTo>
                    <a:pt x="2454376" y="5016500"/>
                  </a:lnTo>
                  <a:lnTo>
                    <a:pt x="2487358" y="5003800"/>
                  </a:lnTo>
                  <a:lnTo>
                    <a:pt x="2520124" y="4991100"/>
                  </a:lnTo>
                  <a:lnTo>
                    <a:pt x="2552712" y="4978400"/>
                  </a:lnTo>
                  <a:lnTo>
                    <a:pt x="2585085" y="4965700"/>
                  </a:lnTo>
                  <a:lnTo>
                    <a:pt x="2617254" y="4953000"/>
                  </a:lnTo>
                  <a:lnTo>
                    <a:pt x="2649220" y="4940300"/>
                  </a:lnTo>
                  <a:lnTo>
                    <a:pt x="2680970" y="4914900"/>
                  </a:lnTo>
                  <a:lnTo>
                    <a:pt x="2712504" y="4902200"/>
                  </a:lnTo>
                  <a:lnTo>
                    <a:pt x="2743835" y="4889500"/>
                  </a:lnTo>
                  <a:lnTo>
                    <a:pt x="2774937" y="4876800"/>
                  </a:lnTo>
                  <a:lnTo>
                    <a:pt x="2805823" y="4851400"/>
                  </a:lnTo>
                  <a:lnTo>
                    <a:pt x="2836481" y="4838700"/>
                  </a:lnTo>
                  <a:lnTo>
                    <a:pt x="2866910" y="4826000"/>
                  </a:lnTo>
                  <a:lnTo>
                    <a:pt x="2897111" y="4800600"/>
                  </a:lnTo>
                  <a:lnTo>
                    <a:pt x="2927083" y="4787900"/>
                  </a:lnTo>
                  <a:lnTo>
                    <a:pt x="2956814" y="4762500"/>
                  </a:lnTo>
                  <a:lnTo>
                    <a:pt x="2986303" y="4749800"/>
                  </a:lnTo>
                  <a:lnTo>
                    <a:pt x="3015551" y="4724400"/>
                  </a:lnTo>
                  <a:lnTo>
                    <a:pt x="3044558" y="4711700"/>
                  </a:lnTo>
                  <a:lnTo>
                    <a:pt x="3073323" y="4686300"/>
                  </a:lnTo>
                  <a:lnTo>
                    <a:pt x="3101822" y="4673600"/>
                  </a:lnTo>
                  <a:lnTo>
                    <a:pt x="3130080" y="4648200"/>
                  </a:lnTo>
                  <a:lnTo>
                    <a:pt x="3158083" y="4635500"/>
                  </a:lnTo>
                  <a:lnTo>
                    <a:pt x="3185833" y="4610100"/>
                  </a:lnTo>
                  <a:lnTo>
                    <a:pt x="3213303" y="4584700"/>
                  </a:lnTo>
                  <a:lnTo>
                    <a:pt x="3240519" y="4572000"/>
                  </a:lnTo>
                  <a:lnTo>
                    <a:pt x="3267468" y="4546600"/>
                  </a:lnTo>
                  <a:lnTo>
                    <a:pt x="3294151" y="4521200"/>
                  </a:lnTo>
                  <a:lnTo>
                    <a:pt x="3320554" y="4495800"/>
                  </a:lnTo>
                  <a:lnTo>
                    <a:pt x="3346691" y="4470400"/>
                  </a:lnTo>
                  <a:lnTo>
                    <a:pt x="3346627" y="4483100"/>
                  </a:lnTo>
                  <a:lnTo>
                    <a:pt x="3355086" y="4483100"/>
                  </a:lnTo>
                  <a:lnTo>
                    <a:pt x="3328847" y="4508500"/>
                  </a:lnTo>
                  <a:lnTo>
                    <a:pt x="3275520" y="4559300"/>
                  </a:lnTo>
                  <a:lnTo>
                    <a:pt x="3248456" y="4572000"/>
                  </a:lnTo>
                  <a:lnTo>
                    <a:pt x="3193529" y="4622800"/>
                  </a:lnTo>
                  <a:lnTo>
                    <a:pt x="3165665" y="4635500"/>
                  </a:lnTo>
                  <a:lnTo>
                    <a:pt x="3109163" y="4686300"/>
                  </a:lnTo>
                  <a:lnTo>
                    <a:pt x="3080524" y="4699000"/>
                  </a:lnTo>
                  <a:lnTo>
                    <a:pt x="3051632" y="4724400"/>
                  </a:lnTo>
                  <a:lnTo>
                    <a:pt x="3022498" y="4737100"/>
                  </a:lnTo>
                  <a:lnTo>
                    <a:pt x="2993123" y="4762500"/>
                  </a:lnTo>
                  <a:lnTo>
                    <a:pt x="2963506" y="4775200"/>
                  </a:lnTo>
                  <a:lnTo>
                    <a:pt x="2933636" y="4800600"/>
                  </a:lnTo>
                  <a:lnTo>
                    <a:pt x="2903537" y="4813300"/>
                  </a:lnTo>
                  <a:lnTo>
                    <a:pt x="2873209" y="4838700"/>
                  </a:lnTo>
                  <a:lnTo>
                    <a:pt x="2811843" y="4864100"/>
                  </a:lnTo>
                  <a:lnTo>
                    <a:pt x="2780830" y="4889500"/>
                  </a:lnTo>
                  <a:lnTo>
                    <a:pt x="2686443" y="4927600"/>
                  </a:lnTo>
                  <a:lnTo>
                    <a:pt x="2654554" y="4953000"/>
                  </a:lnTo>
                  <a:lnTo>
                    <a:pt x="2392045" y="5054600"/>
                  </a:lnTo>
                  <a:lnTo>
                    <a:pt x="2290406" y="5092700"/>
                  </a:lnTo>
                  <a:close/>
                </a:path>
                <a:path w="4333875" h="5219700">
                  <a:moveTo>
                    <a:pt x="45402" y="4851400"/>
                  </a:moveTo>
                  <a:lnTo>
                    <a:pt x="0" y="4851400"/>
                  </a:lnTo>
                  <a:lnTo>
                    <a:pt x="0" y="4826000"/>
                  </a:lnTo>
                  <a:lnTo>
                    <a:pt x="14744" y="4838700"/>
                  </a:lnTo>
                  <a:lnTo>
                    <a:pt x="45402" y="4851400"/>
                  </a:lnTo>
                  <a:close/>
                </a:path>
                <a:path w="4333875" h="5219700">
                  <a:moveTo>
                    <a:pt x="632904" y="5092700"/>
                  </a:moveTo>
                  <a:lnTo>
                    <a:pt x="560743" y="5092700"/>
                  </a:lnTo>
                  <a:lnTo>
                    <a:pt x="459105" y="5054600"/>
                  </a:lnTo>
                  <a:lnTo>
                    <a:pt x="196596" y="4953000"/>
                  </a:lnTo>
                  <a:lnTo>
                    <a:pt x="164706" y="4927600"/>
                  </a:lnTo>
                  <a:lnTo>
                    <a:pt x="70319" y="4889500"/>
                  </a:lnTo>
                  <a:lnTo>
                    <a:pt x="39306" y="4864100"/>
                  </a:lnTo>
                  <a:lnTo>
                    <a:pt x="8509" y="4851400"/>
                  </a:lnTo>
                  <a:lnTo>
                    <a:pt x="45326" y="4851400"/>
                  </a:lnTo>
                  <a:lnTo>
                    <a:pt x="76276" y="4876800"/>
                  </a:lnTo>
                  <a:lnTo>
                    <a:pt x="107391" y="4889500"/>
                  </a:lnTo>
                  <a:lnTo>
                    <a:pt x="138709" y="4902200"/>
                  </a:lnTo>
                  <a:lnTo>
                    <a:pt x="170256" y="4914900"/>
                  </a:lnTo>
                  <a:lnTo>
                    <a:pt x="202006" y="4940300"/>
                  </a:lnTo>
                  <a:lnTo>
                    <a:pt x="233972" y="4953000"/>
                  </a:lnTo>
                  <a:lnTo>
                    <a:pt x="266141" y="4965700"/>
                  </a:lnTo>
                  <a:lnTo>
                    <a:pt x="298513" y="4978400"/>
                  </a:lnTo>
                  <a:lnTo>
                    <a:pt x="331089" y="4991100"/>
                  </a:lnTo>
                  <a:lnTo>
                    <a:pt x="363867" y="5003800"/>
                  </a:lnTo>
                  <a:lnTo>
                    <a:pt x="396836" y="5016500"/>
                  </a:lnTo>
                  <a:lnTo>
                    <a:pt x="430009" y="5029200"/>
                  </a:lnTo>
                  <a:lnTo>
                    <a:pt x="463359" y="5041900"/>
                  </a:lnTo>
                  <a:lnTo>
                    <a:pt x="496912" y="5054600"/>
                  </a:lnTo>
                  <a:lnTo>
                    <a:pt x="530631" y="5067300"/>
                  </a:lnTo>
                  <a:lnTo>
                    <a:pt x="564553" y="5080000"/>
                  </a:lnTo>
                  <a:lnTo>
                    <a:pt x="598563" y="5080000"/>
                  </a:lnTo>
                  <a:lnTo>
                    <a:pt x="632904" y="5092700"/>
                  </a:lnTo>
                  <a:close/>
                </a:path>
                <a:path w="4333875" h="5219700">
                  <a:moveTo>
                    <a:pt x="771677" y="5130800"/>
                  </a:moveTo>
                  <a:lnTo>
                    <a:pt x="698754" y="5130800"/>
                  </a:lnTo>
                  <a:lnTo>
                    <a:pt x="594982" y="5092700"/>
                  </a:lnTo>
                  <a:lnTo>
                    <a:pt x="632828" y="5092700"/>
                  </a:lnTo>
                  <a:lnTo>
                    <a:pt x="667346" y="5105400"/>
                  </a:lnTo>
                  <a:lnTo>
                    <a:pt x="701954" y="5118100"/>
                  </a:lnTo>
                  <a:lnTo>
                    <a:pt x="736650" y="5118100"/>
                  </a:lnTo>
                  <a:lnTo>
                    <a:pt x="771677" y="5130800"/>
                  </a:lnTo>
                  <a:close/>
                </a:path>
                <a:path w="4333875" h="5219700">
                  <a:moveTo>
                    <a:pt x="2152396" y="5130800"/>
                  </a:moveTo>
                  <a:lnTo>
                    <a:pt x="2079472" y="5130800"/>
                  </a:lnTo>
                  <a:lnTo>
                    <a:pt x="2114499" y="5118100"/>
                  </a:lnTo>
                  <a:lnTo>
                    <a:pt x="2149195" y="5118100"/>
                  </a:lnTo>
                  <a:lnTo>
                    <a:pt x="2183879" y="5105400"/>
                  </a:lnTo>
                  <a:lnTo>
                    <a:pt x="2218321" y="5092700"/>
                  </a:lnTo>
                  <a:lnTo>
                    <a:pt x="2256167" y="5092700"/>
                  </a:lnTo>
                  <a:lnTo>
                    <a:pt x="2152396" y="5130800"/>
                  </a:lnTo>
                  <a:close/>
                </a:path>
                <a:path w="4333875" h="5219700">
                  <a:moveTo>
                    <a:pt x="877468" y="5156200"/>
                  </a:moveTo>
                  <a:lnTo>
                    <a:pt x="804037" y="5156200"/>
                  </a:lnTo>
                  <a:lnTo>
                    <a:pt x="733679" y="5130800"/>
                  </a:lnTo>
                  <a:lnTo>
                    <a:pt x="771601" y="5130800"/>
                  </a:lnTo>
                  <a:lnTo>
                    <a:pt x="806780" y="5143500"/>
                  </a:lnTo>
                  <a:lnTo>
                    <a:pt x="841959" y="5143500"/>
                  </a:lnTo>
                  <a:lnTo>
                    <a:pt x="877468" y="5156200"/>
                  </a:lnTo>
                  <a:close/>
                </a:path>
                <a:path w="4333875" h="5219700">
                  <a:moveTo>
                    <a:pt x="2047113" y="5156200"/>
                  </a:moveTo>
                  <a:lnTo>
                    <a:pt x="1973681" y="5156200"/>
                  </a:lnTo>
                  <a:lnTo>
                    <a:pt x="2009190" y="5143500"/>
                  </a:lnTo>
                  <a:lnTo>
                    <a:pt x="2044369" y="5143500"/>
                  </a:lnTo>
                  <a:lnTo>
                    <a:pt x="2079548" y="5130800"/>
                  </a:lnTo>
                  <a:lnTo>
                    <a:pt x="2117471" y="5130800"/>
                  </a:lnTo>
                  <a:lnTo>
                    <a:pt x="2047113" y="5156200"/>
                  </a:lnTo>
                  <a:close/>
                </a:path>
                <a:path w="4333875" h="5219700">
                  <a:moveTo>
                    <a:pt x="948766" y="5168900"/>
                  </a:moveTo>
                  <a:lnTo>
                    <a:pt x="875030" y="5168900"/>
                  </a:lnTo>
                  <a:lnTo>
                    <a:pt x="839457" y="5156200"/>
                  </a:lnTo>
                  <a:lnTo>
                    <a:pt x="912964" y="5156200"/>
                  </a:lnTo>
                  <a:lnTo>
                    <a:pt x="948766" y="5168900"/>
                  </a:lnTo>
                  <a:close/>
                </a:path>
                <a:path w="4333875" h="5219700">
                  <a:moveTo>
                    <a:pt x="1976120" y="5168900"/>
                  </a:moveTo>
                  <a:lnTo>
                    <a:pt x="1902383" y="5168900"/>
                  </a:lnTo>
                  <a:lnTo>
                    <a:pt x="1938185" y="5156200"/>
                  </a:lnTo>
                  <a:lnTo>
                    <a:pt x="2011692" y="5156200"/>
                  </a:lnTo>
                  <a:lnTo>
                    <a:pt x="1976120" y="5168900"/>
                  </a:lnTo>
                  <a:close/>
                </a:path>
                <a:path w="4333875" h="5219700">
                  <a:moveTo>
                    <a:pt x="1020648" y="5181600"/>
                  </a:moveTo>
                  <a:lnTo>
                    <a:pt x="946645" y="5181600"/>
                  </a:lnTo>
                  <a:lnTo>
                    <a:pt x="910767" y="5168900"/>
                  </a:lnTo>
                  <a:lnTo>
                    <a:pt x="984554" y="5168900"/>
                  </a:lnTo>
                  <a:lnTo>
                    <a:pt x="1020648" y="5181600"/>
                  </a:lnTo>
                  <a:close/>
                </a:path>
                <a:path w="4333875" h="5219700">
                  <a:moveTo>
                    <a:pt x="1904504" y="5181600"/>
                  </a:moveTo>
                  <a:lnTo>
                    <a:pt x="1830501" y="5181600"/>
                  </a:lnTo>
                  <a:lnTo>
                    <a:pt x="1866595" y="5168900"/>
                  </a:lnTo>
                  <a:lnTo>
                    <a:pt x="1940382" y="5168900"/>
                  </a:lnTo>
                  <a:lnTo>
                    <a:pt x="1904504" y="5181600"/>
                  </a:lnTo>
                  <a:close/>
                </a:path>
                <a:path w="4333875" h="5219700">
                  <a:moveTo>
                    <a:pt x="1129550" y="5194300"/>
                  </a:moveTo>
                  <a:lnTo>
                    <a:pt x="1018857" y="5194300"/>
                  </a:lnTo>
                  <a:lnTo>
                    <a:pt x="982675" y="5181600"/>
                  </a:lnTo>
                  <a:lnTo>
                    <a:pt x="1093038" y="5181600"/>
                  </a:lnTo>
                  <a:lnTo>
                    <a:pt x="1129550" y="5194300"/>
                  </a:lnTo>
                  <a:close/>
                </a:path>
                <a:path w="4333875" h="5219700">
                  <a:moveTo>
                    <a:pt x="1832292" y="5194300"/>
                  </a:moveTo>
                  <a:lnTo>
                    <a:pt x="1721599" y="5194300"/>
                  </a:lnTo>
                  <a:lnTo>
                    <a:pt x="1758111" y="5181600"/>
                  </a:lnTo>
                  <a:lnTo>
                    <a:pt x="1868474" y="5181600"/>
                  </a:lnTo>
                  <a:lnTo>
                    <a:pt x="1832292" y="5194300"/>
                  </a:lnTo>
                  <a:close/>
                </a:path>
                <a:path w="4333875" h="5219700">
                  <a:moveTo>
                    <a:pt x="1276604" y="5207000"/>
                  </a:moveTo>
                  <a:lnTo>
                    <a:pt x="1128229" y="5207000"/>
                  </a:lnTo>
                  <a:lnTo>
                    <a:pt x="1091628" y="5194300"/>
                  </a:lnTo>
                  <a:lnTo>
                    <a:pt x="1239570" y="5194300"/>
                  </a:lnTo>
                  <a:lnTo>
                    <a:pt x="1276604" y="5207000"/>
                  </a:lnTo>
                  <a:close/>
                </a:path>
                <a:path w="4333875" h="5219700">
                  <a:moveTo>
                    <a:pt x="1722920" y="5207000"/>
                  </a:moveTo>
                  <a:lnTo>
                    <a:pt x="1574546" y="5207000"/>
                  </a:lnTo>
                  <a:lnTo>
                    <a:pt x="1611579" y="5194300"/>
                  </a:lnTo>
                  <a:lnTo>
                    <a:pt x="1759521" y="5194300"/>
                  </a:lnTo>
                  <a:lnTo>
                    <a:pt x="1722920" y="5207000"/>
                  </a:lnTo>
                  <a:close/>
                </a:path>
                <a:path w="4333875" h="5219700">
                  <a:moveTo>
                    <a:pt x="1575231" y="5219700"/>
                  </a:moveTo>
                  <a:lnTo>
                    <a:pt x="1275918" y="5219700"/>
                  </a:lnTo>
                  <a:lnTo>
                    <a:pt x="1238808" y="5207000"/>
                  </a:lnTo>
                  <a:lnTo>
                    <a:pt x="1612341" y="5207000"/>
                  </a:lnTo>
                  <a:lnTo>
                    <a:pt x="157523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060950" y="3371850"/>
            <a:ext cx="6765925" cy="3148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205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Деструктивно.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12700" marR="5080" indent="65405" algn="ctr">
              <a:lnSpc>
                <a:spcPct val="88000"/>
              </a:lnSpc>
              <a:spcBef>
                <a:spcPts val="150"/>
              </a:spcBef>
            </a:pPr>
            <a:r>
              <a:rPr sz="1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Такое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решение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неверно,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ведь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данный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поступок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грозить </a:t>
            </a:r>
            <a:r>
              <a:rPr sz="1800" spc="-4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тебе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административной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ответственностью.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Социальные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сети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4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– </a:t>
            </a:r>
            <a:r>
              <a:rPr sz="1800" spc="-45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место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для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разрешения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конфликтов,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такие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действия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только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усугубят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ситуацию</a:t>
            </a:r>
            <a:r>
              <a:rPr sz="2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.</a:t>
            </a:r>
            <a:endParaRPr sz="28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750">
              <a:latin typeface="Microsoft Sans Serif" panose="020B0604020202020204"/>
              <a:cs typeface="Microsoft Sans Serif" panose="020B0604020202020204"/>
            </a:endParaRPr>
          </a:p>
          <a:p>
            <a:pPr marR="33020" algn="ctr">
              <a:lnSpc>
                <a:spcPct val="100000"/>
              </a:lnSpc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0</a:t>
            </a:r>
            <a:r>
              <a:rPr sz="8800" spc="-4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баллов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7084" y="0"/>
            <a:ext cx="4627880" cy="2930525"/>
          </a:xfrm>
          <a:prstGeom prst="rect">
            <a:avLst/>
          </a:prstGeom>
        </p:spPr>
        <p:txBody>
          <a:bodyPr vert="horz" wrap="square" lIns="0" tIns="49275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880"/>
              </a:spcBef>
            </a:pPr>
            <a:r>
              <a:rPr sz="8000" dirty="0"/>
              <a:t>3</a:t>
            </a:r>
            <a:r>
              <a:rPr sz="8000" spc="-70" dirty="0"/>
              <a:t> </a:t>
            </a:r>
            <a:r>
              <a:rPr sz="8000" dirty="0"/>
              <a:t>выбор</a:t>
            </a:r>
            <a:endParaRPr sz="8000"/>
          </a:p>
          <a:p>
            <a:pPr marL="307975" marR="282575" algn="ctr">
              <a:lnSpc>
                <a:spcPct val="100000"/>
              </a:lnSpc>
              <a:spcBef>
                <a:spcPts val="850"/>
              </a:spcBef>
            </a:pPr>
            <a:r>
              <a:rPr sz="1800" dirty="0"/>
              <a:t>Преподаватель меня публично </a:t>
            </a:r>
            <a:r>
              <a:rPr sz="1800" spc="-590" dirty="0"/>
              <a:t> </a:t>
            </a:r>
            <a:r>
              <a:rPr sz="1800" dirty="0"/>
              <a:t>унизила, начну</a:t>
            </a:r>
            <a:r>
              <a:rPr sz="1800" spc="5" dirty="0"/>
              <a:t> </a:t>
            </a:r>
            <a:r>
              <a:rPr sz="1800" dirty="0"/>
              <a:t>анонимно </a:t>
            </a:r>
            <a:r>
              <a:rPr sz="1800" spc="5" dirty="0"/>
              <a:t> </a:t>
            </a:r>
            <a:r>
              <a:rPr sz="1800" dirty="0"/>
              <a:t>оскорблять ее в социальных </a:t>
            </a:r>
            <a:r>
              <a:rPr sz="1800" spc="5" dirty="0"/>
              <a:t> </a:t>
            </a:r>
            <a:r>
              <a:rPr sz="1800" dirty="0"/>
              <a:t>сетях,</a:t>
            </a:r>
            <a:r>
              <a:rPr sz="1800" spc="-5" dirty="0"/>
              <a:t> </a:t>
            </a:r>
            <a:r>
              <a:rPr sz="1800" dirty="0"/>
              <a:t>ведь</a:t>
            </a:r>
            <a:r>
              <a:rPr sz="1800" spc="-5" dirty="0"/>
              <a:t> </a:t>
            </a:r>
            <a:r>
              <a:rPr sz="1800" dirty="0"/>
              <a:t>так</a:t>
            </a:r>
            <a:r>
              <a:rPr sz="1800" spc="-5" dirty="0"/>
              <a:t> </a:t>
            </a:r>
            <a:r>
              <a:rPr sz="1800" dirty="0"/>
              <a:t>справедливо.</a:t>
            </a:r>
            <a:endParaRPr sz="1800"/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438140" y="3114675"/>
            <a:ext cx="6104255" cy="158305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42900" algn="ctr">
              <a:lnSpc>
                <a:spcPts val="1825"/>
              </a:lnSpc>
              <a:spcBef>
                <a:spcPts val="95"/>
              </a:spcBef>
            </a:pPr>
            <a:r>
              <a:rPr sz="16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Неконструктивно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.</a:t>
            </a:r>
            <a:endParaRPr sz="1600">
              <a:latin typeface="Microsoft Sans Serif" panose="020B0604020202020204"/>
              <a:cs typeface="Microsoft Sans Serif" panose="020B0604020202020204"/>
            </a:endParaRPr>
          </a:p>
          <a:p>
            <a:pPr marL="40005" marR="33020" algn="ctr">
              <a:lnSpc>
                <a:spcPts val="1720"/>
              </a:lnSpc>
              <a:spcBef>
                <a:spcPts val="125"/>
              </a:spcBef>
            </a:pPr>
            <a:r>
              <a:rPr sz="16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Роман</a:t>
            </a:r>
            <a:r>
              <a:rPr sz="16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повел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себя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эмоционально,</a:t>
            </a:r>
            <a:r>
              <a:rPr sz="16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конфликт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остался </a:t>
            </a:r>
            <a:r>
              <a:rPr sz="16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нерешенным.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Кроме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того,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он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получит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знаний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оценок.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Если </a:t>
            </a:r>
            <a:r>
              <a:rPr sz="1600" spc="-40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студент</a:t>
            </a:r>
            <a:r>
              <a:rPr sz="16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сможет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сдать</a:t>
            </a:r>
            <a:endParaRPr sz="1600">
              <a:latin typeface="Microsoft Sans Serif" panose="020B0604020202020204"/>
              <a:cs typeface="Microsoft Sans Serif" panose="020B0604020202020204"/>
            </a:endParaRPr>
          </a:p>
          <a:p>
            <a:pPr marL="12065" marR="5080" algn="ctr">
              <a:lnSpc>
                <a:spcPts val="1730"/>
              </a:lnSpc>
              <a:spcBef>
                <a:spcPts val="5"/>
              </a:spcBef>
            </a:pP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промежуточную</a:t>
            </a:r>
            <a:r>
              <a:rPr sz="1600" spc="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аттестацию</a:t>
            </a:r>
            <a:r>
              <a:rPr sz="1600" spc="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</a:t>
            </a:r>
            <a:r>
              <a:rPr sz="1600" spc="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одному</a:t>
            </a:r>
            <a:r>
              <a:rPr sz="1600" spc="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предмету</a:t>
            </a:r>
            <a:r>
              <a:rPr sz="1600" spc="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600" spc="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колледже,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то </a:t>
            </a:r>
            <a:r>
              <a:rPr sz="1600" spc="-40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повлечь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за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собой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негативные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последствия,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том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числе</a:t>
            </a:r>
            <a:r>
              <a:rPr sz="16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отчисление.</a:t>
            </a:r>
            <a:endParaRPr sz="16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54102" y="5023078"/>
            <a:ext cx="498030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2</a:t>
            </a:r>
            <a:r>
              <a:rPr sz="8800" spc="-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07084" y="0"/>
            <a:ext cx="4627880" cy="3063240"/>
          </a:xfrm>
          <a:prstGeom prst="rect">
            <a:avLst/>
          </a:prstGeom>
        </p:spPr>
        <p:txBody>
          <a:bodyPr vert="horz" wrap="square" lIns="0" tIns="5549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70"/>
              </a:spcBef>
            </a:pPr>
            <a:r>
              <a:rPr sz="8000" dirty="0"/>
              <a:t>4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  <a:p>
            <a:pPr marL="309245" marR="431800" indent="-1270" algn="ctr">
              <a:lnSpc>
                <a:spcPct val="107000"/>
              </a:lnSpc>
              <a:spcBef>
                <a:spcPts val="810"/>
              </a:spcBef>
            </a:pPr>
            <a:r>
              <a:rPr sz="1800" dirty="0"/>
              <a:t>Громко хлопнуть дверью, </a:t>
            </a:r>
            <a:r>
              <a:rPr sz="1800" spc="5" dirty="0"/>
              <a:t> </a:t>
            </a:r>
            <a:r>
              <a:rPr sz="1800" dirty="0"/>
              <a:t>выйти из класса и больше не </a:t>
            </a:r>
            <a:r>
              <a:rPr sz="1800" spc="-590" dirty="0"/>
              <a:t> </a:t>
            </a:r>
            <a:r>
              <a:rPr sz="1800" dirty="0"/>
              <a:t>посещать занятия</a:t>
            </a:r>
            <a:r>
              <a:rPr sz="1800" spc="5" dirty="0"/>
              <a:t> </a:t>
            </a:r>
            <a:r>
              <a:rPr sz="1800" dirty="0"/>
              <a:t>у этого </a:t>
            </a:r>
            <a:r>
              <a:rPr sz="1800" spc="5" dirty="0"/>
              <a:t> </a:t>
            </a:r>
            <a:r>
              <a:rPr sz="1800" dirty="0"/>
              <a:t>преподавателя.</a:t>
            </a:r>
            <a:endParaRPr sz="1800"/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422892" y="1562100"/>
            <a:ext cx="532130" cy="27940"/>
          </a:xfrm>
          <a:custGeom>
            <a:avLst/>
            <a:gdLst/>
            <a:ahLst/>
            <a:cxnLst/>
            <a:rect l="l" t="t" r="r" b="b"/>
            <a:pathLst>
              <a:path w="532129" h="27940">
                <a:moveTo>
                  <a:pt x="0" y="27939"/>
                </a:moveTo>
                <a:lnTo>
                  <a:pt x="532002" y="27939"/>
                </a:lnTo>
                <a:lnTo>
                  <a:pt x="532002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0120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120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6406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407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2693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6693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97994" y="1562100"/>
            <a:ext cx="12065" cy="27940"/>
          </a:xfrm>
          <a:custGeom>
            <a:avLst/>
            <a:gdLst/>
            <a:ahLst/>
            <a:cxnLst/>
            <a:rect l="l" t="t" r="r" b="b"/>
            <a:pathLst>
              <a:path w="12065" h="27940">
                <a:moveTo>
                  <a:pt x="0" y="27939"/>
                </a:moveTo>
                <a:lnTo>
                  <a:pt x="12065" y="27939"/>
                </a:lnTo>
                <a:lnTo>
                  <a:pt x="12065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422892" y="6430009"/>
            <a:ext cx="81280" cy="29209"/>
          </a:xfrm>
          <a:custGeom>
            <a:avLst/>
            <a:gdLst/>
            <a:ahLst/>
            <a:cxnLst/>
            <a:rect l="l" t="t" r="r" b="b"/>
            <a:pathLst>
              <a:path w="81279" h="29210">
                <a:moveTo>
                  <a:pt x="0" y="28701"/>
                </a:moveTo>
                <a:lnTo>
                  <a:pt x="81152" y="28701"/>
                </a:lnTo>
                <a:lnTo>
                  <a:pt x="81152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326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9612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3612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5898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9899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2185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" name="object 17"/>
          <p:cNvGrpSpPr/>
          <p:nvPr/>
        </p:nvGrpSpPr>
        <p:grpSpPr>
          <a:xfrm>
            <a:off x="9394190" y="1532889"/>
            <a:ext cx="2544445" cy="4954270"/>
            <a:chOff x="9394190" y="1532889"/>
            <a:chExt cx="2544445" cy="4954270"/>
          </a:xfrm>
        </p:grpSpPr>
        <p:sp>
          <p:nvSpPr>
            <p:cNvPr id="18" name="object 18"/>
            <p:cNvSpPr/>
            <p:nvPr/>
          </p:nvSpPr>
          <p:spPr>
            <a:xfrm>
              <a:off x="9422892" y="1590039"/>
              <a:ext cx="2487295" cy="4869180"/>
            </a:xfrm>
            <a:custGeom>
              <a:avLst/>
              <a:gdLst/>
              <a:ahLst/>
              <a:cxnLst/>
              <a:rect l="l" t="t" r="r" b="b"/>
              <a:pathLst>
                <a:path w="2487295" h="4869180">
                  <a:moveTo>
                    <a:pt x="2487168" y="0"/>
                  </a:moveTo>
                  <a:lnTo>
                    <a:pt x="0" y="0"/>
                  </a:lnTo>
                  <a:lnTo>
                    <a:pt x="0" y="4839982"/>
                  </a:lnTo>
                  <a:lnTo>
                    <a:pt x="2195703" y="4839982"/>
                  </a:lnTo>
                  <a:lnTo>
                    <a:pt x="2195703" y="4868684"/>
                  </a:lnTo>
                  <a:lnTo>
                    <a:pt x="2487168" y="4868684"/>
                  </a:lnTo>
                  <a:lnTo>
                    <a:pt x="2487168" y="4839982"/>
                  </a:lnTo>
                  <a:lnTo>
                    <a:pt x="2487168" y="0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394190" y="1532889"/>
              <a:ext cx="2544445" cy="4954270"/>
            </a:xfrm>
            <a:custGeom>
              <a:avLst/>
              <a:gdLst/>
              <a:ahLst/>
              <a:cxnLst/>
              <a:rect l="l" t="t" r="r" b="b"/>
              <a:pathLst>
                <a:path w="2544445" h="4954270">
                  <a:moveTo>
                    <a:pt x="57150" y="4697095"/>
                  </a:moveTo>
                  <a:lnTo>
                    <a:pt x="0" y="4697095"/>
                  </a:lnTo>
                  <a:lnTo>
                    <a:pt x="0" y="4925695"/>
                  </a:lnTo>
                  <a:lnTo>
                    <a:pt x="57150" y="4925695"/>
                  </a:lnTo>
                  <a:lnTo>
                    <a:pt x="57150" y="4697095"/>
                  </a:lnTo>
                  <a:close/>
                </a:path>
                <a:path w="2544445" h="4954270">
                  <a:moveTo>
                    <a:pt x="57150" y="4468495"/>
                  </a:moveTo>
                  <a:lnTo>
                    <a:pt x="0" y="4468495"/>
                  </a:lnTo>
                  <a:lnTo>
                    <a:pt x="0" y="4525645"/>
                  </a:lnTo>
                  <a:lnTo>
                    <a:pt x="57150" y="4525645"/>
                  </a:lnTo>
                  <a:lnTo>
                    <a:pt x="57150" y="4468495"/>
                  </a:lnTo>
                  <a:close/>
                </a:path>
                <a:path w="2544445" h="4954270">
                  <a:moveTo>
                    <a:pt x="57150" y="4068445"/>
                  </a:moveTo>
                  <a:lnTo>
                    <a:pt x="0" y="4068445"/>
                  </a:lnTo>
                  <a:lnTo>
                    <a:pt x="0" y="4297045"/>
                  </a:lnTo>
                  <a:lnTo>
                    <a:pt x="57150" y="4297045"/>
                  </a:lnTo>
                  <a:lnTo>
                    <a:pt x="57150" y="4068445"/>
                  </a:lnTo>
                  <a:close/>
                </a:path>
                <a:path w="2544445" h="4954270">
                  <a:moveTo>
                    <a:pt x="57150" y="3839845"/>
                  </a:moveTo>
                  <a:lnTo>
                    <a:pt x="0" y="3839845"/>
                  </a:lnTo>
                  <a:lnTo>
                    <a:pt x="0" y="3896995"/>
                  </a:lnTo>
                  <a:lnTo>
                    <a:pt x="57150" y="3896995"/>
                  </a:lnTo>
                  <a:lnTo>
                    <a:pt x="57150" y="3839845"/>
                  </a:lnTo>
                  <a:close/>
                </a:path>
                <a:path w="2544445" h="4954270">
                  <a:moveTo>
                    <a:pt x="57150" y="3439795"/>
                  </a:moveTo>
                  <a:lnTo>
                    <a:pt x="0" y="3439795"/>
                  </a:lnTo>
                  <a:lnTo>
                    <a:pt x="0" y="3668395"/>
                  </a:lnTo>
                  <a:lnTo>
                    <a:pt x="57150" y="3668395"/>
                  </a:lnTo>
                  <a:lnTo>
                    <a:pt x="57150" y="3439795"/>
                  </a:lnTo>
                  <a:close/>
                </a:path>
                <a:path w="2544445" h="4954270">
                  <a:moveTo>
                    <a:pt x="57150" y="3211195"/>
                  </a:moveTo>
                  <a:lnTo>
                    <a:pt x="0" y="3211195"/>
                  </a:lnTo>
                  <a:lnTo>
                    <a:pt x="0" y="3268345"/>
                  </a:lnTo>
                  <a:lnTo>
                    <a:pt x="57150" y="3268345"/>
                  </a:lnTo>
                  <a:lnTo>
                    <a:pt x="57150" y="3211195"/>
                  </a:lnTo>
                  <a:close/>
                </a:path>
                <a:path w="2544445" h="4954270">
                  <a:moveTo>
                    <a:pt x="57150" y="2811145"/>
                  </a:moveTo>
                  <a:lnTo>
                    <a:pt x="0" y="2811145"/>
                  </a:lnTo>
                  <a:lnTo>
                    <a:pt x="0" y="3039745"/>
                  </a:lnTo>
                  <a:lnTo>
                    <a:pt x="57150" y="3039745"/>
                  </a:lnTo>
                  <a:lnTo>
                    <a:pt x="57150" y="2811145"/>
                  </a:lnTo>
                  <a:close/>
                </a:path>
                <a:path w="2544445" h="4954270">
                  <a:moveTo>
                    <a:pt x="57150" y="2582545"/>
                  </a:moveTo>
                  <a:lnTo>
                    <a:pt x="0" y="2582545"/>
                  </a:lnTo>
                  <a:lnTo>
                    <a:pt x="0" y="2639695"/>
                  </a:lnTo>
                  <a:lnTo>
                    <a:pt x="57150" y="2639695"/>
                  </a:lnTo>
                  <a:lnTo>
                    <a:pt x="57150" y="2582545"/>
                  </a:lnTo>
                  <a:close/>
                </a:path>
                <a:path w="2544445" h="4954270">
                  <a:moveTo>
                    <a:pt x="57150" y="2182495"/>
                  </a:moveTo>
                  <a:lnTo>
                    <a:pt x="0" y="2182495"/>
                  </a:lnTo>
                  <a:lnTo>
                    <a:pt x="0" y="2411095"/>
                  </a:lnTo>
                  <a:lnTo>
                    <a:pt x="57150" y="2411095"/>
                  </a:lnTo>
                  <a:lnTo>
                    <a:pt x="57150" y="2182495"/>
                  </a:lnTo>
                  <a:close/>
                </a:path>
                <a:path w="2544445" h="4954270">
                  <a:moveTo>
                    <a:pt x="57150" y="1953895"/>
                  </a:moveTo>
                  <a:lnTo>
                    <a:pt x="0" y="1953895"/>
                  </a:lnTo>
                  <a:lnTo>
                    <a:pt x="0" y="2011045"/>
                  </a:lnTo>
                  <a:lnTo>
                    <a:pt x="57150" y="2011045"/>
                  </a:lnTo>
                  <a:lnTo>
                    <a:pt x="57150" y="1953895"/>
                  </a:lnTo>
                  <a:close/>
                </a:path>
                <a:path w="2544445" h="4954270">
                  <a:moveTo>
                    <a:pt x="57150" y="1553845"/>
                  </a:moveTo>
                  <a:lnTo>
                    <a:pt x="0" y="1553845"/>
                  </a:lnTo>
                  <a:lnTo>
                    <a:pt x="0" y="1782445"/>
                  </a:lnTo>
                  <a:lnTo>
                    <a:pt x="57150" y="1782445"/>
                  </a:lnTo>
                  <a:lnTo>
                    <a:pt x="57150" y="1553845"/>
                  </a:lnTo>
                  <a:close/>
                </a:path>
                <a:path w="2544445" h="4954270">
                  <a:moveTo>
                    <a:pt x="57150" y="1325245"/>
                  </a:moveTo>
                  <a:lnTo>
                    <a:pt x="0" y="1325245"/>
                  </a:lnTo>
                  <a:lnTo>
                    <a:pt x="0" y="1382395"/>
                  </a:lnTo>
                  <a:lnTo>
                    <a:pt x="57150" y="1382395"/>
                  </a:lnTo>
                  <a:lnTo>
                    <a:pt x="57150" y="1325245"/>
                  </a:lnTo>
                  <a:close/>
                </a:path>
                <a:path w="2544445" h="4954270">
                  <a:moveTo>
                    <a:pt x="57150" y="925195"/>
                  </a:moveTo>
                  <a:lnTo>
                    <a:pt x="0" y="925195"/>
                  </a:lnTo>
                  <a:lnTo>
                    <a:pt x="0" y="1153795"/>
                  </a:lnTo>
                  <a:lnTo>
                    <a:pt x="57150" y="1153795"/>
                  </a:lnTo>
                  <a:lnTo>
                    <a:pt x="57150" y="925195"/>
                  </a:lnTo>
                  <a:close/>
                </a:path>
                <a:path w="2544445" h="4954270">
                  <a:moveTo>
                    <a:pt x="57150" y="696595"/>
                  </a:moveTo>
                  <a:lnTo>
                    <a:pt x="0" y="696595"/>
                  </a:lnTo>
                  <a:lnTo>
                    <a:pt x="0" y="753745"/>
                  </a:lnTo>
                  <a:lnTo>
                    <a:pt x="57150" y="753745"/>
                  </a:lnTo>
                  <a:lnTo>
                    <a:pt x="57150" y="696595"/>
                  </a:lnTo>
                  <a:close/>
                </a:path>
                <a:path w="2544445" h="4954270">
                  <a:moveTo>
                    <a:pt x="57150" y="296545"/>
                  </a:moveTo>
                  <a:lnTo>
                    <a:pt x="0" y="296545"/>
                  </a:lnTo>
                  <a:lnTo>
                    <a:pt x="0" y="525145"/>
                  </a:lnTo>
                  <a:lnTo>
                    <a:pt x="57150" y="525145"/>
                  </a:lnTo>
                  <a:lnTo>
                    <a:pt x="57150" y="296545"/>
                  </a:lnTo>
                  <a:close/>
                </a:path>
                <a:path w="2544445" h="4954270">
                  <a:moveTo>
                    <a:pt x="57150" y="67945"/>
                  </a:moveTo>
                  <a:lnTo>
                    <a:pt x="0" y="67945"/>
                  </a:lnTo>
                  <a:lnTo>
                    <a:pt x="0" y="125095"/>
                  </a:lnTo>
                  <a:lnTo>
                    <a:pt x="57150" y="125095"/>
                  </a:lnTo>
                  <a:lnTo>
                    <a:pt x="57150" y="67945"/>
                  </a:lnTo>
                  <a:close/>
                </a:path>
                <a:path w="2544445" h="4954270">
                  <a:moveTo>
                    <a:pt x="338455" y="4897120"/>
                  </a:moveTo>
                  <a:lnTo>
                    <a:pt x="109855" y="4897120"/>
                  </a:lnTo>
                  <a:lnTo>
                    <a:pt x="109855" y="4954270"/>
                  </a:lnTo>
                  <a:lnTo>
                    <a:pt x="338455" y="4954270"/>
                  </a:lnTo>
                  <a:lnTo>
                    <a:pt x="338455" y="4897120"/>
                  </a:lnTo>
                  <a:close/>
                </a:path>
                <a:path w="2544445" h="4954270">
                  <a:moveTo>
                    <a:pt x="389255" y="0"/>
                  </a:moveTo>
                  <a:lnTo>
                    <a:pt x="160655" y="0"/>
                  </a:lnTo>
                  <a:lnTo>
                    <a:pt x="160655" y="57150"/>
                  </a:lnTo>
                  <a:lnTo>
                    <a:pt x="389255" y="57150"/>
                  </a:lnTo>
                  <a:lnTo>
                    <a:pt x="389255" y="0"/>
                  </a:lnTo>
                  <a:close/>
                </a:path>
                <a:path w="2544445" h="4954270">
                  <a:moveTo>
                    <a:pt x="567055" y="4897120"/>
                  </a:moveTo>
                  <a:lnTo>
                    <a:pt x="509905" y="4897120"/>
                  </a:lnTo>
                  <a:lnTo>
                    <a:pt x="509905" y="4954270"/>
                  </a:lnTo>
                  <a:lnTo>
                    <a:pt x="567055" y="4954270"/>
                  </a:lnTo>
                  <a:lnTo>
                    <a:pt x="567055" y="4897120"/>
                  </a:lnTo>
                  <a:close/>
                </a:path>
                <a:path w="2544445" h="4954270">
                  <a:moveTo>
                    <a:pt x="617855" y="0"/>
                  </a:moveTo>
                  <a:lnTo>
                    <a:pt x="560705" y="0"/>
                  </a:lnTo>
                  <a:lnTo>
                    <a:pt x="560705" y="57150"/>
                  </a:lnTo>
                  <a:lnTo>
                    <a:pt x="617855" y="57150"/>
                  </a:lnTo>
                  <a:lnTo>
                    <a:pt x="617855" y="0"/>
                  </a:lnTo>
                  <a:close/>
                </a:path>
                <a:path w="2544445" h="4954270">
                  <a:moveTo>
                    <a:pt x="967105" y="4897120"/>
                  </a:moveTo>
                  <a:lnTo>
                    <a:pt x="738505" y="4897120"/>
                  </a:lnTo>
                  <a:lnTo>
                    <a:pt x="738505" y="4954270"/>
                  </a:lnTo>
                  <a:lnTo>
                    <a:pt x="967105" y="4954270"/>
                  </a:lnTo>
                  <a:lnTo>
                    <a:pt x="967105" y="4897120"/>
                  </a:lnTo>
                  <a:close/>
                </a:path>
                <a:path w="2544445" h="4954270">
                  <a:moveTo>
                    <a:pt x="1017905" y="0"/>
                  </a:moveTo>
                  <a:lnTo>
                    <a:pt x="789305" y="0"/>
                  </a:lnTo>
                  <a:lnTo>
                    <a:pt x="789305" y="57150"/>
                  </a:lnTo>
                  <a:lnTo>
                    <a:pt x="1017905" y="57150"/>
                  </a:lnTo>
                  <a:lnTo>
                    <a:pt x="1017905" y="0"/>
                  </a:lnTo>
                  <a:close/>
                </a:path>
                <a:path w="2544445" h="4954270">
                  <a:moveTo>
                    <a:pt x="1195705" y="4897120"/>
                  </a:moveTo>
                  <a:lnTo>
                    <a:pt x="1138555" y="4897120"/>
                  </a:lnTo>
                  <a:lnTo>
                    <a:pt x="1138555" y="4954270"/>
                  </a:lnTo>
                  <a:lnTo>
                    <a:pt x="1195705" y="4954270"/>
                  </a:lnTo>
                  <a:lnTo>
                    <a:pt x="1195705" y="4897120"/>
                  </a:lnTo>
                  <a:close/>
                </a:path>
                <a:path w="2544445" h="4954270">
                  <a:moveTo>
                    <a:pt x="1246505" y="0"/>
                  </a:moveTo>
                  <a:lnTo>
                    <a:pt x="1189355" y="0"/>
                  </a:lnTo>
                  <a:lnTo>
                    <a:pt x="1189355" y="57150"/>
                  </a:lnTo>
                  <a:lnTo>
                    <a:pt x="1246505" y="57150"/>
                  </a:lnTo>
                  <a:lnTo>
                    <a:pt x="1246505" y="0"/>
                  </a:lnTo>
                  <a:close/>
                </a:path>
                <a:path w="2544445" h="4954270">
                  <a:moveTo>
                    <a:pt x="1595755" y="4897120"/>
                  </a:moveTo>
                  <a:lnTo>
                    <a:pt x="1367155" y="4897120"/>
                  </a:lnTo>
                  <a:lnTo>
                    <a:pt x="1367155" y="4954270"/>
                  </a:lnTo>
                  <a:lnTo>
                    <a:pt x="1595755" y="4954270"/>
                  </a:lnTo>
                  <a:lnTo>
                    <a:pt x="1595755" y="4897120"/>
                  </a:lnTo>
                  <a:close/>
                </a:path>
                <a:path w="2544445" h="4954270">
                  <a:moveTo>
                    <a:pt x="1646555" y="0"/>
                  </a:moveTo>
                  <a:lnTo>
                    <a:pt x="1417955" y="0"/>
                  </a:lnTo>
                  <a:lnTo>
                    <a:pt x="1417955" y="57150"/>
                  </a:lnTo>
                  <a:lnTo>
                    <a:pt x="1646555" y="57150"/>
                  </a:lnTo>
                  <a:lnTo>
                    <a:pt x="1646555" y="0"/>
                  </a:lnTo>
                  <a:close/>
                </a:path>
                <a:path w="2544445" h="4954270">
                  <a:moveTo>
                    <a:pt x="1824355" y="4897120"/>
                  </a:moveTo>
                  <a:lnTo>
                    <a:pt x="1767205" y="4897120"/>
                  </a:lnTo>
                  <a:lnTo>
                    <a:pt x="1767205" y="4954270"/>
                  </a:lnTo>
                  <a:lnTo>
                    <a:pt x="1824355" y="4954270"/>
                  </a:lnTo>
                  <a:lnTo>
                    <a:pt x="1824355" y="4897120"/>
                  </a:lnTo>
                  <a:close/>
                </a:path>
                <a:path w="2544445" h="4954270">
                  <a:moveTo>
                    <a:pt x="1875155" y="0"/>
                  </a:moveTo>
                  <a:lnTo>
                    <a:pt x="1818005" y="0"/>
                  </a:lnTo>
                  <a:lnTo>
                    <a:pt x="1818005" y="57150"/>
                  </a:lnTo>
                  <a:lnTo>
                    <a:pt x="1875155" y="57150"/>
                  </a:lnTo>
                  <a:lnTo>
                    <a:pt x="1875155" y="0"/>
                  </a:lnTo>
                  <a:close/>
                </a:path>
                <a:path w="2544445" h="4954270">
                  <a:moveTo>
                    <a:pt x="2224405" y="4897120"/>
                  </a:moveTo>
                  <a:lnTo>
                    <a:pt x="1995805" y="4897120"/>
                  </a:lnTo>
                  <a:lnTo>
                    <a:pt x="1995805" y="4954270"/>
                  </a:lnTo>
                  <a:lnTo>
                    <a:pt x="2224405" y="4954270"/>
                  </a:lnTo>
                  <a:lnTo>
                    <a:pt x="2224405" y="4897120"/>
                  </a:lnTo>
                  <a:close/>
                </a:path>
                <a:path w="2544445" h="4954270">
                  <a:moveTo>
                    <a:pt x="2275205" y="0"/>
                  </a:moveTo>
                  <a:lnTo>
                    <a:pt x="2046605" y="0"/>
                  </a:lnTo>
                  <a:lnTo>
                    <a:pt x="2046605" y="57150"/>
                  </a:lnTo>
                  <a:lnTo>
                    <a:pt x="2275205" y="57150"/>
                  </a:lnTo>
                  <a:lnTo>
                    <a:pt x="2275205" y="0"/>
                  </a:lnTo>
                  <a:close/>
                </a:path>
                <a:path w="2544445" h="4954270">
                  <a:moveTo>
                    <a:pt x="2453005" y="4897120"/>
                  </a:moveTo>
                  <a:lnTo>
                    <a:pt x="2395855" y="4897120"/>
                  </a:lnTo>
                  <a:lnTo>
                    <a:pt x="2395855" y="4954270"/>
                  </a:lnTo>
                  <a:lnTo>
                    <a:pt x="2453005" y="4954270"/>
                  </a:lnTo>
                  <a:lnTo>
                    <a:pt x="2453005" y="4897120"/>
                  </a:lnTo>
                  <a:close/>
                </a:path>
                <a:path w="2544445" h="4954270">
                  <a:moveTo>
                    <a:pt x="2503805" y="0"/>
                  </a:moveTo>
                  <a:lnTo>
                    <a:pt x="2446655" y="0"/>
                  </a:lnTo>
                  <a:lnTo>
                    <a:pt x="2446655" y="57150"/>
                  </a:lnTo>
                  <a:lnTo>
                    <a:pt x="2503805" y="57150"/>
                  </a:lnTo>
                  <a:lnTo>
                    <a:pt x="2503805" y="0"/>
                  </a:lnTo>
                  <a:close/>
                </a:path>
                <a:path w="2544445" h="4954270">
                  <a:moveTo>
                    <a:pt x="2544445" y="4588510"/>
                  </a:moveTo>
                  <a:lnTo>
                    <a:pt x="2487295" y="4588510"/>
                  </a:lnTo>
                  <a:lnTo>
                    <a:pt x="2487295" y="4817110"/>
                  </a:lnTo>
                  <a:lnTo>
                    <a:pt x="2544445" y="4817110"/>
                  </a:lnTo>
                  <a:lnTo>
                    <a:pt x="2544445" y="4588510"/>
                  </a:lnTo>
                  <a:close/>
                </a:path>
                <a:path w="2544445" h="4954270">
                  <a:moveTo>
                    <a:pt x="2544445" y="4359910"/>
                  </a:moveTo>
                  <a:lnTo>
                    <a:pt x="2487295" y="4359910"/>
                  </a:lnTo>
                  <a:lnTo>
                    <a:pt x="2487295" y="4417060"/>
                  </a:lnTo>
                  <a:lnTo>
                    <a:pt x="2544445" y="4417060"/>
                  </a:lnTo>
                  <a:lnTo>
                    <a:pt x="2544445" y="4359910"/>
                  </a:lnTo>
                  <a:close/>
                </a:path>
                <a:path w="2544445" h="4954270">
                  <a:moveTo>
                    <a:pt x="2544445" y="3959860"/>
                  </a:moveTo>
                  <a:lnTo>
                    <a:pt x="2487295" y="3959860"/>
                  </a:lnTo>
                  <a:lnTo>
                    <a:pt x="2487295" y="4188460"/>
                  </a:lnTo>
                  <a:lnTo>
                    <a:pt x="2544445" y="4188460"/>
                  </a:lnTo>
                  <a:lnTo>
                    <a:pt x="2544445" y="3959860"/>
                  </a:lnTo>
                  <a:close/>
                </a:path>
                <a:path w="2544445" h="4954270">
                  <a:moveTo>
                    <a:pt x="2544445" y="3731260"/>
                  </a:moveTo>
                  <a:lnTo>
                    <a:pt x="2487295" y="3731260"/>
                  </a:lnTo>
                  <a:lnTo>
                    <a:pt x="2487295" y="3788410"/>
                  </a:lnTo>
                  <a:lnTo>
                    <a:pt x="2544445" y="3788410"/>
                  </a:lnTo>
                  <a:lnTo>
                    <a:pt x="2544445" y="3731260"/>
                  </a:lnTo>
                  <a:close/>
                </a:path>
                <a:path w="2544445" h="4954270">
                  <a:moveTo>
                    <a:pt x="2544445" y="3331210"/>
                  </a:moveTo>
                  <a:lnTo>
                    <a:pt x="2487295" y="3331210"/>
                  </a:lnTo>
                  <a:lnTo>
                    <a:pt x="2487295" y="3559810"/>
                  </a:lnTo>
                  <a:lnTo>
                    <a:pt x="2544445" y="3559810"/>
                  </a:lnTo>
                  <a:lnTo>
                    <a:pt x="2544445" y="3331210"/>
                  </a:lnTo>
                  <a:close/>
                </a:path>
                <a:path w="2544445" h="4954270">
                  <a:moveTo>
                    <a:pt x="2544445" y="3102610"/>
                  </a:moveTo>
                  <a:lnTo>
                    <a:pt x="2487295" y="3102610"/>
                  </a:lnTo>
                  <a:lnTo>
                    <a:pt x="2487295" y="3159760"/>
                  </a:lnTo>
                  <a:lnTo>
                    <a:pt x="2544445" y="3159760"/>
                  </a:lnTo>
                  <a:lnTo>
                    <a:pt x="2544445" y="3102610"/>
                  </a:lnTo>
                  <a:close/>
                </a:path>
                <a:path w="2544445" h="4954270">
                  <a:moveTo>
                    <a:pt x="2544445" y="2702560"/>
                  </a:moveTo>
                  <a:lnTo>
                    <a:pt x="2487295" y="2702560"/>
                  </a:lnTo>
                  <a:lnTo>
                    <a:pt x="2487295" y="2931160"/>
                  </a:lnTo>
                  <a:lnTo>
                    <a:pt x="2544445" y="2931160"/>
                  </a:lnTo>
                  <a:lnTo>
                    <a:pt x="2544445" y="2702560"/>
                  </a:lnTo>
                  <a:close/>
                </a:path>
                <a:path w="2544445" h="4954270">
                  <a:moveTo>
                    <a:pt x="2544445" y="2473960"/>
                  </a:moveTo>
                  <a:lnTo>
                    <a:pt x="2487295" y="2473960"/>
                  </a:lnTo>
                  <a:lnTo>
                    <a:pt x="2487295" y="2531110"/>
                  </a:lnTo>
                  <a:lnTo>
                    <a:pt x="2544445" y="2531110"/>
                  </a:lnTo>
                  <a:lnTo>
                    <a:pt x="2544445" y="2473960"/>
                  </a:lnTo>
                  <a:close/>
                </a:path>
                <a:path w="2544445" h="4954270">
                  <a:moveTo>
                    <a:pt x="2544445" y="2073910"/>
                  </a:moveTo>
                  <a:lnTo>
                    <a:pt x="2487295" y="2073910"/>
                  </a:lnTo>
                  <a:lnTo>
                    <a:pt x="2487295" y="2302510"/>
                  </a:lnTo>
                  <a:lnTo>
                    <a:pt x="2544445" y="2302510"/>
                  </a:lnTo>
                  <a:lnTo>
                    <a:pt x="2544445" y="2073910"/>
                  </a:lnTo>
                  <a:close/>
                </a:path>
                <a:path w="2544445" h="4954270">
                  <a:moveTo>
                    <a:pt x="2544445" y="1845310"/>
                  </a:moveTo>
                  <a:lnTo>
                    <a:pt x="2487295" y="1845310"/>
                  </a:lnTo>
                  <a:lnTo>
                    <a:pt x="2487295" y="1902460"/>
                  </a:lnTo>
                  <a:lnTo>
                    <a:pt x="2544445" y="1902460"/>
                  </a:lnTo>
                  <a:lnTo>
                    <a:pt x="2544445" y="1845310"/>
                  </a:lnTo>
                  <a:close/>
                </a:path>
                <a:path w="2544445" h="4954270">
                  <a:moveTo>
                    <a:pt x="2544445" y="1445260"/>
                  </a:moveTo>
                  <a:lnTo>
                    <a:pt x="2487295" y="1445260"/>
                  </a:lnTo>
                  <a:lnTo>
                    <a:pt x="2487295" y="1673860"/>
                  </a:lnTo>
                  <a:lnTo>
                    <a:pt x="2544445" y="1673860"/>
                  </a:lnTo>
                  <a:lnTo>
                    <a:pt x="2544445" y="1445260"/>
                  </a:lnTo>
                  <a:close/>
                </a:path>
                <a:path w="2544445" h="4954270">
                  <a:moveTo>
                    <a:pt x="2544445" y="1216660"/>
                  </a:moveTo>
                  <a:lnTo>
                    <a:pt x="2487295" y="1216660"/>
                  </a:lnTo>
                  <a:lnTo>
                    <a:pt x="2487295" y="1273810"/>
                  </a:lnTo>
                  <a:lnTo>
                    <a:pt x="2544445" y="1273810"/>
                  </a:lnTo>
                  <a:lnTo>
                    <a:pt x="2544445" y="1216660"/>
                  </a:lnTo>
                  <a:close/>
                </a:path>
                <a:path w="2544445" h="4954270">
                  <a:moveTo>
                    <a:pt x="2544445" y="816610"/>
                  </a:moveTo>
                  <a:lnTo>
                    <a:pt x="2487295" y="816610"/>
                  </a:lnTo>
                  <a:lnTo>
                    <a:pt x="2487295" y="1045210"/>
                  </a:lnTo>
                  <a:lnTo>
                    <a:pt x="2544445" y="1045210"/>
                  </a:lnTo>
                  <a:lnTo>
                    <a:pt x="2544445" y="816610"/>
                  </a:lnTo>
                  <a:close/>
                </a:path>
                <a:path w="2544445" h="4954270">
                  <a:moveTo>
                    <a:pt x="2544445" y="588010"/>
                  </a:moveTo>
                  <a:lnTo>
                    <a:pt x="2487295" y="588010"/>
                  </a:lnTo>
                  <a:lnTo>
                    <a:pt x="2487295" y="645160"/>
                  </a:lnTo>
                  <a:lnTo>
                    <a:pt x="2544445" y="645160"/>
                  </a:lnTo>
                  <a:lnTo>
                    <a:pt x="2544445" y="588010"/>
                  </a:lnTo>
                  <a:close/>
                </a:path>
                <a:path w="2544445" h="4954270">
                  <a:moveTo>
                    <a:pt x="2544445" y="187960"/>
                  </a:moveTo>
                  <a:lnTo>
                    <a:pt x="2487295" y="187960"/>
                  </a:lnTo>
                  <a:lnTo>
                    <a:pt x="2487295" y="416560"/>
                  </a:lnTo>
                  <a:lnTo>
                    <a:pt x="2544445" y="416560"/>
                  </a:lnTo>
                  <a:lnTo>
                    <a:pt x="2544445" y="1879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6280150" y="1503044"/>
            <a:ext cx="2804160" cy="4954270"/>
            <a:chOff x="6280150" y="1503044"/>
            <a:chExt cx="2804160" cy="4954270"/>
          </a:xfrm>
        </p:grpSpPr>
        <p:sp>
          <p:nvSpPr>
            <p:cNvPr id="21" name="object 21"/>
            <p:cNvSpPr/>
            <p:nvPr/>
          </p:nvSpPr>
          <p:spPr>
            <a:xfrm>
              <a:off x="6309359" y="1531619"/>
              <a:ext cx="2746375" cy="4897120"/>
            </a:xfrm>
            <a:custGeom>
              <a:avLst/>
              <a:gdLst/>
              <a:ahLst/>
              <a:cxnLst/>
              <a:rect l="l" t="t" r="r" b="b"/>
              <a:pathLst>
                <a:path w="2746375" h="4897120">
                  <a:moveTo>
                    <a:pt x="2746247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6247" y="0"/>
                  </a:lnTo>
                  <a:lnTo>
                    <a:pt x="2746247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28015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59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59" h="4954270">
                  <a:moveTo>
                    <a:pt x="229234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4" y="4925695"/>
                  </a:lnTo>
                  <a:lnTo>
                    <a:pt x="229234" y="4954270"/>
                  </a:lnTo>
                  <a:close/>
                </a:path>
                <a:path w="2804159" h="4954270">
                  <a:moveTo>
                    <a:pt x="229234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4" y="4897120"/>
                  </a:lnTo>
                  <a:lnTo>
                    <a:pt x="229234" y="4925695"/>
                  </a:lnTo>
                  <a:close/>
                </a:path>
                <a:path w="2804159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59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59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59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59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59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59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59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59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59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59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59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59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59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59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59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59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59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59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59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59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59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59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59" h="4954270">
                  <a:moveTo>
                    <a:pt x="2747009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59" y="0"/>
                  </a:lnTo>
                  <a:lnTo>
                    <a:pt x="2804159" y="28574"/>
                  </a:lnTo>
                  <a:lnTo>
                    <a:pt x="2747009" y="28574"/>
                  </a:lnTo>
                  <a:lnTo>
                    <a:pt x="2747009" y="57149"/>
                  </a:lnTo>
                  <a:close/>
                </a:path>
                <a:path w="2804159" h="4954270">
                  <a:moveTo>
                    <a:pt x="2804159" y="156844"/>
                  </a:moveTo>
                  <a:lnTo>
                    <a:pt x="2747009" y="156844"/>
                  </a:lnTo>
                  <a:lnTo>
                    <a:pt x="2747009" y="28574"/>
                  </a:lnTo>
                  <a:lnTo>
                    <a:pt x="2775584" y="57149"/>
                  </a:lnTo>
                  <a:lnTo>
                    <a:pt x="2804159" y="57149"/>
                  </a:lnTo>
                  <a:lnTo>
                    <a:pt x="2804159" y="156844"/>
                  </a:lnTo>
                  <a:close/>
                </a:path>
                <a:path w="2804159" h="4954270">
                  <a:moveTo>
                    <a:pt x="2804159" y="57149"/>
                  </a:moveTo>
                  <a:lnTo>
                    <a:pt x="2775584" y="57149"/>
                  </a:lnTo>
                  <a:lnTo>
                    <a:pt x="2747009" y="28574"/>
                  </a:lnTo>
                  <a:lnTo>
                    <a:pt x="2804159" y="28574"/>
                  </a:lnTo>
                  <a:lnTo>
                    <a:pt x="2804159" y="57149"/>
                  </a:lnTo>
                  <a:close/>
                </a:path>
                <a:path w="2804159" h="4954270">
                  <a:moveTo>
                    <a:pt x="2804159" y="385444"/>
                  </a:moveTo>
                  <a:lnTo>
                    <a:pt x="2747009" y="385444"/>
                  </a:lnTo>
                  <a:lnTo>
                    <a:pt x="2747009" y="328294"/>
                  </a:lnTo>
                  <a:lnTo>
                    <a:pt x="2804159" y="328294"/>
                  </a:lnTo>
                  <a:lnTo>
                    <a:pt x="2804159" y="385444"/>
                  </a:lnTo>
                  <a:close/>
                </a:path>
                <a:path w="2804159" h="4954270">
                  <a:moveTo>
                    <a:pt x="2804159" y="785494"/>
                  </a:moveTo>
                  <a:lnTo>
                    <a:pt x="2747009" y="785494"/>
                  </a:lnTo>
                  <a:lnTo>
                    <a:pt x="2747009" y="556894"/>
                  </a:lnTo>
                  <a:lnTo>
                    <a:pt x="2804159" y="556894"/>
                  </a:lnTo>
                  <a:lnTo>
                    <a:pt x="2804159" y="785494"/>
                  </a:lnTo>
                  <a:close/>
                </a:path>
                <a:path w="2804159" h="4954270">
                  <a:moveTo>
                    <a:pt x="2804159" y="1014094"/>
                  </a:moveTo>
                  <a:lnTo>
                    <a:pt x="2747009" y="1014094"/>
                  </a:lnTo>
                  <a:lnTo>
                    <a:pt x="2747009" y="956944"/>
                  </a:lnTo>
                  <a:lnTo>
                    <a:pt x="2804159" y="956944"/>
                  </a:lnTo>
                  <a:lnTo>
                    <a:pt x="2804159" y="1014094"/>
                  </a:lnTo>
                  <a:close/>
                </a:path>
                <a:path w="2804159" h="4954270">
                  <a:moveTo>
                    <a:pt x="2804159" y="1414144"/>
                  </a:moveTo>
                  <a:lnTo>
                    <a:pt x="2747009" y="1414144"/>
                  </a:lnTo>
                  <a:lnTo>
                    <a:pt x="2747009" y="1185544"/>
                  </a:lnTo>
                  <a:lnTo>
                    <a:pt x="2804159" y="1185544"/>
                  </a:lnTo>
                  <a:lnTo>
                    <a:pt x="2804159" y="1414144"/>
                  </a:lnTo>
                  <a:close/>
                </a:path>
                <a:path w="2804159" h="4954270">
                  <a:moveTo>
                    <a:pt x="2804159" y="1642744"/>
                  </a:moveTo>
                  <a:lnTo>
                    <a:pt x="2747009" y="1642744"/>
                  </a:lnTo>
                  <a:lnTo>
                    <a:pt x="2747009" y="1585594"/>
                  </a:lnTo>
                  <a:lnTo>
                    <a:pt x="2804159" y="1585594"/>
                  </a:lnTo>
                  <a:lnTo>
                    <a:pt x="2804159" y="1642744"/>
                  </a:lnTo>
                  <a:close/>
                </a:path>
                <a:path w="2804159" h="4954270">
                  <a:moveTo>
                    <a:pt x="2804159" y="2042794"/>
                  </a:moveTo>
                  <a:lnTo>
                    <a:pt x="2747009" y="2042794"/>
                  </a:lnTo>
                  <a:lnTo>
                    <a:pt x="2747009" y="1814194"/>
                  </a:lnTo>
                  <a:lnTo>
                    <a:pt x="2804159" y="1814194"/>
                  </a:lnTo>
                  <a:lnTo>
                    <a:pt x="2804159" y="2042794"/>
                  </a:lnTo>
                  <a:close/>
                </a:path>
                <a:path w="2804159" h="4954270">
                  <a:moveTo>
                    <a:pt x="2804159" y="2271394"/>
                  </a:moveTo>
                  <a:lnTo>
                    <a:pt x="2747009" y="2271394"/>
                  </a:lnTo>
                  <a:lnTo>
                    <a:pt x="2747009" y="2214244"/>
                  </a:lnTo>
                  <a:lnTo>
                    <a:pt x="2804159" y="2214244"/>
                  </a:lnTo>
                  <a:lnTo>
                    <a:pt x="2804159" y="2271394"/>
                  </a:lnTo>
                  <a:close/>
                </a:path>
                <a:path w="2804159" h="4954270">
                  <a:moveTo>
                    <a:pt x="2804159" y="2671444"/>
                  </a:moveTo>
                  <a:lnTo>
                    <a:pt x="2747009" y="2671444"/>
                  </a:lnTo>
                  <a:lnTo>
                    <a:pt x="2747009" y="2442844"/>
                  </a:lnTo>
                  <a:lnTo>
                    <a:pt x="2804159" y="2442844"/>
                  </a:lnTo>
                  <a:lnTo>
                    <a:pt x="2804159" y="2671444"/>
                  </a:lnTo>
                  <a:close/>
                </a:path>
                <a:path w="2804159" h="4954270">
                  <a:moveTo>
                    <a:pt x="2804159" y="2900044"/>
                  </a:moveTo>
                  <a:lnTo>
                    <a:pt x="2747009" y="2900044"/>
                  </a:lnTo>
                  <a:lnTo>
                    <a:pt x="2747009" y="2842894"/>
                  </a:lnTo>
                  <a:lnTo>
                    <a:pt x="2804159" y="2842894"/>
                  </a:lnTo>
                  <a:lnTo>
                    <a:pt x="2804159" y="2900044"/>
                  </a:lnTo>
                  <a:close/>
                </a:path>
                <a:path w="2804159" h="4954270">
                  <a:moveTo>
                    <a:pt x="2804159" y="3300094"/>
                  </a:moveTo>
                  <a:lnTo>
                    <a:pt x="2747009" y="3300094"/>
                  </a:lnTo>
                  <a:lnTo>
                    <a:pt x="2747009" y="3071494"/>
                  </a:lnTo>
                  <a:lnTo>
                    <a:pt x="2804159" y="3071494"/>
                  </a:lnTo>
                  <a:lnTo>
                    <a:pt x="2804159" y="3300094"/>
                  </a:lnTo>
                  <a:close/>
                </a:path>
                <a:path w="2804159" h="4954270">
                  <a:moveTo>
                    <a:pt x="2804159" y="3528694"/>
                  </a:moveTo>
                  <a:lnTo>
                    <a:pt x="2747009" y="3528694"/>
                  </a:lnTo>
                  <a:lnTo>
                    <a:pt x="2747009" y="3471544"/>
                  </a:lnTo>
                  <a:lnTo>
                    <a:pt x="2804159" y="3471544"/>
                  </a:lnTo>
                  <a:lnTo>
                    <a:pt x="2804159" y="3528694"/>
                  </a:lnTo>
                  <a:close/>
                </a:path>
                <a:path w="2804159" h="4954270">
                  <a:moveTo>
                    <a:pt x="2804159" y="3928744"/>
                  </a:moveTo>
                  <a:lnTo>
                    <a:pt x="2747009" y="3928744"/>
                  </a:lnTo>
                  <a:lnTo>
                    <a:pt x="2747009" y="3700144"/>
                  </a:lnTo>
                  <a:lnTo>
                    <a:pt x="2804159" y="3700144"/>
                  </a:lnTo>
                  <a:lnTo>
                    <a:pt x="2804159" y="3928744"/>
                  </a:lnTo>
                  <a:close/>
                </a:path>
                <a:path w="2804159" h="4954270">
                  <a:moveTo>
                    <a:pt x="2804159" y="4157344"/>
                  </a:moveTo>
                  <a:lnTo>
                    <a:pt x="2747009" y="4157344"/>
                  </a:lnTo>
                  <a:lnTo>
                    <a:pt x="2747009" y="4100194"/>
                  </a:lnTo>
                  <a:lnTo>
                    <a:pt x="2804159" y="4100194"/>
                  </a:lnTo>
                  <a:lnTo>
                    <a:pt x="2804159" y="4157344"/>
                  </a:lnTo>
                  <a:close/>
                </a:path>
                <a:path w="2804159" h="4954270">
                  <a:moveTo>
                    <a:pt x="2804159" y="4557395"/>
                  </a:moveTo>
                  <a:lnTo>
                    <a:pt x="2747009" y="4557395"/>
                  </a:lnTo>
                  <a:lnTo>
                    <a:pt x="2747009" y="4328795"/>
                  </a:lnTo>
                  <a:lnTo>
                    <a:pt x="2804159" y="4328795"/>
                  </a:lnTo>
                  <a:lnTo>
                    <a:pt x="2804159" y="4557395"/>
                  </a:lnTo>
                  <a:close/>
                </a:path>
                <a:path w="2804159" h="4954270">
                  <a:moveTo>
                    <a:pt x="2804159" y="4785995"/>
                  </a:moveTo>
                  <a:lnTo>
                    <a:pt x="2747009" y="4785995"/>
                  </a:lnTo>
                  <a:lnTo>
                    <a:pt x="2747009" y="4728845"/>
                  </a:lnTo>
                  <a:lnTo>
                    <a:pt x="2804159" y="4728845"/>
                  </a:lnTo>
                  <a:lnTo>
                    <a:pt x="2804159" y="4785995"/>
                  </a:lnTo>
                  <a:close/>
                </a:path>
                <a:path w="2804159" h="4954270">
                  <a:moveTo>
                    <a:pt x="2743834" y="4954270"/>
                  </a:moveTo>
                  <a:lnTo>
                    <a:pt x="2515234" y="4954270"/>
                  </a:lnTo>
                  <a:lnTo>
                    <a:pt x="2515234" y="4897120"/>
                  </a:lnTo>
                  <a:lnTo>
                    <a:pt x="2743834" y="4897120"/>
                  </a:lnTo>
                  <a:lnTo>
                    <a:pt x="2743834" y="4954270"/>
                  </a:lnTo>
                  <a:close/>
                </a:path>
                <a:path w="2804159" h="4954270">
                  <a:moveTo>
                    <a:pt x="2343784" y="4954270"/>
                  </a:moveTo>
                  <a:lnTo>
                    <a:pt x="2286634" y="4954270"/>
                  </a:lnTo>
                  <a:lnTo>
                    <a:pt x="2286634" y="4897120"/>
                  </a:lnTo>
                  <a:lnTo>
                    <a:pt x="2343784" y="4897120"/>
                  </a:lnTo>
                  <a:lnTo>
                    <a:pt x="2343784" y="4954270"/>
                  </a:lnTo>
                  <a:close/>
                </a:path>
                <a:path w="2804159" h="4954270">
                  <a:moveTo>
                    <a:pt x="2115184" y="4954270"/>
                  </a:moveTo>
                  <a:lnTo>
                    <a:pt x="1886584" y="4954270"/>
                  </a:lnTo>
                  <a:lnTo>
                    <a:pt x="1886584" y="4897120"/>
                  </a:lnTo>
                  <a:lnTo>
                    <a:pt x="2115184" y="4897120"/>
                  </a:lnTo>
                  <a:lnTo>
                    <a:pt x="2115184" y="4954270"/>
                  </a:lnTo>
                  <a:close/>
                </a:path>
                <a:path w="2804159" h="4954270">
                  <a:moveTo>
                    <a:pt x="1715134" y="4954270"/>
                  </a:moveTo>
                  <a:lnTo>
                    <a:pt x="1657984" y="4954270"/>
                  </a:lnTo>
                  <a:lnTo>
                    <a:pt x="1657984" y="4897120"/>
                  </a:lnTo>
                  <a:lnTo>
                    <a:pt x="1715134" y="4897120"/>
                  </a:lnTo>
                  <a:lnTo>
                    <a:pt x="1715134" y="4954270"/>
                  </a:lnTo>
                  <a:close/>
                </a:path>
                <a:path w="2804159" h="4954270">
                  <a:moveTo>
                    <a:pt x="1486534" y="4954270"/>
                  </a:moveTo>
                  <a:lnTo>
                    <a:pt x="1257934" y="4954270"/>
                  </a:lnTo>
                  <a:lnTo>
                    <a:pt x="1257934" y="4897120"/>
                  </a:lnTo>
                  <a:lnTo>
                    <a:pt x="1486534" y="4897120"/>
                  </a:lnTo>
                  <a:lnTo>
                    <a:pt x="1486534" y="4954270"/>
                  </a:lnTo>
                  <a:close/>
                </a:path>
                <a:path w="2804159" h="4954270">
                  <a:moveTo>
                    <a:pt x="1086484" y="4954270"/>
                  </a:moveTo>
                  <a:lnTo>
                    <a:pt x="1029334" y="4954270"/>
                  </a:lnTo>
                  <a:lnTo>
                    <a:pt x="1029334" y="4897120"/>
                  </a:lnTo>
                  <a:lnTo>
                    <a:pt x="1086484" y="4897120"/>
                  </a:lnTo>
                  <a:lnTo>
                    <a:pt x="1086484" y="4954270"/>
                  </a:lnTo>
                  <a:close/>
                </a:path>
                <a:path w="2804159" h="4954270">
                  <a:moveTo>
                    <a:pt x="857884" y="4954270"/>
                  </a:moveTo>
                  <a:lnTo>
                    <a:pt x="629284" y="4954270"/>
                  </a:lnTo>
                  <a:lnTo>
                    <a:pt x="629284" y="4897120"/>
                  </a:lnTo>
                  <a:lnTo>
                    <a:pt x="857884" y="4897120"/>
                  </a:lnTo>
                  <a:lnTo>
                    <a:pt x="857884" y="4954270"/>
                  </a:lnTo>
                  <a:close/>
                </a:path>
                <a:path w="2804159" h="4954270">
                  <a:moveTo>
                    <a:pt x="457834" y="4954270"/>
                  </a:moveTo>
                  <a:lnTo>
                    <a:pt x="400684" y="4954270"/>
                  </a:lnTo>
                  <a:lnTo>
                    <a:pt x="400684" y="4897120"/>
                  </a:lnTo>
                  <a:lnTo>
                    <a:pt x="457834" y="4897120"/>
                  </a:lnTo>
                  <a:lnTo>
                    <a:pt x="457834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352425" y="1503044"/>
            <a:ext cx="2482850" cy="4954270"/>
            <a:chOff x="352425" y="1503044"/>
            <a:chExt cx="2482850" cy="4954270"/>
          </a:xfrm>
        </p:grpSpPr>
        <p:sp>
          <p:nvSpPr>
            <p:cNvPr id="24" name="object 24"/>
            <p:cNvSpPr/>
            <p:nvPr/>
          </p:nvSpPr>
          <p:spPr>
            <a:xfrm>
              <a:off x="381000" y="1531619"/>
              <a:ext cx="2426335" cy="4897120"/>
            </a:xfrm>
            <a:custGeom>
              <a:avLst/>
              <a:gdLst/>
              <a:ahLst/>
              <a:cxnLst/>
              <a:rect l="l" t="t" r="r" b="b"/>
              <a:pathLst>
                <a:path w="2426335" h="4897120">
                  <a:moveTo>
                    <a:pt x="2426208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426208" y="0"/>
                  </a:lnTo>
                  <a:lnTo>
                    <a:pt x="2426208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52425" y="1503044"/>
              <a:ext cx="2482850" cy="4954270"/>
            </a:xfrm>
            <a:custGeom>
              <a:avLst/>
              <a:gdLst/>
              <a:ahLst/>
              <a:cxnLst/>
              <a:rect l="l" t="t" r="r" b="b"/>
              <a:pathLst>
                <a:path w="248285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482850" h="4954270">
                  <a:moveTo>
                    <a:pt x="21526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15265" y="4925695"/>
                  </a:lnTo>
                  <a:lnTo>
                    <a:pt x="215265" y="4954270"/>
                  </a:lnTo>
                  <a:close/>
                </a:path>
                <a:path w="2482850" h="4954270">
                  <a:moveTo>
                    <a:pt x="21526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15265" y="4897120"/>
                  </a:lnTo>
                  <a:lnTo>
                    <a:pt x="215265" y="4925695"/>
                  </a:lnTo>
                  <a:close/>
                </a:path>
                <a:path w="248285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48285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48285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48285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48285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48285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48285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48285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48285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48285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48285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48285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48285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48285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48285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482850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2482850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2482850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2482850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2482850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2482850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2482850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2482850" h="4954270">
                  <a:moveTo>
                    <a:pt x="2482850" y="57149"/>
                  </a:moveTo>
                  <a:lnTo>
                    <a:pt x="2454275" y="57149"/>
                  </a:lnTo>
                  <a:lnTo>
                    <a:pt x="2446655" y="49529"/>
                  </a:lnTo>
                  <a:lnTo>
                    <a:pt x="2446655" y="0"/>
                  </a:lnTo>
                  <a:lnTo>
                    <a:pt x="2482850" y="0"/>
                  </a:lnTo>
                  <a:lnTo>
                    <a:pt x="2482850" y="57149"/>
                  </a:lnTo>
                  <a:close/>
                </a:path>
                <a:path w="2482850" h="4954270">
                  <a:moveTo>
                    <a:pt x="2482850" y="78104"/>
                  </a:moveTo>
                  <a:lnTo>
                    <a:pt x="2425700" y="78104"/>
                  </a:lnTo>
                  <a:lnTo>
                    <a:pt x="2425700" y="28574"/>
                  </a:lnTo>
                  <a:lnTo>
                    <a:pt x="2446655" y="49529"/>
                  </a:lnTo>
                  <a:lnTo>
                    <a:pt x="2446655" y="57149"/>
                  </a:lnTo>
                  <a:lnTo>
                    <a:pt x="2482850" y="57149"/>
                  </a:lnTo>
                  <a:lnTo>
                    <a:pt x="2482850" y="78104"/>
                  </a:lnTo>
                  <a:close/>
                </a:path>
                <a:path w="2482850" h="4954270">
                  <a:moveTo>
                    <a:pt x="2454275" y="57149"/>
                  </a:moveTo>
                  <a:lnTo>
                    <a:pt x="2446655" y="57149"/>
                  </a:lnTo>
                  <a:lnTo>
                    <a:pt x="2446655" y="49529"/>
                  </a:lnTo>
                  <a:lnTo>
                    <a:pt x="2454275" y="57149"/>
                  </a:lnTo>
                  <a:close/>
                </a:path>
                <a:path w="2482850" h="4954270">
                  <a:moveTo>
                    <a:pt x="2482850" y="478154"/>
                  </a:moveTo>
                  <a:lnTo>
                    <a:pt x="2425700" y="478154"/>
                  </a:lnTo>
                  <a:lnTo>
                    <a:pt x="2425700" y="249554"/>
                  </a:lnTo>
                  <a:lnTo>
                    <a:pt x="2482850" y="249554"/>
                  </a:lnTo>
                  <a:lnTo>
                    <a:pt x="2482850" y="478154"/>
                  </a:lnTo>
                  <a:close/>
                </a:path>
                <a:path w="2482850" h="4954270">
                  <a:moveTo>
                    <a:pt x="2482850" y="706754"/>
                  </a:moveTo>
                  <a:lnTo>
                    <a:pt x="2425700" y="706754"/>
                  </a:lnTo>
                  <a:lnTo>
                    <a:pt x="2425700" y="649604"/>
                  </a:lnTo>
                  <a:lnTo>
                    <a:pt x="2482850" y="649604"/>
                  </a:lnTo>
                  <a:lnTo>
                    <a:pt x="2482850" y="706754"/>
                  </a:lnTo>
                  <a:close/>
                </a:path>
                <a:path w="2482850" h="4954270">
                  <a:moveTo>
                    <a:pt x="2482850" y="1106804"/>
                  </a:moveTo>
                  <a:lnTo>
                    <a:pt x="2425700" y="1106804"/>
                  </a:lnTo>
                  <a:lnTo>
                    <a:pt x="2425700" y="878204"/>
                  </a:lnTo>
                  <a:lnTo>
                    <a:pt x="2482850" y="878204"/>
                  </a:lnTo>
                  <a:lnTo>
                    <a:pt x="2482850" y="1106804"/>
                  </a:lnTo>
                  <a:close/>
                </a:path>
                <a:path w="2482850" h="4954270">
                  <a:moveTo>
                    <a:pt x="2482850" y="1335404"/>
                  </a:moveTo>
                  <a:lnTo>
                    <a:pt x="2425700" y="1335404"/>
                  </a:lnTo>
                  <a:lnTo>
                    <a:pt x="2425700" y="1278254"/>
                  </a:lnTo>
                  <a:lnTo>
                    <a:pt x="2482850" y="1278254"/>
                  </a:lnTo>
                  <a:lnTo>
                    <a:pt x="2482850" y="1335404"/>
                  </a:lnTo>
                  <a:close/>
                </a:path>
                <a:path w="2482850" h="4954270">
                  <a:moveTo>
                    <a:pt x="2482850" y="1735454"/>
                  </a:moveTo>
                  <a:lnTo>
                    <a:pt x="2425700" y="1735454"/>
                  </a:lnTo>
                  <a:lnTo>
                    <a:pt x="2425700" y="1506854"/>
                  </a:lnTo>
                  <a:lnTo>
                    <a:pt x="2482850" y="1506854"/>
                  </a:lnTo>
                  <a:lnTo>
                    <a:pt x="2482850" y="1735454"/>
                  </a:lnTo>
                  <a:close/>
                </a:path>
                <a:path w="2482850" h="4954270">
                  <a:moveTo>
                    <a:pt x="2482850" y="1964054"/>
                  </a:moveTo>
                  <a:lnTo>
                    <a:pt x="2425700" y="1964054"/>
                  </a:lnTo>
                  <a:lnTo>
                    <a:pt x="2425700" y="1906904"/>
                  </a:lnTo>
                  <a:lnTo>
                    <a:pt x="2482850" y="1906904"/>
                  </a:lnTo>
                  <a:lnTo>
                    <a:pt x="2482850" y="1964054"/>
                  </a:lnTo>
                  <a:close/>
                </a:path>
                <a:path w="2482850" h="4954270">
                  <a:moveTo>
                    <a:pt x="2482850" y="2364104"/>
                  </a:moveTo>
                  <a:lnTo>
                    <a:pt x="2425700" y="2364104"/>
                  </a:lnTo>
                  <a:lnTo>
                    <a:pt x="2425700" y="2135504"/>
                  </a:lnTo>
                  <a:lnTo>
                    <a:pt x="2482850" y="2135504"/>
                  </a:lnTo>
                  <a:lnTo>
                    <a:pt x="2482850" y="2364104"/>
                  </a:lnTo>
                  <a:close/>
                </a:path>
                <a:path w="2482850" h="4954270">
                  <a:moveTo>
                    <a:pt x="2482850" y="2592704"/>
                  </a:moveTo>
                  <a:lnTo>
                    <a:pt x="2425700" y="2592704"/>
                  </a:lnTo>
                  <a:lnTo>
                    <a:pt x="2425700" y="2535554"/>
                  </a:lnTo>
                  <a:lnTo>
                    <a:pt x="2482850" y="2535554"/>
                  </a:lnTo>
                  <a:lnTo>
                    <a:pt x="2482850" y="2592704"/>
                  </a:lnTo>
                  <a:close/>
                </a:path>
                <a:path w="2482850" h="4954270">
                  <a:moveTo>
                    <a:pt x="2482850" y="2992754"/>
                  </a:moveTo>
                  <a:lnTo>
                    <a:pt x="2425700" y="2992754"/>
                  </a:lnTo>
                  <a:lnTo>
                    <a:pt x="2425700" y="2764154"/>
                  </a:lnTo>
                  <a:lnTo>
                    <a:pt x="2482850" y="2764154"/>
                  </a:lnTo>
                  <a:lnTo>
                    <a:pt x="2482850" y="2992754"/>
                  </a:lnTo>
                  <a:close/>
                </a:path>
                <a:path w="2482850" h="4954270">
                  <a:moveTo>
                    <a:pt x="2482850" y="3221354"/>
                  </a:moveTo>
                  <a:lnTo>
                    <a:pt x="2425700" y="3221354"/>
                  </a:lnTo>
                  <a:lnTo>
                    <a:pt x="2425700" y="3164204"/>
                  </a:lnTo>
                  <a:lnTo>
                    <a:pt x="2482850" y="3164204"/>
                  </a:lnTo>
                  <a:lnTo>
                    <a:pt x="2482850" y="3221354"/>
                  </a:lnTo>
                  <a:close/>
                </a:path>
                <a:path w="2482850" h="4954270">
                  <a:moveTo>
                    <a:pt x="2482850" y="3621404"/>
                  </a:moveTo>
                  <a:lnTo>
                    <a:pt x="2425700" y="3621404"/>
                  </a:lnTo>
                  <a:lnTo>
                    <a:pt x="2425700" y="3392804"/>
                  </a:lnTo>
                  <a:lnTo>
                    <a:pt x="2482850" y="3392804"/>
                  </a:lnTo>
                  <a:lnTo>
                    <a:pt x="2482850" y="3621404"/>
                  </a:lnTo>
                  <a:close/>
                </a:path>
                <a:path w="2482850" h="4954270">
                  <a:moveTo>
                    <a:pt x="2482850" y="3850004"/>
                  </a:moveTo>
                  <a:lnTo>
                    <a:pt x="2425700" y="3850004"/>
                  </a:lnTo>
                  <a:lnTo>
                    <a:pt x="2425700" y="3792854"/>
                  </a:lnTo>
                  <a:lnTo>
                    <a:pt x="2482850" y="3792854"/>
                  </a:lnTo>
                  <a:lnTo>
                    <a:pt x="2482850" y="3850004"/>
                  </a:lnTo>
                  <a:close/>
                </a:path>
                <a:path w="2482850" h="4954270">
                  <a:moveTo>
                    <a:pt x="2482850" y="4250055"/>
                  </a:moveTo>
                  <a:lnTo>
                    <a:pt x="2425700" y="4250055"/>
                  </a:lnTo>
                  <a:lnTo>
                    <a:pt x="2425700" y="4021454"/>
                  </a:lnTo>
                  <a:lnTo>
                    <a:pt x="2482850" y="4021454"/>
                  </a:lnTo>
                  <a:lnTo>
                    <a:pt x="2482850" y="4250055"/>
                  </a:lnTo>
                  <a:close/>
                </a:path>
                <a:path w="2482850" h="4954270">
                  <a:moveTo>
                    <a:pt x="2482850" y="4478655"/>
                  </a:moveTo>
                  <a:lnTo>
                    <a:pt x="2425700" y="4478655"/>
                  </a:lnTo>
                  <a:lnTo>
                    <a:pt x="2425700" y="4421505"/>
                  </a:lnTo>
                  <a:lnTo>
                    <a:pt x="2482850" y="4421505"/>
                  </a:lnTo>
                  <a:lnTo>
                    <a:pt x="2482850" y="4478655"/>
                  </a:lnTo>
                  <a:close/>
                </a:path>
                <a:path w="2482850" h="4954270">
                  <a:moveTo>
                    <a:pt x="2482850" y="4878705"/>
                  </a:moveTo>
                  <a:lnTo>
                    <a:pt x="2425700" y="4878705"/>
                  </a:lnTo>
                  <a:lnTo>
                    <a:pt x="2425700" y="4650105"/>
                  </a:lnTo>
                  <a:lnTo>
                    <a:pt x="2482850" y="4650105"/>
                  </a:lnTo>
                  <a:lnTo>
                    <a:pt x="2482850" y="4878705"/>
                  </a:lnTo>
                  <a:close/>
                </a:path>
                <a:path w="2482850" h="4954270">
                  <a:moveTo>
                    <a:pt x="2329815" y="4954270"/>
                  </a:moveTo>
                  <a:lnTo>
                    <a:pt x="2272665" y="4954270"/>
                  </a:lnTo>
                  <a:lnTo>
                    <a:pt x="2272665" y="4897120"/>
                  </a:lnTo>
                  <a:lnTo>
                    <a:pt x="2329815" y="4897120"/>
                  </a:lnTo>
                  <a:lnTo>
                    <a:pt x="2329815" y="4954270"/>
                  </a:lnTo>
                  <a:close/>
                </a:path>
                <a:path w="2482850" h="4954270">
                  <a:moveTo>
                    <a:pt x="2101215" y="4954270"/>
                  </a:moveTo>
                  <a:lnTo>
                    <a:pt x="1872614" y="4954270"/>
                  </a:lnTo>
                  <a:lnTo>
                    <a:pt x="1872614" y="4897120"/>
                  </a:lnTo>
                  <a:lnTo>
                    <a:pt x="2101215" y="4897120"/>
                  </a:lnTo>
                  <a:lnTo>
                    <a:pt x="2101215" y="4954270"/>
                  </a:lnTo>
                  <a:close/>
                </a:path>
                <a:path w="2482850" h="4954270">
                  <a:moveTo>
                    <a:pt x="1701164" y="4954270"/>
                  </a:moveTo>
                  <a:lnTo>
                    <a:pt x="1644014" y="4954270"/>
                  </a:lnTo>
                  <a:lnTo>
                    <a:pt x="1644014" y="4897120"/>
                  </a:lnTo>
                  <a:lnTo>
                    <a:pt x="1701164" y="4897120"/>
                  </a:lnTo>
                  <a:lnTo>
                    <a:pt x="1701164" y="4954270"/>
                  </a:lnTo>
                  <a:close/>
                </a:path>
                <a:path w="2482850" h="4954270">
                  <a:moveTo>
                    <a:pt x="1472564" y="4954270"/>
                  </a:moveTo>
                  <a:lnTo>
                    <a:pt x="1243965" y="4954270"/>
                  </a:lnTo>
                  <a:lnTo>
                    <a:pt x="1243965" y="4897120"/>
                  </a:lnTo>
                  <a:lnTo>
                    <a:pt x="1472564" y="4897120"/>
                  </a:lnTo>
                  <a:lnTo>
                    <a:pt x="1472564" y="4954270"/>
                  </a:lnTo>
                  <a:close/>
                </a:path>
                <a:path w="2482850" h="4954270">
                  <a:moveTo>
                    <a:pt x="1072515" y="4954270"/>
                  </a:moveTo>
                  <a:lnTo>
                    <a:pt x="1015365" y="4954270"/>
                  </a:lnTo>
                  <a:lnTo>
                    <a:pt x="1015365" y="4897120"/>
                  </a:lnTo>
                  <a:lnTo>
                    <a:pt x="1072515" y="4897120"/>
                  </a:lnTo>
                  <a:lnTo>
                    <a:pt x="1072515" y="4954270"/>
                  </a:lnTo>
                  <a:close/>
                </a:path>
                <a:path w="2482850" h="4954270">
                  <a:moveTo>
                    <a:pt x="843915" y="4954270"/>
                  </a:moveTo>
                  <a:lnTo>
                    <a:pt x="615315" y="4954270"/>
                  </a:lnTo>
                  <a:lnTo>
                    <a:pt x="615315" y="4897120"/>
                  </a:lnTo>
                  <a:lnTo>
                    <a:pt x="843915" y="4897120"/>
                  </a:lnTo>
                  <a:lnTo>
                    <a:pt x="843915" y="4954270"/>
                  </a:lnTo>
                  <a:close/>
                </a:path>
                <a:path w="2482850" h="4954270">
                  <a:moveTo>
                    <a:pt x="443865" y="4954270"/>
                  </a:moveTo>
                  <a:lnTo>
                    <a:pt x="386715" y="4954270"/>
                  </a:lnTo>
                  <a:lnTo>
                    <a:pt x="386715" y="4897120"/>
                  </a:lnTo>
                  <a:lnTo>
                    <a:pt x="443865" y="4897120"/>
                  </a:lnTo>
                  <a:lnTo>
                    <a:pt x="44386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610704" y="556171"/>
            <a:ext cx="534606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dirty="0"/>
              <a:t>Как</a:t>
            </a:r>
            <a:r>
              <a:rPr sz="3600" spc="-30" dirty="0"/>
              <a:t> </a:t>
            </a:r>
            <a:r>
              <a:rPr sz="3600" dirty="0"/>
              <a:t>поступить</a:t>
            </a:r>
            <a:r>
              <a:rPr sz="3600" spc="-30" dirty="0"/>
              <a:t> </a:t>
            </a:r>
            <a:r>
              <a:rPr sz="3600" dirty="0"/>
              <a:t>Пете?</a:t>
            </a:r>
            <a:endParaRPr sz="3600"/>
          </a:p>
        </p:txBody>
      </p:sp>
      <p:grpSp>
        <p:nvGrpSpPr>
          <p:cNvPr id="27" name="object 27"/>
          <p:cNvGrpSpPr/>
          <p:nvPr/>
        </p:nvGrpSpPr>
        <p:grpSpPr>
          <a:xfrm>
            <a:off x="3166110" y="1503044"/>
            <a:ext cx="2804160" cy="4954270"/>
            <a:chOff x="3166110" y="1503044"/>
            <a:chExt cx="2804160" cy="4954270"/>
          </a:xfrm>
        </p:grpSpPr>
        <p:sp>
          <p:nvSpPr>
            <p:cNvPr id="28" name="object 28"/>
            <p:cNvSpPr/>
            <p:nvPr/>
          </p:nvSpPr>
          <p:spPr>
            <a:xfrm>
              <a:off x="3194304" y="1531619"/>
              <a:ext cx="2748280" cy="4897120"/>
            </a:xfrm>
            <a:custGeom>
              <a:avLst/>
              <a:gdLst/>
              <a:ahLst/>
              <a:cxnLst/>
              <a:rect l="l" t="t" r="r" b="b"/>
              <a:pathLst>
                <a:path w="2748279" h="4897120">
                  <a:moveTo>
                    <a:pt x="2747772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7772" y="0"/>
                  </a:lnTo>
                  <a:lnTo>
                    <a:pt x="2747772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316611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6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60" h="4954270">
                  <a:moveTo>
                    <a:pt x="22923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5" y="4925695"/>
                  </a:lnTo>
                  <a:lnTo>
                    <a:pt x="229235" y="4954270"/>
                  </a:lnTo>
                  <a:close/>
                </a:path>
                <a:path w="2804160" h="4954270">
                  <a:moveTo>
                    <a:pt x="22923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5" y="4897120"/>
                  </a:lnTo>
                  <a:lnTo>
                    <a:pt x="229235" y="4925695"/>
                  </a:lnTo>
                  <a:close/>
                </a:path>
                <a:path w="280416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6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6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6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6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6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6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6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6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6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6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6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6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6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6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60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60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60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60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60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60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60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60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60" h="4954270">
                  <a:moveTo>
                    <a:pt x="2747010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60" y="0"/>
                  </a:lnTo>
                  <a:lnTo>
                    <a:pt x="2804160" y="28574"/>
                  </a:lnTo>
                  <a:lnTo>
                    <a:pt x="2747010" y="28574"/>
                  </a:lnTo>
                  <a:lnTo>
                    <a:pt x="2747010" y="57149"/>
                  </a:lnTo>
                  <a:close/>
                </a:path>
                <a:path w="2804160" h="4954270">
                  <a:moveTo>
                    <a:pt x="2804160" y="156844"/>
                  </a:moveTo>
                  <a:lnTo>
                    <a:pt x="2747010" y="156844"/>
                  </a:lnTo>
                  <a:lnTo>
                    <a:pt x="2747010" y="28574"/>
                  </a:lnTo>
                  <a:lnTo>
                    <a:pt x="2775585" y="57149"/>
                  </a:lnTo>
                  <a:lnTo>
                    <a:pt x="2804160" y="57149"/>
                  </a:lnTo>
                  <a:lnTo>
                    <a:pt x="2804160" y="156844"/>
                  </a:lnTo>
                  <a:close/>
                </a:path>
                <a:path w="2804160" h="4954270">
                  <a:moveTo>
                    <a:pt x="2804160" y="57149"/>
                  </a:moveTo>
                  <a:lnTo>
                    <a:pt x="2775585" y="57149"/>
                  </a:lnTo>
                  <a:lnTo>
                    <a:pt x="2747010" y="28574"/>
                  </a:lnTo>
                  <a:lnTo>
                    <a:pt x="2804160" y="28574"/>
                  </a:lnTo>
                  <a:lnTo>
                    <a:pt x="2804160" y="57149"/>
                  </a:lnTo>
                  <a:close/>
                </a:path>
                <a:path w="2804160" h="4954270">
                  <a:moveTo>
                    <a:pt x="2804160" y="385444"/>
                  </a:moveTo>
                  <a:lnTo>
                    <a:pt x="2747010" y="385444"/>
                  </a:lnTo>
                  <a:lnTo>
                    <a:pt x="2747010" y="328294"/>
                  </a:lnTo>
                  <a:lnTo>
                    <a:pt x="2804160" y="328294"/>
                  </a:lnTo>
                  <a:lnTo>
                    <a:pt x="2804160" y="385444"/>
                  </a:lnTo>
                  <a:close/>
                </a:path>
                <a:path w="2804160" h="4954270">
                  <a:moveTo>
                    <a:pt x="2804160" y="785494"/>
                  </a:moveTo>
                  <a:lnTo>
                    <a:pt x="2747010" y="785494"/>
                  </a:lnTo>
                  <a:lnTo>
                    <a:pt x="2747010" y="556894"/>
                  </a:lnTo>
                  <a:lnTo>
                    <a:pt x="2804160" y="556894"/>
                  </a:lnTo>
                  <a:lnTo>
                    <a:pt x="2804160" y="785494"/>
                  </a:lnTo>
                  <a:close/>
                </a:path>
                <a:path w="2804160" h="4954270">
                  <a:moveTo>
                    <a:pt x="2804160" y="1014094"/>
                  </a:moveTo>
                  <a:lnTo>
                    <a:pt x="2747010" y="1014094"/>
                  </a:lnTo>
                  <a:lnTo>
                    <a:pt x="2747010" y="956944"/>
                  </a:lnTo>
                  <a:lnTo>
                    <a:pt x="2804160" y="956944"/>
                  </a:lnTo>
                  <a:lnTo>
                    <a:pt x="2804160" y="1014094"/>
                  </a:lnTo>
                  <a:close/>
                </a:path>
                <a:path w="2804160" h="4954270">
                  <a:moveTo>
                    <a:pt x="2804160" y="1414144"/>
                  </a:moveTo>
                  <a:lnTo>
                    <a:pt x="2747010" y="1414144"/>
                  </a:lnTo>
                  <a:lnTo>
                    <a:pt x="2747010" y="1185544"/>
                  </a:lnTo>
                  <a:lnTo>
                    <a:pt x="2804160" y="1185544"/>
                  </a:lnTo>
                  <a:lnTo>
                    <a:pt x="2804160" y="1414144"/>
                  </a:lnTo>
                  <a:close/>
                </a:path>
                <a:path w="2804160" h="4954270">
                  <a:moveTo>
                    <a:pt x="2804160" y="1642744"/>
                  </a:moveTo>
                  <a:lnTo>
                    <a:pt x="2747010" y="1642744"/>
                  </a:lnTo>
                  <a:lnTo>
                    <a:pt x="2747010" y="1585594"/>
                  </a:lnTo>
                  <a:lnTo>
                    <a:pt x="2804160" y="1585594"/>
                  </a:lnTo>
                  <a:lnTo>
                    <a:pt x="2804160" y="1642744"/>
                  </a:lnTo>
                  <a:close/>
                </a:path>
                <a:path w="2804160" h="4954270">
                  <a:moveTo>
                    <a:pt x="2804160" y="2042794"/>
                  </a:moveTo>
                  <a:lnTo>
                    <a:pt x="2747010" y="2042794"/>
                  </a:lnTo>
                  <a:lnTo>
                    <a:pt x="2747010" y="1814194"/>
                  </a:lnTo>
                  <a:lnTo>
                    <a:pt x="2804160" y="1814194"/>
                  </a:lnTo>
                  <a:lnTo>
                    <a:pt x="2804160" y="2042794"/>
                  </a:lnTo>
                  <a:close/>
                </a:path>
                <a:path w="2804160" h="4954270">
                  <a:moveTo>
                    <a:pt x="2804160" y="2271394"/>
                  </a:moveTo>
                  <a:lnTo>
                    <a:pt x="2747010" y="2271394"/>
                  </a:lnTo>
                  <a:lnTo>
                    <a:pt x="2747010" y="2214244"/>
                  </a:lnTo>
                  <a:lnTo>
                    <a:pt x="2804160" y="2214244"/>
                  </a:lnTo>
                  <a:lnTo>
                    <a:pt x="2804160" y="2271394"/>
                  </a:lnTo>
                  <a:close/>
                </a:path>
                <a:path w="2804160" h="4954270">
                  <a:moveTo>
                    <a:pt x="2804160" y="2671444"/>
                  </a:moveTo>
                  <a:lnTo>
                    <a:pt x="2747010" y="2671444"/>
                  </a:lnTo>
                  <a:lnTo>
                    <a:pt x="2747010" y="2442844"/>
                  </a:lnTo>
                  <a:lnTo>
                    <a:pt x="2804160" y="2442844"/>
                  </a:lnTo>
                  <a:lnTo>
                    <a:pt x="2804160" y="2671444"/>
                  </a:lnTo>
                  <a:close/>
                </a:path>
                <a:path w="2804160" h="4954270">
                  <a:moveTo>
                    <a:pt x="2804160" y="2900044"/>
                  </a:moveTo>
                  <a:lnTo>
                    <a:pt x="2747010" y="2900044"/>
                  </a:lnTo>
                  <a:lnTo>
                    <a:pt x="2747010" y="2842894"/>
                  </a:lnTo>
                  <a:lnTo>
                    <a:pt x="2804160" y="2842894"/>
                  </a:lnTo>
                  <a:lnTo>
                    <a:pt x="2804160" y="2900044"/>
                  </a:lnTo>
                  <a:close/>
                </a:path>
                <a:path w="2804160" h="4954270">
                  <a:moveTo>
                    <a:pt x="2804160" y="3300094"/>
                  </a:moveTo>
                  <a:lnTo>
                    <a:pt x="2747010" y="3300094"/>
                  </a:lnTo>
                  <a:lnTo>
                    <a:pt x="2747010" y="3071494"/>
                  </a:lnTo>
                  <a:lnTo>
                    <a:pt x="2804160" y="3071494"/>
                  </a:lnTo>
                  <a:lnTo>
                    <a:pt x="2804160" y="3300094"/>
                  </a:lnTo>
                  <a:close/>
                </a:path>
                <a:path w="2804160" h="4954270">
                  <a:moveTo>
                    <a:pt x="2804160" y="3528694"/>
                  </a:moveTo>
                  <a:lnTo>
                    <a:pt x="2747010" y="3528694"/>
                  </a:lnTo>
                  <a:lnTo>
                    <a:pt x="2747010" y="3471544"/>
                  </a:lnTo>
                  <a:lnTo>
                    <a:pt x="2804160" y="3471544"/>
                  </a:lnTo>
                  <a:lnTo>
                    <a:pt x="2804160" y="3528694"/>
                  </a:lnTo>
                  <a:close/>
                </a:path>
                <a:path w="2804160" h="4954270">
                  <a:moveTo>
                    <a:pt x="2804160" y="3928744"/>
                  </a:moveTo>
                  <a:lnTo>
                    <a:pt x="2747010" y="3928744"/>
                  </a:lnTo>
                  <a:lnTo>
                    <a:pt x="2747010" y="3700144"/>
                  </a:lnTo>
                  <a:lnTo>
                    <a:pt x="2804160" y="3700144"/>
                  </a:lnTo>
                  <a:lnTo>
                    <a:pt x="2804160" y="3928744"/>
                  </a:lnTo>
                  <a:close/>
                </a:path>
                <a:path w="2804160" h="4954270">
                  <a:moveTo>
                    <a:pt x="2804160" y="4157344"/>
                  </a:moveTo>
                  <a:lnTo>
                    <a:pt x="2747010" y="4157344"/>
                  </a:lnTo>
                  <a:lnTo>
                    <a:pt x="2747010" y="4100194"/>
                  </a:lnTo>
                  <a:lnTo>
                    <a:pt x="2804160" y="4100194"/>
                  </a:lnTo>
                  <a:lnTo>
                    <a:pt x="2804160" y="4157344"/>
                  </a:lnTo>
                  <a:close/>
                </a:path>
                <a:path w="2804160" h="4954270">
                  <a:moveTo>
                    <a:pt x="2804160" y="4557395"/>
                  </a:moveTo>
                  <a:lnTo>
                    <a:pt x="2747010" y="4557395"/>
                  </a:lnTo>
                  <a:lnTo>
                    <a:pt x="2747010" y="4328795"/>
                  </a:lnTo>
                  <a:lnTo>
                    <a:pt x="2804160" y="4328795"/>
                  </a:lnTo>
                  <a:lnTo>
                    <a:pt x="2804160" y="4557395"/>
                  </a:lnTo>
                  <a:close/>
                </a:path>
                <a:path w="2804160" h="4954270">
                  <a:moveTo>
                    <a:pt x="2804160" y="4785995"/>
                  </a:moveTo>
                  <a:lnTo>
                    <a:pt x="2747010" y="4785995"/>
                  </a:lnTo>
                  <a:lnTo>
                    <a:pt x="2747010" y="4728845"/>
                  </a:lnTo>
                  <a:lnTo>
                    <a:pt x="2804160" y="4728845"/>
                  </a:lnTo>
                  <a:lnTo>
                    <a:pt x="2804160" y="4785995"/>
                  </a:lnTo>
                  <a:close/>
                </a:path>
                <a:path w="2804160" h="4954270">
                  <a:moveTo>
                    <a:pt x="2743835" y="4954270"/>
                  </a:moveTo>
                  <a:lnTo>
                    <a:pt x="2515235" y="4954270"/>
                  </a:lnTo>
                  <a:lnTo>
                    <a:pt x="2515235" y="4897120"/>
                  </a:lnTo>
                  <a:lnTo>
                    <a:pt x="2743835" y="4897120"/>
                  </a:lnTo>
                  <a:lnTo>
                    <a:pt x="2743835" y="4954270"/>
                  </a:lnTo>
                  <a:close/>
                </a:path>
                <a:path w="2804160" h="4954270">
                  <a:moveTo>
                    <a:pt x="2343785" y="4954270"/>
                  </a:moveTo>
                  <a:lnTo>
                    <a:pt x="2286635" y="4954270"/>
                  </a:lnTo>
                  <a:lnTo>
                    <a:pt x="2286635" y="4897120"/>
                  </a:lnTo>
                  <a:lnTo>
                    <a:pt x="2343785" y="4897120"/>
                  </a:lnTo>
                  <a:lnTo>
                    <a:pt x="2343785" y="4954270"/>
                  </a:lnTo>
                  <a:close/>
                </a:path>
                <a:path w="2804160" h="4954270">
                  <a:moveTo>
                    <a:pt x="2115185" y="4954270"/>
                  </a:moveTo>
                  <a:lnTo>
                    <a:pt x="1886585" y="4954270"/>
                  </a:lnTo>
                  <a:lnTo>
                    <a:pt x="1886585" y="4897120"/>
                  </a:lnTo>
                  <a:lnTo>
                    <a:pt x="2115185" y="4897120"/>
                  </a:lnTo>
                  <a:lnTo>
                    <a:pt x="2115185" y="4954270"/>
                  </a:lnTo>
                  <a:close/>
                </a:path>
                <a:path w="2804160" h="4954270">
                  <a:moveTo>
                    <a:pt x="1715135" y="4954270"/>
                  </a:moveTo>
                  <a:lnTo>
                    <a:pt x="1657985" y="4954270"/>
                  </a:lnTo>
                  <a:lnTo>
                    <a:pt x="1657985" y="4897120"/>
                  </a:lnTo>
                  <a:lnTo>
                    <a:pt x="1715135" y="4897120"/>
                  </a:lnTo>
                  <a:lnTo>
                    <a:pt x="1715135" y="4954270"/>
                  </a:lnTo>
                  <a:close/>
                </a:path>
                <a:path w="2804160" h="4954270">
                  <a:moveTo>
                    <a:pt x="1486535" y="4954270"/>
                  </a:moveTo>
                  <a:lnTo>
                    <a:pt x="1257935" y="4954270"/>
                  </a:lnTo>
                  <a:lnTo>
                    <a:pt x="1257935" y="4897120"/>
                  </a:lnTo>
                  <a:lnTo>
                    <a:pt x="1486535" y="4897120"/>
                  </a:lnTo>
                  <a:lnTo>
                    <a:pt x="1486535" y="4954270"/>
                  </a:lnTo>
                  <a:close/>
                </a:path>
                <a:path w="2804160" h="4954270">
                  <a:moveTo>
                    <a:pt x="1086485" y="4954270"/>
                  </a:moveTo>
                  <a:lnTo>
                    <a:pt x="1029335" y="4954270"/>
                  </a:lnTo>
                  <a:lnTo>
                    <a:pt x="1029335" y="4897120"/>
                  </a:lnTo>
                  <a:lnTo>
                    <a:pt x="1086485" y="4897120"/>
                  </a:lnTo>
                  <a:lnTo>
                    <a:pt x="1086485" y="4954270"/>
                  </a:lnTo>
                  <a:close/>
                </a:path>
                <a:path w="2804160" h="4954270">
                  <a:moveTo>
                    <a:pt x="857885" y="4954270"/>
                  </a:moveTo>
                  <a:lnTo>
                    <a:pt x="629285" y="4954270"/>
                  </a:lnTo>
                  <a:lnTo>
                    <a:pt x="629285" y="4897120"/>
                  </a:lnTo>
                  <a:lnTo>
                    <a:pt x="857885" y="4897120"/>
                  </a:lnTo>
                  <a:lnTo>
                    <a:pt x="857885" y="4954270"/>
                  </a:lnTo>
                  <a:close/>
                </a:path>
                <a:path w="2804160" h="4954270">
                  <a:moveTo>
                    <a:pt x="457835" y="4954270"/>
                  </a:moveTo>
                  <a:lnTo>
                    <a:pt x="400685" y="4954270"/>
                  </a:lnTo>
                  <a:lnTo>
                    <a:pt x="400685" y="4897120"/>
                  </a:lnTo>
                  <a:lnTo>
                    <a:pt x="457835" y="4897120"/>
                  </a:lnTo>
                  <a:lnTo>
                    <a:pt x="45783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381000" y="1531619"/>
            <a:ext cx="242633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27178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253365" marR="266700" indent="-1270" algn="ctr">
              <a:lnSpc>
                <a:spcPct val="100000"/>
              </a:lnSpc>
              <a:spcBef>
                <a:spcPts val="1025"/>
              </a:spcBef>
            </a:pP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Петя покинул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занятия Веры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Алексеевны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вслед за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товарищем,</a:t>
            </a:r>
            <a:r>
              <a:rPr sz="1800" spc="-7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со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словами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217805" marR="231775" algn="ctr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«Советую</a:t>
            </a:r>
            <a:r>
              <a:rPr sz="1800" spc="-8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всем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так</a:t>
            </a:r>
            <a:r>
              <a:rPr sz="1800"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сделать!»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194304" y="1531619"/>
            <a:ext cx="2748280" cy="4897120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R="134620" algn="ctr">
              <a:lnSpc>
                <a:spcPct val="100000"/>
              </a:lnSpc>
              <a:spcBef>
                <a:spcPts val="194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2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26365" marR="238760" indent="635" algn="ctr">
              <a:lnSpc>
                <a:spcPct val="100000"/>
              </a:lnSpc>
              <a:spcBef>
                <a:spcPts val="1030"/>
              </a:spcBef>
            </a:pP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Петя анонимно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написал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осуждающий</a:t>
            </a:r>
            <a:r>
              <a:rPr sz="1800" spc="-8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пост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социальных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сетях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произошедшей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ситуации.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09359" y="1531619"/>
            <a:ext cx="274637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16637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505460" marR="413385" algn="ctr">
              <a:lnSpc>
                <a:spcPct val="107000"/>
              </a:lnSpc>
              <a:spcBef>
                <a:spcPts val="1350"/>
              </a:spcBef>
            </a:pP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Рома</a:t>
            </a:r>
            <a:r>
              <a:rPr sz="1800" spc="-7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реально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странный.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413385" marR="321310" algn="ctr">
              <a:lnSpc>
                <a:spcPct val="107000"/>
              </a:lnSpc>
            </a:pP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Хорошо</a:t>
            </a:r>
            <a:r>
              <a:rPr sz="1800" spc="-4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бы</a:t>
            </a:r>
            <a:r>
              <a:rPr sz="1800" spc="-4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ему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перевестись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другую</a:t>
            </a:r>
            <a:r>
              <a:rPr sz="1800"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группу.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422765" y="1766074"/>
            <a:ext cx="2487295" cy="38957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3175" algn="ctr">
              <a:lnSpc>
                <a:spcPct val="100000"/>
              </a:lnSpc>
              <a:spcBef>
                <a:spcPts val="10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4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72745" marR="283845" algn="ctr">
              <a:lnSpc>
                <a:spcPct val="107000"/>
              </a:lnSpc>
              <a:spcBef>
                <a:spcPts val="209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Петя встал в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защиту</a:t>
            </a:r>
            <a:r>
              <a:rPr sz="1800" spc="-7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Ромы: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204470" marR="115570" algn="ctr">
              <a:lnSpc>
                <a:spcPct val="107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«Возможно,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Рома</a:t>
            </a:r>
            <a:r>
              <a:rPr sz="1800"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неправ.</a:t>
            </a:r>
            <a:r>
              <a:rPr sz="1800" spc="-3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Но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я</a:t>
            </a:r>
            <a:r>
              <a:rPr sz="1800" spc="10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считаю,</a:t>
            </a:r>
            <a:r>
              <a:rPr sz="1800" spc="1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что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Вы слишком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резки в своих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высказыва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я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х.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467360" marR="377825" algn="ctr">
              <a:lnSpc>
                <a:spcPct val="107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Я</a:t>
            </a:r>
            <a:r>
              <a:rPr sz="1800" spc="-4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прошу</a:t>
            </a:r>
            <a:r>
              <a:rPr sz="1800"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Вас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извиниться.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07084" y="2476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1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</p:txBody>
      </p:sp>
      <p:sp>
        <p:nvSpPr>
          <p:cNvPr id="6" name="object 6"/>
          <p:cNvSpPr txBox="1"/>
          <p:nvPr/>
        </p:nvSpPr>
        <p:spPr>
          <a:xfrm>
            <a:off x="914400" y="3047999"/>
            <a:ext cx="10030460" cy="36195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1850">
              <a:latin typeface="Arial Black" panose="020B0A04020102020204"/>
              <a:cs typeface="Arial Black" panose="020B0A04020102020204"/>
            </a:endParaRPr>
          </a:p>
          <a:p>
            <a:pPr marL="4235450" algn="ctr">
              <a:lnSpc>
                <a:spcPct val="100000"/>
              </a:lnSpc>
              <a:spcBef>
                <a:spcPts val="5"/>
              </a:spcBef>
            </a:pP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800" spc="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4247515" marR="5080" algn="ctr">
              <a:lnSpc>
                <a:spcPct val="100000"/>
              </a:lnSpc>
            </a:pPr>
            <a:r>
              <a:rPr sz="1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Такой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поступок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является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радикальным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иметь </a:t>
            </a:r>
            <a:r>
              <a:rPr sz="1800" spc="-4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серьезные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последствия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как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для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Пети,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для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всей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группы.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Хотя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проявление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солидарности,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оно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решает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проблему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скорее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всего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приведет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14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 </a:t>
            </a:r>
            <a:r>
              <a:rPr sz="1800" spc="-1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дальнейшим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санкциям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стороны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преподавателей.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950">
              <a:latin typeface="Microsoft Sans Serif" panose="020B0604020202020204"/>
              <a:cs typeface="Microsoft Sans Serif" panose="020B0604020202020204"/>
            </a:endParaRPr>
          </a:p>
          <a:p>
            <a:pPr marL="4972685">
              <a:lnSpc>
                <a:spcPct val="100000"/>
              </a:lnSpc>
              <a:spcBef>
                <a:spcPts val="5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2</a:t>
            </a:r>
            <a:r>
              <a:rPr sz="8800" spc="-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-1219200" y="1600200"/>
            <a:ext cx="1199451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2870" marR="5881370" algn="ctr">
              <a:lnSpc>
                <a:spcPct val="100000"/>
              </a:lnSpc>
              <a:spcBef>
                <a:spcPts val="105"/>
              </a:spcBef>
            </a:pPr>
            <a:r>
              <a:rPr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Петя покинул</a:t>
            </a:r>
            <a:r>
              <a:rPr lang="ru-RU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занятия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Веры</a:t>
            </a:r>
            <a:r>
              <a:rPr lang="ru-RU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Алексеевны</a:t>
            </a:r>
            <a:r>
              <a:rPr lang="ru-RU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вслед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за </a:t>
            </a:r>
            <a:r>
              <a:rPr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товарищем,</a:t>
            </a:r>
            <a:r>
              <a:rPr spc="-1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со</a:t>
            </a:r>
            <a:r>
              <a:rPr spc="-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словами</a:t>
            </a:r>
            <a:endParaRPr>
              <a:latin typeface="Arial Black" panose="020B0A04020102020204"/>
              <a:cs typeface="Arial Black" panose="020B0A04020102020204"/>
            </a:endParaRPr>
          </a:p>
          <a:p>
            <a:pPr marR="5778500" algn="ctr">
              <a:lnSpc>
                <a:spcPct val="100000"/>
              </a:lnSpc>
            </a:pPr>
            <a:r>
              <a:rPr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«Советую</a:t>
            </a:r>
            <a:r>
              <a:rPr spc="-1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всем</a:t>
            </a:r>
            <a:r>
              <a:rPr spc="-1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так</a:t>
            </a:r>
            <a:r>
              <a:rPr spc="-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сделать!»</a:t>
            </a:r>
            <a:endParaRPr>
              <a:latin typeface="Arial Black" panose="020B0A04020102020204"/>
              <a:cs typeface="Arial Black" panose="020B0A04020102020204"/>
            </a:endParaRPr>
          </a:p>
          <a:p>
            <a:endParaRPr lang="ru-RU" alt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478716" y="2846374"/>
            <a:ext cx="5875020" cy="3674745"/>
          </a:xfrm>
          <a:prstGeom prst="rect">
            <a:avLst/>
          </a:prstGeom>
        </p:spPr>
        <p:txBody>
          <a:bodyPr vert="horz" wrap="square" lIns="0" tIns="4000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15"/>
              </a:spcBef>
            </a:pP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800" spc="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12700" marR="5080" indent="66040" algn="ctr">
              <a:lnSpc>
                <a:spcPts val="2380"/>
              </a:lnSpc>
              <a:spcBef>
                <a:spcPts val="110"/>
              </a:spcBef>
            </a:pP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Анонимность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данном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случае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показаться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безопасным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способом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выражения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мнения,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однако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она </a:t>
            </a:r>
            <a:r>
              <a:rPr sz="1800" spc="-45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лишает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возможности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открытого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диалога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решения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проблемы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конструктивным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путем.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Кроме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того,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социальные</a:t>
            </a:r>
            <a:r>
              <a:rPr sz="1800" spc="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сети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могут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усилить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негативную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реакцию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1800" spc="-4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спровоцировать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дополнительные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конфликты.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596900">
              <a:lnSpc>
                <a:spcPct val="100000"/>
              </a:lnSpc>
              <a:spcBef>
                <a:spcPts val="1405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2</a:t>
            </a:r>
            <a:r>
              <a:rPr sz="8800" spc="-4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11834" y="0"/>
            <a:ext cx="5530850" cy="2686685"/>
          </a:xfrm>
          <a:prstGeom prst="rect">
            <a:avLst/>
          </a:prstGeom>
        </p:spPr>
        <p:txBody>
          <a:bodyPr vert="horz" wrap="square" lIns="0" tIns="433705" rIns="0" bIns="0" rtlCol="0">
            <a:spAutoFit/>
          </a:bodyPr>
          <a:lstStyle/>
          <a:p>
            <a:pPr marL="107950">
              <a:lnSpc>
                <a:spcPct val="100000"/>
              </a:lnSpc>
              <a:spcBef>
                <a:spcPts val="3415"/>
              </a:spcBef>
            </a:pPr>
            <a:r>
              <a:rPr sz="8000" dirty="0"/>
              <a:t>2</a:t>
            </a:r>
            <a:r>
              <a:rPr sz="8000" spc="-35" dirty="0"/>
              <a:t> </a:t>
            </a:r>
            <a:r>
              <a:rPr sz="8000" dirty="0"/>
              <a:t>выбор</a:t>
            </a:r>
            <a:endParaRPr sz="8000"/>
          </a:p>
          <a:p>
            <a:pPr marL="12065" marR="5080" algn="ctr">
              <a:lnSpc>
                <a:spcPct val="100000"/>
              </a:lnSpc>
              <a:spcBef>
                <a:spcPts val="835"/>
              </a:spcBef>
            </a:pPr>
            <a:r>
              <a:rPr sz="2000" spc="-5" dirty="0"/>
              <a:t>Петя анонимно написал осуждающий </a:t>
            </a:r>
            <a:r>
              <a:rPr sz="2000" spc="-655" dirty="0"/>
              <a:t> </a:t>
            </a:r>
            <a:r>
              <a:rPr sz="2000" spc="-5" dirty="0"/>
              <a:t>пост </a:t>
            </a:r>
            <a:r>
              <a:rPr sz="2000" dirty="0"/>
              <a:t>в </a:t>
            </a:r>
            <a:r>
              <a:rPr sz="2000" spc="-5" dirty="0"/>
              <a:t>социальных сетях </a:t>
            </a:r>
            <a:r>
              <a:rPr sz="2000" dirty="0"/>
              <a:t>о </a:t>
            </a:r>
            <a:r>
              <a:rPr sz="2000" spc="5" dirty="0"/>
              <a:t> </a:t>
            </a:r>
            <a:r>
              <a:rPr sz="2000" spc="-5" dirty="0"/>
              <a:t>произошедшей</a:t>
            </a:r>
            <a:r>
              <a:rPr sz="2000" spc="-15" dirty="0"/>
              <a:t> </a:t>
            </a:r>
            <a:r>
              <a:rPr sz="2000" spc="-5" dirty="0"/>
              <a:t>ситуации.</a:t>
            </a:r>
            <a:endParaRPr sz="2000"/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436158" y="3021685"/>
            <a:ext cx="6393815" cy="21602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356485">
              <a:lnSpc>
                <a:spcPct val="100000"/>
              </a:lnSpc>
              <a:spcBef>
                <a:spcPts val="105"/>
              </a:spcBef>
            </a:pPr>
            <a:r>
              <a:rPr sz="20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Деструктивно.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  <a:p>
            <a:pPr marL="12700" marR="5080" indent="119380">
              <a:lnSpc>
                <a:spcPct val="100000"/>
              </a:lnSpc>
            </a:pPr>
            <a:r>
              <a:rPr sz="20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Этот</a:t>
            </a:r>
            <a:r>
              <a:rPr sz="2000" spc="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вариант</a:t>
            </a:r>
            <a:r>
              <a:rPr sz="2000" spc="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демонстрирует</a:t>
            </a:r>
            <a:r>
              <a:rPr sz="2000" spc="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отсутствие</a:t>
            </a:r>
            <a:r>
              <a:rPr sz="20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поддержки </a:t>
            </a:r>
            <a:r>
              <a:rPr sz="20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солидарности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стороны</a:t>
            </a:r>
            <a:r>
              <a:rPr sz="20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Пети.</a:t>
            </a:r>
            <a:r>
              <a:rPr sz="20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Такое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поведение </a:t>
            </a:r>
            <a:r>
              <a:rPr sz="20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усиливает</a:t>
            </a:r>
            <a:r>
              <a:rPr sz="20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чувство</a:t>
            </a:r>
            <a:r>
              <a:rPr sz="20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изоляции</a:t>
            </a:r>
            <a:r>
              <a:rPr sz="20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</a:t>
            </a:r>
            <a:r>
              <a:rPr sz="20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Ромы</a:t>
            </a:r>
            <a:r>
              <a:rPr sz="20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показывает, </a:t>
            </a:r>
            <a:r>
              <a:rPr sz="2000" spc="-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20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даже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близкий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друг</a:t>
            </a:r>
            <a:r>
              <a:rPr sz="20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готов</a:t>
            </a:r>
            <a:r>
              <a:rPr sz="20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встать</a:t>
            </a:r>
            <a:r>
              <a:rPr sz="20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его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сторону.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  <a:p>
            <a:pPr marL="2101215" marR="440690" indent="-165227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20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негативно</a:t>
            </a:r>
            <a:r>
              <a:rPr sz="20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повлиять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20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их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дружбу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2000" spc="-5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самооценку</a:t>
            </a:r>
            <a:r>
              <a:rPr sz="20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Ромы.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572125" y="5154929"/>
            <a:ext cx="567245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0</a:t>
            </a:r>
            <a:r>
              <a:rPr sz="8800" spc="-8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баллов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149985" y="0"/>
            <a:ext cx="5311140" cy="2491105"/>
          </a:xfrm>
          <a:prstGeom prst="rect">
            <a:avLst/>
          </a:prstGeom>
        </p:spPr>
        <p:txBody>
          <a:bodyPr vert="horz" wrap="square" lIns="0" tIns="504190" rIns="0" bIns="0" rtlCol="0">
            <a:spAutoFit/>
          </a:bodyPr>
          <a:lstStyle/>
          <a:p>
            <a:pPr marL="233045">
              <a:lnSpc>
                <a:spcPct val="100000"/>
              </a:lnSpc>
              <a:spcBef>
                <a:spcPts val="3970"/>
              </a:spcBef>
            </a:pPr>
            <a:r>
              <a:rPr sz="8000" dirty="0"/>
              <a:t>3</a:t>
            </a:r>
            <a:r>
              <a:rPr sz="8000" spc="-35" dirty="0"/>
              <a:t> </a:t>
            </a:r>
            <a:r>
              <a:rPr sz="8000" dirty="0"/>
              <a:t>выбор</a:t>
            </a:r>
            <a:endParaRPr sz="8000"/>
          </a:p>
          <a:p>
            <a:pPr marL="206375" marR="5080" indent="-193675">
              <a:lnSpc>
                <a:spcPct val="107000"/>
              </a:lnSpc>
              <a:spcBef>
                <a:spcPts val="810"/>
              </a:spcBef>
            </a:pPr>
            <a:r>
              <a:rPr sz="2000" spc="-5" dirty="0"/>
              <a:t>Рома реально странный. Хорошо </a:t>
            </a:r>
            <a:r>
              <a:rPr sz="2000" dirty="0"/>
              <a:t>бы </a:t>
            </a:r>
            <a:r>
              <a:rPr sz="2000" spc="-655" dirty="0"/>
              <a:t> </a:t>
            </a:r>
            <a:r>
              <a:rPr sz="2000" spc="-5" dirty="0"/>
              <a:t>ему</a:t>
            </a:r>
            <a:r>
              <a:rPr sz="2000" spc="-10" dirty="0"/>
              <a:t> </a:t>
            </a:r>
            <a:r>
              <a:rPr sz="2000" spc="-5" dirty="0"/>
              <a:t>перевестись</a:t>
            </a:r>
            <a:r>
              <a:rPr sz="2000" spc="-15" dirty="0"/>
              <a:t> </a:t>
            </a:r>
            <a:r>
              <a:rPr sz="2000" dirty="0"/>
              <a:t>в</a:t>
            </a:r>
            <a:r>
              <a:rPr sz="2000" spc="-10" dirty="0"/>
              <a:t> </a:t>
            </a:r>
            <a:r>
              <a:rPr sz="2000" spc="-5" dirty="0"/>
              <a:t>другую</a:t>
            </a:r>
            <a:r>
              <a:rPr sz="2000" spc="-10" dirty="0"/>
              <a:t> </a:t>
            </a:r>
            <a:r>
              <a:rPr sz="2000" spc="-5" dirty="0"/>
              <a:t>группу.</a:t>
            </a:r>
            <a:endParaRPr sz="2000"/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238750" y="3541395"/>
            <a:ext cx="6282055" cy="28479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242570" marR="234315" indent="494665">
              <a:lnSpc>
                <a:spcPts val="1940"/>
              </a:lnSpc>
              <a:spcBef>
                <a:spcPts val="345"/>
              </a:spcBef>
            </a:pP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наиболее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зрелый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конструктивный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подход.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Петя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выражает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поддержку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своему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другу,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этом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сохраняет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уважение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14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преподавателю.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Его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просьба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835660" marR="5080" indent="-822960">
              <a:lnSpc>
                <a:spcPts val="1940"/>
              </a:lnSpc>
            </a:pP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извинении</a:t>
            </a:r>
            <a:r>
              <a:rPr sz="1800" spc="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направлена</a:t>
            </a:r>
            <a:r>
              <a:rPr sz="1800" spc="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разрешение</a:t>
            </a:r>
            <a:r>
              <a:rPr sz="1800" spc="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конфликта</a:t>
            </a:r>
            <a:r>
              <a:rPr sz="1800" spc="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мирным </a:t>
            </a:r>
            <a:r>
              <a:rPr sz="1800" spc="-45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путем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учитывает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интересы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обеих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сторон.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727710">
              <a:lnSpc>
                <a:spcPct val="100000"/>
              </a:lnSpc>
              <a:spcBef>
                <a:spcPts val="1715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4</a:t>
            </a:r>
            <a:r>
              <a:rPr sz="8800" spc="-5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09930" y="146049"/>
            <a:ext cx="5965825" cy="26403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0922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4</a:t>
            </a:r>
            <a:r>
              <a:rPr sz="8000" spc="-35" dirty="0"/>
              <a:t> </a:t>
            </a:r>
            <a:r>
              <a:rPr sz="8000" dirty="0"/>
              <a:t>выбор</a:t>
            </a:r>
            <a:endParaRPr sz="8000"/>
          </a:p>
          <a:p>
            <a:pPr marL="12065" marR="5080" algn="ctr">
              <a:lnSpc>
                <a:spcPct val="107000"/>
              </a:lnSpc>
              <a:spcBef>
                <a:spcPts val="1745"/>
              </a:spcBef>
            </a:pPr>
            <a:r>
              <a:rPr sz="1800" dirty="0"/>
              <a:t>Петя встал</a:t>
            </a:r>
            <a:r>
              <a:rPr sz="1800" spc="5" dirty="0"/>
              <a:t> </a:t>
            </a:r>
            <a:r>
              <a:rPr sz="1800" dirty="0"/>
              <a:t>в</a:t>
            </a:r>
            <a:r>
              <a:rPr sz="1800" spc="-5" dirty="0"/>
              <a:t> </a:t>
            </a:r>
            <a:r>
              <a:rPr sz="1800" dirty="0"/>
              <a:t>защиту</a:t>
            </a:r>
            <a:r>
              <a:rPr sz="1800" spc="5" dirty="0"/>
              <a:t> </a:t>
            </a:r>
            <a:r>
              <a:rPr sz="1800" dirty="0"/>
              <a:t>Ромы: «Возможно,</a:t>
            </a:r>
            <a:r>
              <a:rPr sz="1800" spc="5" dirty="0"/>
              <a:t> </a:t>
            </a:r>
            <a:r>
              <a:rPr sz="1800" dirty="0"/>
              <a:t>Рома </a:t>
            </a:r>
            <a:r>
              <a:rPr sz="1800" spc="-585" dirty="0"/>
              <a:t> </a:t>
            </a:r>
            <a:r>
              <a:rPr sz="1800" dirty="0"/>
              <a:t>неправ. Но я считаю, что Вы слишком резки </a:t>
            </a:r>
            <a:r>
              <a:rPr sz="1800" spc="5" dirty="0"/>
              <a:t> </a:t>
            </a:r>
            <a:r>
              <a:rPr sz="1800" dirty="0"/>
              <a:t>в своих высказываниях.</a:t>
            </a:r>
            <a:r>
              <a:rPr sz="1800" spc="5" dirty="0"/>
              <a:t> </a:t>
            </a:r>
            <a:r>
              <a:rPr sz="1800" dirty="0"/>
              <a:t>Я</a:t>
            </a:r>
            <a:r>
              <a:rPr sz="1800" spc="5" dirty="0"/>
              <a:t> </a:t>
            </a:r>
            <a:r>
              <a:rPr sz="1800" dirty="0"/>
              <a:t>прошу</a:t>
            </a:r>
            <a:r>
              <a:rPr sz="1800" spc="5" dirty="0"/>
              <a:t> </a:t>
            </a:r>
            <a:r>
              <a:rPr sz="1800" dirty="0"/>
              <a:t>Вас </a:t>
            </a:r>
            <a:r>
              <a:rPr sz="1800" spc="5" dirty="0"/>
              <a:t> </a:t>
            </a:r>
            <a:r>
              <a:rPr sz="1800" dirty="0"/>
              <a:t>извиниться.</a:t>
            </a:r>
            <a:endParaRPr sz="1800"/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422892" y="1562100"/>
            <a:ext cx="532130" cy="27940"/>
          </a:xfrm>
          <a:custGeom>
            <a:avLst/>
            <a:gdLst/>
            <a:ahLst/>
            <a:cxnLst/>
            <a:rect l="l" t="t" r="r" b="b"/>
            <a:pathLst>
              <a:path w="532129" h="27940">
                <a:moveTo>
                  <a:pt x="0" y="27939"/>
                </a:moveTo>
                <a:lnTo>
                  <a:pt x="532002" y="27939"/>
                </a:lnTo>
                <a:lnTo>
                  <a:pt x="532002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0120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120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6406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407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2693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6693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97994" y="1562100"/>
            <a:ext cx="12065" cy="27940"/>
          </a:xfrm>
          <a:custGeom>
            <a:avLst/>
            <a:gdLst/>
            <a:ahLst/>
            <a:cxnLst/>
            <a:rect l="l" t="t" r="r" b="b"/>
            <a:pathLst>
              <a:path w="12065" h="27940">
                <a:moveTo>
                  <a:pt x="0" y="27939"/>
                </a:moveTo>
                <a:lnTo>
                  <a:pt x="12065" y="27939"/>
                </a:lnTo>
                <a:lnTo>
                  <a:pt x="12065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422892" y="6430009"/>
            <a:ext cx="81280" cy="29209"/>
          </a:xfrm>
          <a:custGeom>
            <a:avLst/>
            <a:gdLst/>
            <a:ahLst/>
            <a:cxnLst/>
            <a:rect l="l" t="t" r="r" b="b"/>
            <a:pathLst>
              <a:path w="81279" h="29210">
                <a:moveTo>
                  <a:pt x="0" y="28701"/>
                </a:moveTo>
                <a:lnTo>
                  <a:pt x="81152" y="28701"/>
                </a:lnTo>
                <a:lnTo>
                  <a:pt x="81152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326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9612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3612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5898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9899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2185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" name="object 17"/>
          <p:cNvGrpSpPr/>
          <p:nvPr/>
        </p:nvGrpSpPr>
        <p:grpSpPr>
          <a:xfrm>
            <a:off x="9394190" y="1532889"/>
            <a:ext cx="2544445" cy="4954270"/>
            <a:chOff x="9394190" y="1532889"/>
            <a:chExt cx="2544445" cy="4954270"/>
          </a:xfrm>
        </p:grpSpPr>
        <p:sp>
          <p:nvSpPr>
            <p:cNvPr id="18" name="object 18"/>
            <p:cNvSpPr/>
            <p:nvPr/>
          </p:nvSpPr>
          <p:spPr>
            <a:xfrm>
              <a:off x="9422892" y="1590039"/>
              <a:ext cx="2487295" cy="4869180"/>
            </a:xfrm>
            <a:custGeom>
              <a:avLst/>
              <a:gdLst/>
              <a:ahLst/>
              <a:cxnLst/>
              <a:rect l="l" t="t" r="r" b="b"/>
              <a:pathLst>
                <a:path w="2487295" h="4869180">
                  <a:moveTo>
                    <a:pt x="2487168" y="0"/>
                  </a:moveTo>
                  <a:lnTo>
                    <a:pt x="0" y="0"/>
                  </a:lnTo>
                  <a:lnTo>
                    <a:pt x="0" y="4839982"/>
                  </a:lnTo>
                  <a:lnTo>
                    <a:pt x="2195703" y="4839982"/>
                  </a:lnTo>
                  <a:lnTo>
                    <a:pt x="2195703" y="4868684"/>
                  </a:lnTo>
                  <a:lnTo>
                    <a:pt x="2487168" y="4868684"/>
                  </a:lnTo>
                  <a:lnTo>
                    <a:pt x="2487168" y="4839982"/>
                  </a:lnTo>
                  <a:lnTo>
                    <a:pt x="2487168" y="0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394190" y="1532889"/>
              <a:ext cx="2544445" cy="4954270"/>
            </a:xfrm>
            <a:custGeom>
              <a:avLst/>
              <a:gdLst/>
              <a:ahLst/>
              <a:cxnLst/>
              <a:rect l="l" t="t" r="r" b="b"/>
              <a:pathLst>
                <a:path w="2544445" h="4954270">
                  <a:moveTo>
                    <a:pt x="57150" y="4697095"/>
                  </a:moveTo>
                  <a:lnTo>
                    <a:pt x="0" y="4697095"/>
                  </a:lnTo>
                  <a:lnTo>
                    <a:pt x="0" y="4925695"/>
                  </a:lnTo>
                  <a:lnTo>
                    <a:pt x="57150" y="4925695"/>
                  </a:lnTo>
                  <a:lnTo>
                    <a:pt x="57150" y="4697095"/>
                  </a:lnTo>
                  <a:close/>
                </a:path>
                <a:path w="2544445" h="4954270">
                  <a:moveTo>
                    <a:pt x="57150" y="4468495"/>
                  </a:moveTo>
                  <a:lnTo>
                    <a:pt x="0" y="4468495"/>
                  </a:lnTo>
                  <a:lnTo>
                    <a:pt x="0" y="4525645"/>
                  </a:lnTo>
                  <a:lnTo>
                    <a:pt x="57150" y="4525645"/>
                  </a:lnTo>
                  <a:lnTo>
                    <a:pt x="57150" y="4468495"/>
                  </a:lnTo>
                  <a:close/>
                </a:path>
                <a:path w="2544445" h="4954270">
                  <a:moveTo>
                    <a:pt x="57150" y="4068445"/>
                  </a:moveTo>
                  <a:lnTo>
                    <a:pt x="0" y="4068445"/>
                  </a:lnTo>
                  <a:lnTo>
                    <a:pt x="0" y="4297045"/>
                  </a:lnTo>
                  <a:lnTo>
                    <a:pt x="57150" y="4297045"/>
                  </a:lnTo>
                  <a:lnTo>
                    <a:pt x="57150" y="4068445"/>
                  </a:lnTo>
                  <a:close/>
                </a:path>
                <a:path w="2544445" h="4954270">
                  <a:moveTo>
                    <a:pt x="57150" y="3839845"/>
                  </a:moveTo>
                  <a:lnTo>
                    <a:pt x="0" y="3839845"/>
                  </a:lnTo>
                  <a:lnTo>
                    <a:pt x="0" y="3896995"/>
                  </a:lnTo>
                  <a:lnTo>
                    <a:pt x="57150" y="3896995"/>
                  </a:lnTo>
                  <a:lnTo>
                    <a:pt x="57150" y="3839845"/>
                  </a:lnTo>
                  <a:close/>
                </a:path>
                <a:path w="2544445" h="4954270">
                  <a:moveTo>
                    <a:pt x="57150" y="3439795"/>
                  </a:moveTo>
                  <a:lnTo>
                    <a:pt x="0" y="3439795"/>
                  </a:lnTo>
                  <a:lnTo>
                    <a:pt x="0" y="3668395"/>
                  </a:lnTo>
                  <a:lnTo>
                    <a:pt x="57150" y="3668395"/>
                  </a:lnTo>
                  <a:lnTo>
                    <a:pt x="57150" y="3439795"/>
                  </a:lnTo>
                  <a:close/>
                </a:path>
                <a:path w="2544445" h="4954270">
                  <a:moveTo>
                    <a:pt x="57150" y="3211195"/>
                  </a:moveTo>
                  <a:lnTo>
                    <a:pt x="0" y="3211195"/>
                  </a:lnTo>
                  <a:lnTo>
                    <a:pt x="0" y="3268345"/>
                  </a:lnTo>
                  <a:lnTo>
                    <a:pt x="57150" y="3268345"/>
                  </a:lnTo>
                  <a:lnTo>
                    <a:pt x="57150" y="3211195"/>
                  </a:lnTo>
                  <a:close/>
                </a:path>
                <a:path w="2544445" h="4954270">
                  <a:moveTo>
                    <a:pt x="57150" y="2811145"/>
                  </a:moveTo>
                  <a:lnTo>
                    <a:pt x="0" y="2811145"/>
                  </a:lnTo>
                  <a:lnTo>
                    <a:pt x="0" y="3039745"/>
                  </a:lnTo>
                  <a:lnTo>
                    <a:pt x="57150" y="3039745"/>
                  </a:lnTo>
                  <a:lnTo>
                    <a:pt x="57150" y="2811145"/>
                  </a:lnTo>
                  <a:close/>
                </a:path>
                <a:path w="2544445" h="4954270">
                  <a:moveTo>
                    <a:pt x="57150" y="2582545"/>
                  </a:moveTo>
                  <a:lnTo>
                    <a:pt x="0" y="2582545"/>
                  </a:lnTo>
                  <a:lnTo>
                    <a:pt x="0" y="2639695"/>
                  </a:lnTo>
                  <a:lnTo>
                    <a:pt x="57150" y="2639695"/>
                  </a:lnTo>
                  <a:lnTo>
                    <a:pt x="57150" y="2582545"/>
                  </a:lnTo>
                  <a:close/>
                </a:path>
                <a:path w="2544445" h="4954270">
                  <a:moveTo>
                    <a:pt x="57150" y="2182495"/>
                  </a:moveTo>
                  <a:lnTo>
                    <a:pt x="0" y="2182495"/>
                  </a:lnTo>
                  <a:lnTo>
                    <a:pt x="0" y="2411095"/>
                  </a:lnTo>
                  <a:lnTo>
                    <a:pt x="57150" y="2411095"/>
                  </a:lnTo>
                  <a:lnTo>
                    <a:pt x="57150" y="2182495"/>
                  </a:lnTo>
                  <a:close/>
                </a:path>
                <a:path w="2544445" h="4954270">
                  <a:moveTo>
                    <a:pt x="57150" y="1953895"/>
                  </a:moveTo>
                  <a:lnTo>
                    <a:pt x="0" y="1953895"/>
                  </a:lnTo>
                  <a:lnTo>
                    <a:pt x="0" y="2011045"/>
                  </a:lnTo>
                  <a:lnTo>
                    <a:pt x="57150" y="2011045"/>
                  </a:lnTo>
                  <a:lnTo>
                    <a:pt x="57150" y="1953895"/>
                  </a:lnTo>
                  <a:close/>
                </a:path>
                <a:path w="2544445" h="4954270">
                  <a:moveTo>
                    <a:pt x="57150" y="1553845"/>
                  </a:moveTo>
                  <a:lnTo>
                    <a:pt x="0" y="1553845"/>
                  </a:lnTo>
                  <a:lnTo>
                    <a:pt x="0" y="1782445"/>
                  </a:lnTo>
                  <a:lnTo>
                    <a:pt x="57150" y="1782445"/>
                  </a:lnTo>
                  <a:lnTo>
                    <a:pt x="57150" y="1553845"/>
                  </a:lnTo>
                  <a:close/>
                </a:path>
                <a:path w="2544445" h="4954270">
                  <a:moveTo>
                    <a:pt x="57150" y="1325245"/>
                  </a:moveTo>
                  <a:lnTo>
                    <a:pt x="0" y="1325245"/>
                  </a:lnTo>
                  <a:lnTo>
                    <a:pt x="0" y="1382395"/>
                  </a:lnTo>
                  <a:lnTo>
                    <a:pt x="57150" y="1382395"/>
                  </a:lnTo>
                  <a:lnTo>
                    <a:pt x="57150" y="1325245"/>
                  </a:lnTo>
                  <a:close/>
                </a:path>
                <a:path w="2544445" h="4954270">
                  <a:moveTo>
                    <a:pt x="57150" y="925195"/>
                  </a:moveTo>
                  <a:lnTo>
                    <a:pt x="0" y="925195"/>
                  </a:lnTo>
                  <a:lnTo>
                    <a:pt x="0" y="1153795"/>
                  </a:lnTo>
                  <a:lnTo>
                    <a:pt x="57150" y="1153795"/>
                  </a:lnTo>
                  <a:lnTo>
                    <a:pt x="57150" y="925195"/>
                  </a:lnTo>
                  <a:close/>
                </a:path>
                <a:path w="2544445" h="4954270">
                  <a:moveTo>
                    <a:pt x="57150" y="696595"/>
                  </a:moveTo>
                  <a:lnTo>
                    <a:pt x="0" y="696595"/>
                  </a:lnTo>
                  <a:lnTo>
                    <a:pt x="0" y="753745"/>
                  </a:lnTo>
                  <a:lnTo>
                    <a:pt x="57150" y="753745"/>
                  </a:lnTo>
                  <a:lnTo>
                    <a:pt x="57150" y="696595"/>
                  </a:lnTo>
                  <a:close/>
                </a:path>
                <a:path w="2544445" h="4954270">
                  <a:moveTo>
                    <a:pt x="57150" y="296545"/>
                  </a:moveTo>
                  <a:lnTo>
                    <a:pt x="0" y="296545"/>
                  </a:lnTo>
                  <a:lnTo>
                    <a:pt x="0" y="525145"/>
                  </a:lnTo>
                  <a:lnTo>
                    <a:pt x="57150" y="525145"/>
                  </a:lnTo>
                  <a:lnTo>
                    <a:pt x="57150" y="296545"/>
                  </a:lnTo>
                  <a:close/>
                </a:path>
                <a:path w="2544445" h="4954270">
                  <a:moveTo>
                    <a:pt x="57150" y="67945"/>
                  </a:moveTo>
                  <a:lnTo>
                    <a:pt x="0" y="67945"/>
                  </a:lnTo>
                  <a:lnTo>
                    <a:pt x="0" y="125095"/>
                  </a:lnTo>
                  <a:lnTo>
                    <a:pt x="57150" y="125095"/>
                  </a:lnTo>
                  <a:lnTo>
                    <a:pt x="57150" y="67945"/>
                  </a:lnTo>
                  <a:close/>
                </a:path>
                <a:path w="2544445" h="4954270">
                  <a:moveTo>
                    <a:pt x="338455" y="4897120"/>
                  </a:moveTo>
                  <a:lnTo>
                    <a:pt x="109855" y="4897120"/>
                  </a:lnTo>
                  <a:lnTo>
                    <a:pt x="109855" y="4954270"/>
                  </a:lnTo>
                  <a:lnTo>
                    <a:pt x="338455" y="4954270"/>
                  </a:lnTo>
                  <a:lnTo>
                    <a:pt x="338455" y="4897120"/>
                  </a:lnTo>
                  <a:close/>
                </a:path>
                <a:path w="2544445" h="4954270">
                  <a:moveTo>
                    <a:pt x="389255" y="0"/>
                  </a:moveTo>
                  <a:lnTo>
                    <a:pt x="160655" y="0"/>
                  </a:lnTo>
                  <a:lnTo>
                    <a:pt x="160655" y="57150"/>
                  </a:lnTo>
                  <a:lnTo>
                    <a:pt x="389255" y="57150"/>
                  </a:lnTo>
                  <a:lnTo>
                    <a:pt x="389255" y="0"/>
                  </a:lnTo>
                  <a:close/>
                </a:path>
                <a:path w="2544445" h="4954270">
                  <a:moveTo>
                    <a:pt x="567055" y="4897120"/>
                  </a:moveTo>
                  <a:lnTo>
                    <a:pt x="509905" y="4897120"/>
                  </a:lnTo>
                  <a:lnTo>
                    <a:pt x="509905" y="4954270"/>
                  </a:lnTo>
                  <a:lnTo>
                    <a:pt x="567055" y="4954270"/>
                  </a:lnTo>
                  <a:lnTo>
                    <a:pt x="567055" y="4897120"/>
                  </a:lnTo>
                  <a:close/>
                </a:path>
                <a:path w="2544445" h="4954270">
                  <a:moveTo>
                    <a:pt x="617855" y="0"/>
                  </a:moveTo>
                  <a:lnTo>
                    <a:pt x="560705" y="0"/>
                  </a:lnTo>
                  <a:lnTo>
                    <a:pt x="560705" y="57150"/>
                  </a:lnTo>
                  <a:lnTo>
                    <a:pt x="617855" y="57150"/>
                  </a:lnTo>
                  <a:lnTo>
                    <a:pt x="617855" y="0"/>
                  </a:lnTo>
                  <a:close/>
                </a:path>
                <a:path w="2544445" h="4954270">
                  <a:moveTo>
                    <a:pt x="967105" y="4897120"/>
                  </a:moveTo>
                  <a:lnTo>
                    <a:pt x="738505" y="4897120"/>
                  </a:lnTo>
                  <a:lnTo>
                    <a:pt x="738505" y="4954270"/>
                  </a:lnTo>
                  <a:lnTo>
                    <a:pt x="967105" y="4954270"/>
                  </a:lnTo>
                  <a:lnTo>
                    <a:pt x="967105" y="4897120"/>
                  </a:lnTo>
                  <a:close/>
                </a:path>
                <a:path w="2544445" h="4954270">
                  <a:moveTo>
                    <a:pt x="1017905" y="0"/>
                  </a:moveTo>
                  <a:lnTo>
                    <a:pt x="789305" y="0"/>
                  </a:lnTo>
                  <a:lnTo>
                    <a:pt x="789305" y="57150"/>
                  </a:lnTo>
                  <a:lnTo>
                    <a:pt x="1017905" y="57150"/>
                  </a:lnTo>
                  <a:lnTo>
                    <a:pt x="1017905" y="0"/>
                  </a:lnTo>
                  <a:close/>
                </a:path>
                <a:path w="2544445" h="4954270">
                  <a:moveTo>
                    <a:pt x="1195705" y="4897120"/>
                  </a:moveTo>
                  <a:lnTo>
                    <a:pt x="1138555" y="4897120"/>
                  </a:lnTo>
                  <a:lnTo>
                    <a:pt x="1138555" y="4954270"/>
                  </a:lnTo>
                  <a:lnTo>
                    <a:pt x="1195705" y="4954270"/>
                  </a:lnTo>
                  <a:lnTo>
                    <a:pt x="1195705" y="4897120"/>
                  </a:lnTo>
                  <a:close/>
                </a:path>
                <a:path w="2544445" h="4954270">
                  <a:moveTo>
                    <a:pt x="1246505" y="0"/>
                  </a:moveTo>
                  <a:lnTo>
                    <a:pt x="1189355" y="0"/>
                  </a:lnTo>
                  <a:lnTo>
                    <a:pt x="1189355" y="57150"/>
                  </a:lnTo>
                  <a:lnTo>
                    <a:pt x="1246505" y="57150"/>
                  </a:lnTo>
                  <a:lnTo>
                    <a:pt x="1246505" y="0"/>
                  </a:lnTo>
                  <a:close/>
                </a:path>
                <a:path w="2544445" h="4954270">
                  <a:moveTo>
                    <a:pt x="1595755" y="4897120"/>
                  </a:moveTo>
                  <a:lnTo>
                    <a:pt x="1367155" y="4897120"/>
                  </a:lnTo>
                  <a:lnTo>
                    <a:pt x="1367155" y="4954270"/>
                  </a:lnTo>
                  <a:lnTo>
                    <a:pt x="1595755" y="4954270"/>
                  </a:lnTo>
                  <a:lnTo>
                    <a:pt x="1595755" y="4897120"/>
                  </a:lnTo>
                  <a:close/>
                </a:path>
                <a:path w="2544445" h="4954270">
                  <a:moveTo>
                    <a:pt x="1646555" y="0"/>
                  </a:moveTo>
                  <a:lnTo>
                    <a:pt x="1417955" y="0"/>
                  </a:lnTo>
                  <a:lnTo>
                    <a:pt x="1417955" y="57150"/>
                  </a:lnTo>
                  <a:lnTo>
                    <a:pt x="1646555" y="57150"/>
                  </a:lnTo>
                  <a:lnTo>
                    <a:pt x="1646555" y="0"/>
                  </a:lnTo>
                  <a:close/>
                </a:path>
                <a:path w="2544445" h="4954270">
                  <a:moveTo>
                    <a:pt x="1824355" y="4897120"/>
                  </a:moveTo>
                  <a:lnTo>
                    <a:pt x="1767205" y="4897120"/>
                  </a:lnTo>
                  <a:lnTo>
                    <a:pt x="1767205" y="4954270"/>
                  </a:lnTo>
                  <a:lnTo>
                    <a:pt x="1824355" y="4954270"/>
                  </a:lnTo>
                  <a:lnTo>
                    <a:pt x="1824355" y="4897120"/>
                  </a:lnTo>
                  <a:close/>
                </a:path>
                <a:path w="2544445" h="4954270">
                  <a:moveTo>
                    <a:pt x="1875155" y="0"/>
                  </a:moveTo>
                  <a:lnTo>
                    <a:pt x="1818005" y="0"/>
                  </a:lnTo>
                  <a:lnTo>
                    <a:pt x="1818005" y="57150"/>
                  </a:lnTo>
                  <a:lnTo>
                    <a:pt x="1875155" y="57150"/>
                  </a:lnTo>
                  <a:lnTo>
                    <a:pt x="1875155" y="0"/>
                  </a:lnTo>
                  <a:close/>
                </a:path>
                <a:path w="2544445" h="4954270">
                  <a:moveTo>
                    <a:pt x="2224405" y="4897120"/>
                  </a:moveTo>
                  <a:lnTo>
                    <a:pt x="1995805" y="4897120"/>
                  </a:lnTo>
                  <a:lnTo>
                    <a:pt x="1995805" y="4954270"/>
                  </a:lnTo>
                  <a:lnTo>
                    <a:pt x="2224405" y="4954270"/>
                  </a:lnTo>
                  <a:lnTo>
                    <a:pt x="2224405" y="4897120"/>
                  </a:lnTo>
                  <a:close/>
                </a:path>
                <a:path w="2544445" h="4954270">
                  <a:moveTo>
                    <a:pt x="2275205" y="0"/>
                  </a:moveTo>
                  <a:lnTo>
                    <a:pt x="2046605" y="0"/>
                  </a:lnTo>
                  <a:lnTo>
                    <a:pt x="2046605" y="57150"/>
                  </a:lnTo>
                  <a:lnTo>
                    <a:pt x="2275205" y="57150"/>
                  </a:lnTo>
                  <a:lnTo>
                    <a:pt x="2275205" y="0"/>
                  </a:lnTo>
                  <a:close/>
                </a:path>
                <a:path w="2544445" h="4954270">
                  <a:moveTo>
                    <a:pt x="2453005" y="4897120"/>
                  </a:moveTo>
                  <a:lnTo>
                    <a:pt x="2395855" y="4897120"/>
                  </a:lnTo>
                  <a:lnTo>
                    <a:pt x="2395855" y="4954270"/>
                  </a:lnTo>
                  <a:lnTo>
                    <a:pt x="2453005" y="4954270"/>
                  </a:lnTo>
                  <a:lnTo>
                    <a:pt x="2453005" y="4897120"/>
                  </a:lnTo>
                  <a:close/>
                </a:path>
                <a:path w="2544445" h="4954270">
                  <a:moveTo>
                    <a:pt x="2503805" y="0"/>
                  </a:moveTo>
                  <a:lnTo>
                    <a:pt x="2446655" y="0"/>
                  </a:lnTo>
                  <a:lnTo>
                    <a:pt x="2446655" y="57150"/>
                  </a:lnTo>
                  <a:lnTo>
                    <a:pt x="2503805" y="57150"/>
                  </a:lnTo>
                  <a:lnTo>
                    <a:pt x="2503805" y="0"/>
                  </a:lnTo>
                  <a:close/>
                </a:path>
                <a:path w="2544445" h="4954270">
                  <a:moveTo>
                    <a:pt x="2544445" y="4588510"/>
                  </a:moveTo>
                  <a:lnTo>
                    <a:pt x="2487295" y="4588510"/>
                  </a:lnTo>
                  <a:lnTo>
                    <a:pt x="2487295" y="4817110"/>
                  </a:lnTo>
                  <a:lnTo>
                    <a:pt x="2544445" y="4817110"/>
                  </a:lnTo>
                  <a:lnTo>
                    <a:pt x="2544445" y="4588510"/>
                  </a:lnTo>
                  <a:close/>
                </a:path>
                <a:path w="2544445" h="4954270">
                  <a:moveTo>
                    <a:pt x="2544445" y="4359910"/>
                  </a:moveTo>
                  <a:lnTo>
                    <a:pt x="2487295" y="4359910"/>
                  </a:lnTo>
                  <a:lnTo>
                    <a:pt x="2487295" y="4417060"/>
                  </a:lnTo>
                  <a:lnTo>
                    <a:pt x="2544445" y="4417060"/>
                  </a:lnTo>
                  <a:lnTo>
                    <a:pt x="2544445" y="4359910"/>
                  </a:lnTo>
                  <a:close/>
                </a:path>
                <a:path w="2544445" h="4954270">
                  <a:moveTo>
                    <a:pt x="2544445" y="3959860"/>
                  </a:moveTo>
                  <a:lnTo>
                    <a:pt x="2487295" y="3959860"/>
                  </a:lnTo>
                  <a:lnTo>
                    <a:pt x="2487295" y="4188460"/>
                  </a:lnTo>
                  <a:lnTo>
                    <a:pt x="2544445" y="4188460"/>
                  </a:lnTo>
                  <a:lnTo>
                    <a:pt x="2544445" y="3959860"/>
                  </a:lnTo>
                  <a:close/>
                </a:path>
                <a:path w="2544445" h="4954270">
                  <a:moveTo>
                    <a:pt x="2544445" y="3731260"/>
                  </a:moveTo>
                  <a:lnTo>
                    <a:pt x="2487295" y="3731260"/>
                  </a:lnTo>
                  <a:lnTo>
                    <a:pt x="2487295" y="3788410"/>
                  </a:lnTo>
                  <a:lnTo>
                    <a:pt x="2544445" y="3788410"/>
                  </a:lnTo>
                  <a:lnTo>
                    <a:pt x="2544445" y="3731260"/>
                  </a:lnTo>
                  <a:close/>
                </a:path>
                <a:path w="2544445" h="4954270">
                  <a:moveTo>
                    <a:pt x="2544445" y="3331210"/>
                  </a:moveTo>
                  <a:lnTo>
                    <a:pt x="2487295" y="3331210"/>
                  </a:lnTo>
                  <a:lnTo>
                    <a:pt x="2487295" y="3559810"/>
                  </a:lnTo>
                  <a:lnTo>
                    <a:pt x="2544445" y="3559810"/>
                  </a:lnTo>
                  <a:lnTo>
                    <a:pt x="2544445" y="3331210"/>
                  </a:lnTo>
                  <a:close/>
                </a:path>
                <a:path w="2544445" h="4954270">
                  <a:moveTo>
                    <a:pt x="2544445" y="3102610"/>
                  </a:moveTo>
                  <a:lnTo>
                    <a:pt x="2487295" y="3102610"/>
                  </a:lnTo>
                  <a:lnTo>
                    <a:pt x="2487295" y="3159760"/>
                  </a:lnTo>
                  <a:lnTo>
                    <a:pt x="2544445" y="3159760"/>
                  </a:lnTo>
                  <a:lnTo>
                    <a:pt x="2544445" y="3102610"/>
                  </a:lnTo>
                  <a:close/>
                </a:path>
                <a:path w="2544445" h="4954270">
                  <a:moveTo>
                    <a:pt x="2544445" y="2702560"/>
                  </a:moveTo>
                  <a:lnTo>
                    <a:pt x="2487295" y="2702560"/>
                  </a:lnTo>
                  <a:lnTo>
                    <a:pt x="2487295" y="2931160"/>
                  </a:lnTo>
                  <a:lnTo>
                    <a:pt x="2544445" y="2931160"/>
                  </a:lnTo>
                  <a:lnTo>
                    <a:pt x="2544445" y="2702560"/>
                  </a:lnTo>
                  <a:close/>
                </a:path>
                <a:path w="2544445" h="4954270">
                  <a:moveTo>
                    <a:pt x="2544445" y="2473960"/>
                  </a:moveTo>
                  <a:lnTo>
                    <a:pt x="2487295" y="2473960"/>
                  </a:lnTo>
                  <a:lnTo>
                    <a:pt x="2487295" y="2531110"/>
                  </a:lnTo>
                  <a:lnTo>
                    <a:pt x="2544445" y="2531110"/>
                  </a:lnTo>
                  <a:lnTo>
                    <a:pt x="2544445" y="2473960"/>
                  </a:lnTo>
                  <a:close/>
                </a:path>
                <a:path w="2544445" h="4954270">
                  <a:moveTo>
                    <a:pt x="2544445" y="2073910"/>
                  </a:moveTo>
                  <a:lnTo>
                    <a:pt x="2487295" y="2073910"/>
                  </a:lnTo>
                  <a:lnTo>
                    <a:pt x="2487295" y="2302510"/>
                  </a:lnTo>
                  <a:lnTo>
                    <a:pt x="2544445" y="2302510"/>
                  </a:lnTo>
                  <a:lnTo>
                    <a:pt x="2544445" y="2073910"/>
                  </a:lnTo>
                  <a:close/>
                </a:path>
                <a:path w="2544445" h="4954270">
                  <a:moveTo>
                    <a:pt x="2544445" y="1845310"/>
                  </a:moveTo>
                  <a:lnTo>
                    <a:pt x="2487295" y="1845310"/>
                  </a:lnTo>
                  <a:lnTo>
                    <a:pt x="2487295" y="1902460"/>
                  </a:lnTo>
                  <a:lnTo>
                    <a:pt x="2544445" y="1902460"/>
                  </a:lnTo>
                  <a:lnTo>
                    <a:pt x="2544445" y="1845310"/>
                  </a:lnTo>
                  <a:close/>
                </a:path>
                <a:path w="2544445" h="4954270">
                  <a:moveTo>
                    <a:pt x="2544445" y="1445260"/>
                  </a:moveTo>
                  <a:lnTo>
                    <a:pt x="2487295" y="1445260"/>
                  </a:lnTo>
                  <a:lnTo>
                    <a:pt x="2487295" y="1673860"/>
                  </a:lnTo>
                  <a:lnTo>
                    <a:pt x="2544445" y="1673860"/>
                  </a:lnTo>
                  <a:lnTo>
                    <a:pt x="2544445" y="1445260"/>
                  </a:lnTo>
                  <a:close/>
                </a:path>
                <a:path w="2544445" h="4954270">
                  <a:moveTo>
                    <a:pt x="2544445" y="1216660"/>
                  </a:moveTo>
                  <a:lnTo>
                    <a:pt x="2487295" y="1216660"/>
                  </a:lnTo>
                  <a:lnTo>
                    <a:pt x="2487295" y="1273810"/>
                  </a:lnTo>
                  <a:lnTo>
                    <a:pt x="2544445" y="1273810"/>
                  </a:lnTo>
                  <a:lnTo>
                    <a:pt x="2544445" y="1216660"/>
                  </a:lnTo>
                  <a:close/>
                </a:path>
                <a:path w="2544445" h="4954270">
                  <a:moveTo>
                    <a:pt x="2544445" y="816610"/>
                  </a:moveTo>
                  <a:lnTo>
                    <a:pt x="2487295" y="816610"/>
                  </a:lnTo>
                  <a:lnTo>
                    <a:pt x="2487295" y="1045210"/>
                  </a:lnTo>
                  <a:lnTo>
                    <a:pt x="2544445" y="1045210"/>
                  </a:lnTo>
                  <a:lnTo>
                    <a:pt x="2544445" y="816610"/>
                  </a:lnTo>
                  <a:close/>
                </a:path>
                <a:path w="2544445" h="4954270">
                  <a:moveTo>
                    <a:pt x="2544445" y="588010"/>
                  </a:moveTo>
                  <a:lnTo>
                    <a:pt x="2487295" y="588010"/>
                  </a:lnTo>
                  <a:lnTo>
                    <a:pt x="2487295" y="645160"/>
                  </a:lnTo>
                  <a:lnTo>
                    <a:pt x="2544445" y="645160"/>
                  </a:lnTo>
                  <a:lnTo>
                    <a:pt x="2544445" y="588010"/>
                  </a:lnTo>
                  <a:close/>
                </a:path>
                <a:path w="2544445" h="4954270">
                  <a:moveTo>
                    <a:pt x="2544445" y="187960"/>
                  </a:moveTo>
                  <a:lnTo>
                    <a:pt x="2487295" y="187960"/>
                  </a:lnTo>
                  <a:lnTo>
                    <a:pt x="2487295" y="416560"/>
                  </a:lnTo>
                  <a:lnTo>
                    <a:pt x="2544445" y="416560"/>
                  </a:lnTo>
                  <a:lnTo>
                    <a:pt x="2544445" y="1879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6280150" y="1503044"/>
            <a:ext cx="2804160" cy="4954270"/>
            <a:chOff x="6280150" y="1503044"/>
            <a:chExt cx="2804160" cy="4954270"/>
          </a:xfrm>
        </p:grpSpPr>
        <p:sp>
          <p:nvSpPr>
            <p:cNvPr id="21" name="object 21"/>
            <p:cNvSpPr/>
            <p:nvPr/>
          </p:nvSpPr>
          <p:spPr>
            <a:xfrm>
              <a:off x="6309359" y="1531619"/>
              <a:ext cx="2746375" cy="4897120"/>
            </a:xfrm>
            <a:custGeom>
              <a:avLst/>
              <a:gdLst/>
              <a:ahLst/>
              <a:cxnLst/>
              <a:rect l="l" t="t" r="r" b="b"/>
              <a:pathLst>
                <a:path w="2746375" h="4897120">
                  <a:moveTo>
                    <a:pt x="2746247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6247" y="0"/>
                  </a:lnTo>
                  <a:lnTo>
                    <a:pt x="2746247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28015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59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59" h="4954270">
                  <a:moveTo>
                    <a:pt x="229234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4" y="4925695"/>
                  </a:lnTo>
                  <a:lnTo>
                    <a:pt x="229234" y="4954270"/>
                  </a:lnTo>
                  <a:close/>
                </a:path>
                <a:path w="2804159" h="4954270">
                  <a:moveTo>
                    <a:pt x="229234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4" y="4897120"/>
                  </a:lnTo>
                  <a:lnTo>
                    <a:pt x="229234" y="4925695"/>
                  </a:lnTo>
                  <a:close/>
                </a:path>
                <a:path w="2804159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59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59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59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59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59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59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59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59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59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59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59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59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59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59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59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59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59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59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59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59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59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59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59" h="4954270">
                  <a:moveTo>
                    <a:pt x="2747009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59" y="0"/>
                  </a:lnTo>
                  <a:lnTo>
                    <a:pt x="2804159" y="28574"/>
                  </a:lnTo>
                  <a:lnTo>
                    <a:pt x="2747009" y="28574"/>
                  </a:lnTo>
                  <a:lnTo>
                    <a:pt x="2747009" y="57149"/>
                  </a:lnTo>
                  <a:close/>
                </a:path>
                <a:path w="2804159" h="4954270">
                  <a:moveTo>
                    <a:pt x="2804159" y="156844"/>
                  </a:moveTo>
                  <a:lnTo>
                    <a:pt x="2747009" y="156844"/>
                  </a:lnTo>
                  <a:lnTo>
                    <a:pt x="2747009" y="28574"/>
                  </a:lnTo>
                  <a:lnTo>
                    <a:pt x="2775584" y="57149"/>
                  </a:lnTo>
                  <a:lnTo>
                    <a:pt x="2804159" y="57149"/>
                  </a:lnTo>
                  <a:lnTo>
                    <a:pt x="2804159" y="156844"/>
                  </a:lnTo>
                  <a:close/>
                </a:path>
                <a:path w="2804159" h="4954270">
                  <a:moveTo>
                    <a:pt x="2804159" y="57149"/>
                  </a:moveTo>
                  <a:lnTo>
                    <a:pt x="2775584" y="57149"/>
                  </a:lnTo>
                  <a:lnTo>
                    <a:pt x="2747009" y="28574"/>
                  </a:lnTo>
                  <a:lnTo>
                    <a:pt x="2804159" y="28574"/>
                  </a:lnTo>
                  <a:lnTo>
                    <a:pt x="2804159" y="57149"/>
                  </a:lnTo>
                  <a:close/>
                </a:path>
                <a:path w="2804159" h="4954270">
                  <a:moveTo>
                    <a:pt x="2804159" y="385444"/>
                  </a:moveTo>
                  <a:lnTo>
                    <a:pt x="2747009" y="385444"/>
                  </a:lnTo>
                  <a:lnTo>
                    <a:pt x="2747009" y="328294"/>
                  </a:lnTo>
                  <a:lnTo>
                    <a:pt x="2804159" y="328294"/>
                  </a:lnTo>
                  <a:lnTo>
                    <a:pt x="2804159" y="385444"/>
                  </a:lnTo>
                  <a:close/>
                </a:path>
                <a:path w="2804159" h="4954270">
                  <a:moveTo>
                    <a:pt x="2804159" y="785494"/>
                  </a:moveTo>
                  <a:lnTo>
                    <a:pt x="2747009" y="785494"/>
                  </a:lnTo>
                  <a:lnTo>
                    <a:pt x="2747009" y="556894"/>
                  </a:lnTo>
                  <a:lnTo>
                    <a:pt x="2804159" y="556894"/>
                  </a:lnTo>
                  <a:lnTo>
                    <a:pt x="2804159" y="785494"/>
                  </a:lnTo>
                  <a:close/>
                </a:path>
                <a:path w="2804159" h="4954270">
                  <a:moveTo>
                    <a:pt x="2804159" y="1014094"/>
                  </a:moveTo>
                  <a:lnTo>
                    <a:pt x="2747009" y="1014094"/>
                  </a:lnTo>
                  <a:lnTo>
                    <a:pt x="2747009" y="956944"/>
                  </a:lnTo>
                  <a:lnTo>
                    <a:pt x="2804159" y="956944"/>
                  </a:lnTo>
                  <a:lnTo>
                    <a:pt x="2804159" y="1014094"/>
                  </a:lnTo>
                  <a:close/>
                </a:path>
                <a:path w="2804159" h="4954270">
                  <a:moveTo>
                    <a:pt x="2804159" y="1414144"/>
                  </a:moveTo>
                  <a:lnTo>
                    <a:pt x="2747009" y="1414144"/>
                  </a:lnTo>
                  <a:lnTo>
                    <a:pt x="2747009" y="1185544"/>
                  </a:lnTo>
                  <a:lnTo>
                    <a:pt x="2804159" y="1185544"/>
                  </a:lnTo>
                  <a:lnTo>
                    <a:pt x="2804159" y="1414144"/>
                  </a:lnTo>
                  <a:close/>
                </a:path>
                <a:path w="2804159" h="4954270">
                  <a:moveTo>
                    <a:pt x="2804159" y="1642744"/>
                  </a:moveTo>
                  <a:lnTo>
                    <a:pt x="2747009" y="1642744"/>
                  </a:lnTo>
                  <a:lnTo>
                    <a:pt x="2747009" y="1585594"/>
                  </a:lnTo>
                  <a:lnTo>
                    <a:pt x="2804159" y="1585594"/>
                  </a:lnTo>
                  <a:lnTo>
                    <a:pt x="2804159" y="1642744"/>
                  </a:lnTo>
                  <a:close/>
                </a:path>
                <a:path w="2804159" h="4954270">
                  <a:moveTo>
                    <a:pt x="2804159" y="2042794"/>
                  </a:moveTo>
                  <a:lnTo>
                    <a:pt x="2747009" y="2042794"/>
                  </a:lnTo>
                  <a:lnTo>
                    <a:pt x="2747009" y="1814194"/>
                  </a:lnTo>
                  <a:lnTo>
                    <a:pt x="2804159" y="1814194"/>
                  </a:lnTo>
                  <a:lnTo>
                    <a:pt x="2804159" y="2042794"/>
                  </a:lnTo>
                  <a:close/>
                </a:path>
                <a:path w="2804159" h="4954270">
                  <a:moveTo>
                    <a:pt x="2804159" y="2271394"/>
                  </a:moveTo>
                  <a:lnTo>
                    <a:pt x="2747009" y="2271394"/>
                  </a:lnTo>
                  <a:lnTo>
                    <a:pt x="2747009" y="2214244"/>
                  </a:lnTo>
                  <a:lnTo>
                    <a:pt x="2804159" y="2214244"/>
                  </a:lnTo>
                  <a:lnTo>
                    <a:pt x="2804159" y="2271394"/>
                  </a:lnTo>
                  <a:close/>
                </a:path>
                <a:path w="2804159" h="4954270">
                  <a:moveTo>
                    <a:pt x="2804159" y="2671444"/>
                  </a:moveTo>
                  <a:lnTo>
                    <a:pt x="2747009" y="2671444"/>
                  </a:lnTo>
                  <a:lnTo>
                    <a:pt x="2747009" y="2442844"/>
                  </a:lnTo>
                  <a:lnTo>
                    <a:pt x="2804159" y="2442844"/>
                  </a:lnTo>
                  <a:lnTo>
                    <a:pt x="2804159" y="2671444"/>
                  </a:lnTo>
                  <a:close/>
                </a:path>
                <a:path w="2804159" h="4954270">
                  <a:moveTo>
                    <a:pt x="2804159" y="2900044"/>
                  </a:moveTo>
                  <a:lnTo>
                    <a:pt x="2747009" y="2900044"/>
                  </a:lnTo>
                  <a:lnTo>
                    <a:pt x="2747009" y="2842894"/>
                  </a:lnTo>
                  <a:lnTo>
                    <a:pt x="2804159" y="2842894"/>
                  </a:lnTo>
                  <a:lnTo>
                    <a:pt x="2804159" y="2900044"/>
                  </a:lnTo>
                  <a:close/>
                </a:path>
                <a:path w="2804159" h="4954270">
                  <a:moveTo>
                    <a:pt x="2804159" y="3300094"/>
                  </a:moveTo>
                  <a:lnTo>
                    <a:pt x="2747009" y="3300094"/>
                  </a:lnTo>
                  <a:lnTo>
                    <a:pt x="2747009" y="3071494"/>
                  </a:lnTo>
                  <a:lnTo>
                    <a:pt x="2804159" y="3071494"/>
                  </a:lnTo>
                  <a:lnTo>
                    <a:pt x="2804159" y="3300094"/>
                  </a:lnTo>
                  <a:close/>
                </a:path>
                <a:path w="2804159" h="4954270">
                  <a:moveTo>
                    <a:pt x="2804159" y="3528694"/>
                  </a:moveTo>
                  <a:lnTo>
                    <a:pt x="2747009" y="3528694"/>
                  </a:lnTo>
                  <a:lnTo>
                    <a:pt x="2747009" y="3471544"/>
                  </a:lnTo>
                  <a:lnTo>
                    <a:pt x="2804159" y="3471544"/>
                  </a:lnTo>
                  <a:lnTo>
                    <a:pt x="2804159" y="3528694"/>
                  </a:lnTo>
                  <a:close/>
                </a:path>
                <a:path w="2804159" h="4954270">
                  <a:moveTo>
                    <a:pt x="2804159" y="3928744"/>
                  </a:moveTo>
                  <a:lnTo>
                    <a:pt x="2747009" y="3928744"/>
                  </a:lnTo>
                  <a:lnTo>
                    <a:pt x="2747009" y="3700144"/>
                  </a:lnTo>
                  <a:lnTo>
                    <a:pt x="2804159" y="3700144"/>
                  </a:lnTo>
                  <a:lnTo>
                    <a:pt x="2804159" y="3928744"/>
                  </a:lnTo>
                  <a:close/>
                </a:path>
                <a:path w="2804159" h="4954270">
                  <a:moveTo>
                    <a:pt x="2804159" y="4157344"/>
                  </a:moveTo>
                  <a:lnTo>
                    <a:pt x="2747009" y="4157344"/>
                  </a:lnTo>
                  <a:lnTo>
                    <a:pt x="2747009" y="4100194"/>
                  </a:lnTo>
                  <a:lnTo>
                    <a:pt x="2804159" y="4100194"/>
                  </a:lnTo>
                  <a:lnTo>
                    <a:pt x="2804159" y="4157344"/>
                  </a:lnTo>
                  <a:close/>
                </a:path>
                <a:path w="2804159" h="4954270">
                  <a:moveTo>
                    <a:pt x="2804159" y="4557395"/>
                  </a:moveTo>
                  <a:lnTo>
                    <a:pt x="2747009" y="4557395"/>
                  </a:lnTo>
                  <a:lnTo>
                    <a:pt x="2747009" y="4328795"/>
                  </a:lnTo>
                  <a:lnTo>
                    <a:pt x="2804159" y="4328795"/>
                  </a:lnTo>
                  <a:lnTo>
                    <a:pt x="2804159" y="4557395"/>
                  </a:lnTo>
                  <a:close/>
                </a:path>
                <a:path w="2804159" h="4954270">
                  <a:moveTo>
                    <a:pt x="2804159" y="4785995"/>
                  </a:moveTo>
                  <a:lnTo>
                    <a:pt x="2747009" y="4785995"/>
                  </a:lnTo>
                  <a:lnTo>
                    <a:pt x="2747009" y="4728845"/>
                  </a:lnTo>
                  <a:lnTo>
                    <a:pt x="2804159" y="4728845"/>
                  </a:lnTo>
                  <a:lnTo>
                    <a:pt x="2804159" y="4785995"/>
                  </a:lnTo>
                  <a:close/>
                </a:path>
                <a:path w="2804159" h="4954270">
                  <a:moveTo>
                    <a:pt x="2743834" y="4954270"/>
                  </a:moveTo>
                  <a:lnTo>
                    <a:pt x="2515234" y="4954270"/>
                  </a:lnTo>
                  <a:lnTo>
                    <a:pt x="2515234" y="4897120"/>
                  </a:lnTo>
                  <a:lnTo>
                    <a:pt x="2743834" y="4897120"/>
                  </a:lnTo>
                  <a:lnTo>
                    <a:pt x="2743834" y="4954270"/>
                  </a:lnTo>
                  <a:close/>
                </a:path>
                <a:path w="2804159" h="4954270">
                  <a:moveTo>
                    <a:pt x="2343784" y="4954270"/>
                  </a:moveTo>
                  <a:lnTo>
                    <a:pt x="2286634" y="4954270"/>
                  </a:lnTo>
                  <a:lnTo>
                    <a:pt x="2286634" y="4897120"/>
                  </a:lnTo>
                  <a:lnTo>
                    <a:pt x="2343784" y="4897120"/>
                  </a:lnTo>
                  <a:lnTo>
                    <a:pt x="2343784" y="4954270"/>
                  </a:lnTo>
                  <a:close/>
                </a:path>
                <a:path w="2804159" h="4954270">
                  <a:moveTo>
                    <a:pt x="2115184" y="4954270"/>
                  </a:moveTo>
                  <a:lnTo>
                    <a:pt x="1886584" y="4954270"/>
                  </a:lnTo>
                  <a:lnTo>
                    <a:pt x="1886584" y="4897120"/>
                  </a:lnTo>
                  <a:lnTo>
                    <a:pt x="2115184" y="4897120"/>
                  </a:lnTo>
                  <a:lnTo>
                    <a:pt x="2115184" y="4954270"/>
                  </a:lnTo>
                  <a:close/>
                </a:path>
                <a:path w="2804159" h="4954270">
                  <a:moveTo>
                    <a:pt x="1715134" y="4954270"/>
                  </a:moveTo>
                  <a:lnTo>
                    <a:pt x="1657984" y="4954270"/>
                  </a:lnTo>
                  <a:lnTo>
                    <a:pt x="1657984" y="4897120"/>
                  </a:lnTo>
                  <a:lnTo>
                    <a:pt x="1715134" y="4897120"/>
                  </a:lnTo>
                  <a:lnTo>
                    <a:pt x="1715134" y="4954270"/>
                  </a:lnTo>
                  <a:close/>
                </a:path>
                <a:path w="2804159" h="4954270">
                  <a:moveTo>
                    <a:pt x="1486534" y="4954270"/>
                  </a:moveTo>
                  <a:lnTo>
                    <a:pt x="1257934" y="4954270"/>
                  </a:lnTo>
                  <a:lnTo>
                    <a:pt x="1257934" y="4897120"/>
                  </a:lnTo>
                  <a:lnTo>
                    <a:pt x="1486534" y="4897120"/>
                  </a:lnTo>
                  <a:lnTo>
                    <a:pt x="1486534" y="4954270"/>
                  </a:lnTo>
                  <a:close/>
                </a:path>
                <a:path w="2804159" h="4954270">
                  <a:moveTo>
                    <a:pt x="1086484" y="4954270"/>
                  </a:moveTo>
                  <a:lnTo>
                    <a:pt x="1029334" y="4954270"/>
                  </a:lnTo>
                  <a:lnTo>
                    <a:pt x="1029334" y="4897120"/>
                  </a:lnTo>
                  <a:lnTo>
                    <a:pt x="1086484" y="4897120"/>
                  </a:lnTo>
                  <a:lnTo>
                    <a:pt x="1086484" y="4954270"/>
                  </a:lnTo>
                  <a:close/>
                </a:path>
                <a:path w="2804159" h="4954270">
                  <a:moveTo>
                    <a:pt x="857884" y="4954270"/>
                  </a:moveTo>
                  <a:lnTo>
                    <a:pt x="629284" y="4954270"/>
                  </a:lnTo>
                  <a:lnTo>
                    <a:pt x="629284" y="4897120"/>
                  </a:lnTo>
                  <a:lnTo>
                    <a:pt x="857884" y="4897120"/>
                  </a:lnTo>
                  <a:lnTo>
                    <a:pt x="857884" y="4954270"/>
                  </a:lnTo>
                  <a:close/>
                </a:path>
                <a:path w="2804159" h="4954270">
                  <a:moveTo>
                    <a:pt x="457834" y="4954270"/>
                  </a:moveTo>
                  <a:lnTo>
                    <a:pt x="400684" y="4954270"/>
                  </a:lnTo>
                  <a:lnTo>
                    <a:pt x="400684" y="4897120"/>
                  </a:lnTo>
                  <a:lnTo>
                    <a:pt x="457834" y="4897120"/>
                  </a:lnTo>
                  <a:lnTo>
                    <a:pt x="457834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352425" y="1503044"/>
            <a:ext cx="2482850" cy="4954270"/>
            <a:chOff x="352425" y="1503044"/>
            <a:chExt cx="2482850" cy="4954270"/>
          </a:xfrm>
        </p:grpSpPr>
        <p:sp>
          <p:nvSpPr>
            <p:cNvPr id="24" name="object 24"/>
            <p:cNvSpPr/>
            <p:nvPr/>
          </p:nvSpPr>
          <p:spPr>
            <a:xfrm>
              <a:off x="381000" y="1531619"/>
              <a:ext cx="2426335" cy="4897120"/>
            </a:xfrm>
            <a:custGeom>
              <a:avLst/>
              <a:gdLst/>
              <a:ahLst/>
              <a:cxnLst/>
              <a:rect l="l" t="t" r="r" b="b"/>
              <a:pathLst>
                <a:path w="2426335" h="4897120">
                  <a:moveTo>
                    <a:pt x="2426208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426208" y="0"/>
                  </a:lnTo>
                  <a:lnTo>
                    <a:pt x="2426208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52425" y="1503044"/>
              <a:ext cx="2482850" cy="4954270"/>
            </a:xfrm>
            <a:custGeom>
              <a:avLst/>
              <a:gdLst/>
              <a:ahLst/>
              <a:cxnLst/>
              <a:rect l="l" t="t" r="r" b="b"/>
              <a:pathLst>
                <a:path w="248285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482850" h="4954270">
                  <a:moveTo>
                    <a:pt x="21526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15265" y="4925695"/>
                  </a:lnTo>
                  <a:lnTo>
                    <a:pt x="215265" y="4954270"/>
                  </a:lnTo>
                  <a:close/>
                </a:path>
                <a:path w="2482850" h="4954270">
                  <a:moveTo>
                    <a:pt x="21526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15265" y="4897120"/>
                  </a:lnTo>
                  <a:lnTo>
                    <a:pt x="215265" y="4925695"/>
                  </a:lnTo>
                  <a:close/>
                </a:path>
                <a:path w="248285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48285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48285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48285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48285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48285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48285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48285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48285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48285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48285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48285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48285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48285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48285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482850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2482850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2482850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2482850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2482850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2482850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2482850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2482850" h="4954270">
                  <a:moveTo>
                    <a:pt x="2482850" y="57149"/>
                  </a:moveTo>
                  <a:lnTo>
                    <a:pt x="2454275" y="57149"/>
                  </a:lnTo>
                  <a:lnTo>
                    <a:pt x="2446655" y="49529"/>
                  </a:lnTo>
                  <a:lnTo>
                    <a:pt x="2446655" y="0"/>
                  </a:lnTo>
                  <a:lnTo>
                    <a:pt x="2482850" y="0"/>
                  </a:lnTo>
                  <a:lnTo>
                    <a:pt x="2482850" y="57149"/>
                  </a:lnTo>
                  <a:close/>
                </a:path>
                <a:path w="2482850" h="4954270">
                  <a:moveTo>
                    <a:pt x="2482850" y="78104"/>
                  </a:moveTo>
                  <a:lnTo>
                    <a:pt x="2425700" y="78104"/>
                  </a:lnTo>
                  <a:lnTo>
                    <a:pt x="2425700" y="28574"/>
                  </a:lnTo>
                  <a:lnTo>
                    <a:pt x="2446655" y="49529"/>
                  </a:lnTo>
                  <a:lnTo>
                    <a:pt x="2446655" y="57149"/>
                  </a:lnTo>
                  <a:lnTo>
                    <a:pt x="2482850" y="57149"/>
                  </a:lnTo>
                  <a:lnTo>
                    <a:pt x="2482850" y="78104"/>
                  </a:lnTo>
                  <a:close/>
                </a:path>
                <a:path w="2482850" h="4954270">
                  <a:moveTo>
                    <a:pt x="2454275" y="57149"/>
                  </a:moveTo>
                  <a:lnTo>
                    <a:pt x="2446655" y="57149"/>
                  </a:lnTo>
                  <a:lnTo>
                    <a:pt x="2446655" y="49529"/>
                  </a:lnTo>
                  <a:lnTo>
                    <a:pt x="2454275" y="57149"/>
                  </a:lnTo>
                  <a:close/>
                </a:path>
                <a:path w="2482850" h="4954270">
                  <a:moveTo>
                    <a:pt x="2482850" y="478154"/>
                  </a:moveTo>
                  <a:lnTo>
                    <a:pt x="2425700" y="478154"/>
                  </a:lnTo>
                  <a:lnTo>
                    <a:pt x="2425700" y="249554"/>
                  </a:lnTo>
                  <a:lnTo>
                    <a:pt x="2482850" y="249554"/>
                  </a:lnTo>
                  <a:lnTo>
                    <a:pt x="2482850" y="478154"/>
                  </a:lnTo>
                  <a:close/>
                </a:path>
                <a:path w="2482850" h="4954270">
                  <a:moveTo>
                    <a:pt x="2482850" y="706754"/>
                  </a:moveTo>
                  <a:lnTo>
                    <a:pt x="2425700" y="706754"/>
                  </a:lnTo>
                  <a:lnTo>
                    <a:pt x="2425700" y="649604"/>
                  </a:lnTo>
                  <a:lnTo>
                    <a:pt x="2482850" y="649604"/>
                  </a:lnTo>
                  <a:lnTo>
                    <a:pt x="2482850" y="706754"/>
                  </a:lnTo>
                  <a:close/>
                </a:path>
                <a:path w="2482850" h="4954270">
                  <a:moveTo>
                    <a:pt x="2482850" y="1106804"/>
                  </a:moveTo>
                  <a:lnTo>
                    <a:pt x="2425700" y="1106804"/>
                  </a:lnTo>
                  <a:lnTo>
                    <a:pt x="2425700" y="878204"/>
                  </a:lnTo>
                  <a:lnTo>
                    <a:pt x="2482850" y="878204"/>
                  </a:lnTo>
                  <a:lnTo>
                    <a:pt x="2482850" y="1106804"/>
                  </a:lnTo>
                  <a:close/>
                </a:path>
                <a:path w="2482850" h="4954270">
                  <a:moveTo>
                    <a:pt x="2482850" y="1335404"/>
                  </a:moveTo>
                  <a:lnTo>
                    <a:pt x="2425700" y="1335404"/>
                  </a:lnTo>
                  <a:lnTo>
                    <a:pt x="2425700" y="1278254"/>
                  </a:lnTo>
                  <a:lnTo>
                    <a:pt x="2482850" y="1278254"/>
                  </a:lnTo>
                  <a:lnTo>
                    <a:pt x="2482850" y="1335404"/>
                  </a:lnTo>
                  <a:close/>
                </a:path>
                <a:path w="2482850" h="4954270">
                  <a:moveTo>
                    <a:pt x="2482850" y="1735454"/>
                  </a:moveTo>
                  <a:lnTo>
                    <a:pt x="2425700" y="1735454"/>
                  </a:lnTo>
                  <a:lnTo>
                    <a:pt x="2425700" y="1506854"/>
                  </a:lnTo>
                  <a:lnTo>
                    <a:pt x="2482850" y="1506854"/>
                  </a:lnTo>
                  <a:lnTo>
                    <a:pt x="2482850" y="1735454"/>
                  </a:lnTo>
                  <a:close/>
                </a:path>
                <a:path w="2482850" h="4954270">
                  <a:moveTo>
                    <a:pt x="2482850" y="1964054"/>
                  </a:moveTo>
                  <a:lnTo>
                    <a:pt x="2425700" y="1964054"/>
                  </a:lnTo>
                  <a:lnTo>
                    <a:pt x="2425700" y="1906904"/>
                  </a:lnTo>
                  <a:lnTo>
                    <a:pt x="2482850" y="1906904"/>
                  </a:lnTo>
                  <a:lnTo>
                    <a:pt x="2482850" y="1964054"/>
                  </a:lnTo>
                  <a:close/>
                </a:path>
                <a:path w="2482850" h="4954270">
                  <a:moveTo>
                    <a:pt x="2482850" y="2364104"/>
                  </a:moveTo>
                  <a:lnTo>
                    <a:pt x="2425700" y="2364104"/>
                  </a:lnTo>
                  <a:lnTo>
                    <a:pt x="2425700" y="2135504"/>
                  </a:lnTo>
                  <a:lnTo>
                    <a:pt x="2482850" y="2135504"/>
                  </a:lnTo>
                  <a:lnTo>
                    <a:pt x="2482850" y="2364104"/>
                  </a:lnTo>
                  <a:close/>
                </a:path>
                <a:path w="2482850" h="4954270">
                  <a:moveTo>
                    <a:pt x="2482850" y="2592704"/>
                  </a:moveTo>
                  <a:lnTo>
                    <a:pt x="2425700" y="2592704"/>
                  </a:lnTo>
                  <a:lnTo>
                    <a:pt x="2425700" y="2535554"/>
                  </a:lnTo>
                  <a:lnTo>
                    <a:pt x="2482850" y="2535554"/>
                  </a:lnTo>
                  <a:lnTo>
                    <a:pt x="2482850" y="2592704"/>
                  </a:lnTo>
                  <a:close/>
                </a:path>
                <a:path w="2482850" h="4954270">
                  <a:moveTo>
                    <a:pt x="2482850" y="2992754"/>
                  </a:moveTo>
                  <a:lnTo>
                    <a:pt x="2425700" y="2992754"/>
                  </a:lnTo>
                  <a:lnTo>
                    <a:pt x="2425700" y="2764154"/>
                  </a:lnTo>
                  <a:lnTo>
                    <a:pt x="2482850" y="2764154"/>
                  </a:lnTo>
                  <a:lnTo>
                    <a:pt x="2482850" y="2992754"/>
                  </a:lnTo>
                  <a:close/>
                </a:path>
                <a:path w="2482850" h="4954270">
                  <a:moveTo>
                    <a:pt x="2482850" y="3221354"/>
                  </a:moveTo>
                  <a:lnTo>
                    <a:pt x="2425700" y="3221354"/>
                  </a:lnTo>
                  <a:lnTo>
                    <a:pt x="2425700" y="3164204"/>
                  </a:lnTo>
                  <a:lnTo>
                    <a:pt x="2482850" y="3164204"/>
                  </a:lnTo>
                  <a:lnTo>
                    <a:pt x="2482850" y="3221354"/>
                  </a:lnTo>
                  <a:close/>
                </a:path>
                <a:path w="2482850" h="4954270">
                  <a:moveTo>
                    <a:pt x="2482850" y="3621404"/>
                  </a:moveTo>
                  <a:lnTo>
                    <a:pt x="2425700" y="3621404"/>
                  </a:lnTo>
                  <a:lnTo>
                    <a:pt x="2425700" y="3392804"/>
                  </a:lnTo>
                  <a:lnTo>
                    <a:pt x="2482850" y="3392804"/>
                  </a:lnTo>
                  <a:lnTo>
                    <a:pt x="2482850" y="3621404"/>
                  </a:lnTo>
                  <a:close/>
                </a:path>
                <a:path w="2482850" h="4954270">
                  <a:moveTo>
                    <a:pt x="2482850" y="3850004"/>
                  </a:moveTo>
                  <a:lnTo>
                    <a:pt x="2425700" y="3850004"/>
                  </a:lnTo>
                  <a:lnTo>
                    <a:pt x="2425700" y="3792854"/>
                  </a:lnTo>
                  <a:lnTo>
                    <a:pt x="2482850" y="3792854"/>
                  </a:lnTo>
                  <a:lnTo>
                    <a:pt x="2482850" y="3850004"/>
                  </a:lnTo>
                  <a:close/>
                </a:path>
                <a:path w="2482850" h="4954270">
                  <a:moveTo>
                    <a:pt x="2482850" y="4250055"/>
                  </a:moveTo>
                  <a:lnTo>
                    <a:pt x="2425700" y="4250055"/>
                  </a:lnTo>
                  <a:lnTo>
                    <a:pt x="2425700" y="4021454"/>
                  </a:lnTo>
                  <a:lnTo>
                    <a:pt x="2482850" y="4021454"/>
                  </a:lnTo>
                  <a:lnTo>
                    <a:pt x="2482850" y="4250055"/>
                  </a:lnTo>
                  <a:close/>
                </a:path>
                <a:path w="2482850" h="4954270">
                  <a:moveTo>
                    <a:pt x="2482850" y="4478655"/>
                  </a:moveTo>
                  <a:lnTo>
                    <a:pt x="2425700" y="4478655"/>
                  </a:lnTo>
                  <a:lnTo>
                    <a:pt x="2425700" y="4421505"/>
                  </a:lnTo>
                  <a:lnTo>
                    <a:pt x="2482850" y="4421505"/>
                  </a:lnTo>
                  <a:lnTo>
                    <a:pt x="2482850" y="4478655"/>
                  </a:lnTo>
                  <a:close/>
                </a:path>
                <a:path w="2482850" h="4954270">
                  <a:moveTo>
                    <a:pt x="2482850" y="4878705"/>
                  </a:moveTo>
                  <a:lnTo>
                    <a:pt x="2425700" y="4878705"/>
                  </a:lnTo>
                  <a:lnTo>
                    <a:pt x="2425700" y="4650105"/>
                  </a:lnTo>
                  <a:lnTo>
                    <a:pt x="2482850" y="4650105"/>
                  </a:lnTo>
                  <a:lnTo>
                    <a:pt x="2482850" y="4878705"/>
                  </a:lnTo>
                  <a:close/>
                </a:path>
                <a:path w="2482850" h="4954270">
                  <a:moveTo>
                    <a:pt x="2329815" y="4954270"/>
                  </a:moveTo>
                  <a:lnTo>
                    <a:pt x="2272665" y="4954270"/>
                  </a:lnTo>
                  <a:lnTo>
                    <a:pt x="2272665" y="4897120"/>
                  </a:lnTo>
                  <a:lnTo>
                    <a:pt x="2329815" y="4897120"/>
                  </a:lnTo>
                  <a:lnTo>
                    <a:pt x="2329815" y="4954270"/>
                  </a:lnTo>
                  <a:close/>
                </a:path>
                <a:path w="2482850" h="4954270">
                  <a:moveTo>
                    <a:pt x="2101215" y="4954270"/>
                  </a:moveTo>
                  <a:lnTo>
                    <a:pt x="1872614" y="4954270"/>
                  </a:lnTo>
                  <a:lnTo>
                    <a:pt x="1872614" y="4897120"/>
                  </a:lnTo>
                  <a:lnTo>
                    <a:pt x="2101215" y="4897120"/>
                  </a:lnTo>
                  <a:lnTo>
                    <a:pt x="2101215" y="4954270"/>
                  </a:lnTo>
                  <a:close/>
                </a:path>
                <a:path w="2482850" h="4954270">
                  <a:moveTo>
                    <a:pt x="1701164" y="4954270"/>
                  </a:moveTo>
                  <a:lnTo>
                    <a:pt x="1644014" y="4954270"/>
                  </a:lnTo>
                  <a:lnTo>
                    <a:pt x="1644014" y="4897120"/>
                  </a:lnTo>
                  <a:lnTo>
                    <a:pt x="1701164" y="4897120"/>
                  </a:lnTo>
                  <a:lnTo>
                    <a:pt x="1701164" y="4954270"/>
                  </a:lnTo>
                  <a:close/>
                </a:path>
                <a:path w="2482850" h="4954270">
                  <a:moveTo>
                    <a:pt x="1472564" y="4954270"/>
                  </a:moveTo>
                  <a:lnTo>
                    <a:pt x="1243965" y="4954270"/>
                  </a:lnTo>
                  <a:lnTo>
                    <a:pt x="1243965" y="4897120"/>
                  </a:lnTo>
                  <a:lnTo>
                    <a:pt x="1472564" y="4897120"/>
                  </a:lnTo>
                  <a:lnTo>
                    <a:pt x="1472564" y="4954270"/>
                  </a:lnTo>
                  <a:close/>
                </a:path>
                <a:path w="2482850" h="4954270">
                  <a:moveTo>
                    <a:pt x="1072515" y="4954270"/>
                  </a:moveTo>
                  <a:lnTo>
                    <a:pt x="1015365" y="4954270"/>
                  </a:lnTo>
                  <a:lnTo>
                    <a:pt x="1015365" y="4897120"/>
                  </a:lnTo>
                  <a:lnTo>
                    <a:pt x="1072515" y="4897120"/>
                  </a:lnTo>
                  <a:lnTo>
                    <a:pt x="1072515" y="4954270"/>
                  </a:lnTo>
                  <a:close/>
                </a:path>
                <a:path w="2482850" h="4954270">
                  <a:moveTo>
                    <a:pt x="843915" y="4954270"/>
                  </a:moveTo>
                  <a:lnTo>
                    <a:pt x="615315" y="4954270"/>
                  </a:lnTo>
                  <a:lnTo>
                    <a:pt x="615315" y="4897120"/>
                  </a:lnTo>
                  <a:lnTo>
                    <a:pt x="843915" y="4897120"/>
                  </a:lnTo>
                  <a:lnTo>
                    <a:pt x="843915" y="4954270"/>
                  </a:lnTo>
                  <a:close/>
                </a:path>
                <a:path w="2482850" h="4954270">
                  <a:moveTo>
                    <a:pt x="443865" y="4954270"/>
                  </a:moveTo>
                  <a:lnTo>
                    <a:pt x="386715" y="4954270"/>
                  </a:lnTo>
                  <a:lnTo>
                    <a:pt x="386715" y="4897120"/>
                  </a:lnTo>
                  <a:lnTo>
                    <a:pt x="443865" y="4897120"/>
                  </a:lnTo>
                  <a:lnTo>
                    <a:pt x="44386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610704" y="140373"/>
            <a:ext cx="10852785" cy="10026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>
              <a:lnSpc>
                <a:spcPct val="107000"/>
              </a:lnSpc>
              <a:spcBef>
                <a:spcPts val="95"/>
              </a:spcBef>
            </a:pPr>
            <a:r>
              <a:rPr sz="2000" dirty="0"/>
              <a:t>Вера</a:t>
            </a:r>
            <a:r>
              <a:rPr sz="2000" spc="5" dirty="0"/>
              <a:t> </a:t>
            </a:r>
            <a:r>
              <a:rPr sz="2000" dirty="0"/>
              <a:t>Алексеевна</a:t>
            </a:r>
            <a:r>
              <a:rPr sz="2000" spc="5" dirty="0"/>
              <a:t> </a:t>
            </a:r>
            <a:r>
              <a:rPr sz="2000" dirty="0"/>
              <a:t>привлекла</a:t>
            </a:r>
            <a:r>
              <a:rPr sz="2000" spc="5" dirty="0"/>
              <a:t> </a:t>
            </a:r>
            <a:r>
              <a:rPr sz="2000" dirty="0"/>
              <a:t>третью независимую сторону</a:t>
            </a:r>
            <a:r>
              <a:rPr sz="2000" spc="5" dirty="0"/>
              <a:t> </a:t>
            </a:r>
            <a:r>
              <a:rPr sz="2000" dirty="0"/>
              <a:t>для </a:t>
            </a:r>
            <a:r>
              <a:rPr sz="2000" spc="5" dirty="0"/>
              <a:t> </a:t>
            </a:r>
            <a:r>
              <a:rPr sz="2000" dirty="0"/>
              <a:t>разрешения</a:t>
            </a:r>
            <a:r>
              <a:rPr sz="2000" spc="10" dirty="0"/>
              <a:t> </a:t>
            </a:r>
            <a:r>
              <a:rPr sz="2000" dirty="0"/>
              <a:t>конфликта.</a:t>
            </a:r>
            <a:r>
              <a:rPr sz="2000" spc="10" dirty="0"/>
              <a:t> </a:t>
            </a:r>
            <a:r>
              <a:rPr sz="2000" dirty="0"/>
              <a:t>Принесла</a:t>
            </a:r>
            <a:r>
              <a:rPr sz="2000" spc="10" dirty="0"/>
              <a:t> </a:t>
            </a:r>
            <a:r>
              <a:rPr sz="2000" dirty="0"/>
              <a:t>свои</a:t>
            </a:r>
            <a:r>
              <a:rPr sz="2000" spc="5" dirty="0"/>
              <a:t> </a:t>
            </a:r>
            <a:r>
              <a:rPr sz="2000" dirty="0"/>
              <a:t>извинения</a:t>
            </a:r>
            <a:r>
              <a:rPr sz="2000" spc="10" dirty="0"/>
              <a:t> </a:t>
            </a:r>
            <a:r>
              <a:rPr sz="2000" dirty="0"/>
              <a:t>Роману</a:t>
            </a:r>
            <a:r>
              <a:rPr sz="2000" spc="5" dirty="0"/>
              <a:t> </a:t>
            </a:r>
            <a:r>
              <a:rPr sz="2000" dirty="0"/>
              <a:t>и</a:t>
            </a:r>
            <a:r>
              <a:rPr sz="2000" spc="5" dirty="0"/>
              <a:t> </a:t>
            </a:r>
            <a:r>
              <a:rPr sz="2000" dirty="0"/>
              <a:t>потребовала </a:t>
            </a:r>
            <a:r>
              <a:rPr sz="2000" spc="-650" dirty="0"/>
              <a:t> </a:t>
            </a:r>
            <a:r>
              <a:rPr sz="2000" dirty="0"/>
              <a:t>извинений</a:t>
            </a:r>
            <a:r>
              <a:rPr sz="2000" spc="-5" dirty="0"/>
              <a:t> </a:t>
            </a:r>
            <a:r>
              <a:rPr sz="2000" dirty="0"/>
              <a:t>от него</a:t>
            </a:r>
            <a:endParaRPr sz="2000"/>
          </a:p>
        </p:txBody>
      </p:sp>
      <p:grpSp>
        <p:nvGrpSpPr>
          <p:cNvPr id="27" name="object 27"/>
          <p:cNvGrpSpPr/>
          <p:nvPr/>
        </p:nvGrpSpPr>
        <p:grpSpPr>
          <a:xfrm>
            <a:off x="3166110" y="1503044"/>
            <a:ext cx="2804160" cy="4954270"/>
            <a:chOff x="3166110" y="1503044"/>
            <a:chExt cx="2804160" cy="4954270"/>
          </a:xfrm>
        </p:grpSpPr>
        <p:sp>
          <p:nvSpPr>
            <p:cNvPr id="28" name="object 28"/>
            <p:cNvSpPr/>
            <p:nvPr/>
          </p:nvSpPr>
          <p:spPr>
            <a:xfrm>
              <a:off x="3194304" y="1531619"/>
              <a:ext cx="2748280" cy="4897120"/>
            </a:xfrm>
            <a:custGeom>
              <a:avLst/>
              <a:gdLst/>
              <a:ahLst/>
              <a:cxnLst/>
              <a:rect l="l" t="t" r="r" b="b"/>
              <a:pathLst>
                <a:path w="2748279" h="4897120">
                  <a:moveTo>
                    <a:pt x="2747772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7772" y="0"/>
                  </a:lnTo>
                  <a:lnTo>
                    <a:pt x="2747772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316611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6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60" h="4954270">
                  <a:moveTo>
                    <a:pt x="22923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5" y="4925695"/>
                  </a:lnTo>
                  <a:lnTo>
                    <a:pt x="229235" y="4954270"/>
                  </a:lnTo>
                  <a:close/>
                </a:path>
                <a:path w="2804160" h="4954270">
                  <a:moveTo>
                    <a:pt x="22923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5" y="4897120"/>
                  </a:lnTo>
                  <a:lnTo>
                    <a:pt x="229235" y="4925695"/>
                  </a:lnTo>
                  <a:close/>
                </a:path>
                <a:path w="280416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6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6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6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6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6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6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6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6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6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6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6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6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6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6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60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60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60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60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60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60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60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60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60" h="4954270">
                  <a:moveTo>
                    <a:pt x="2747010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60" y="0"/>
                  </a:lnTo>
                  <a:lnTo>
                    <a:pt x="2804160" y="28574"/>
                  </a:lnTo>
                  <a:lnTo>
                    <a:pt x="2747010" y="28574"/>
                  </a:lnTo>
                  <a:lnTo>
                    <a:pt x="2747010" y="57149"/>
                  </a:lnTo>
                  <a:close/>
                </a:path>
                <a:path w="2804160" h="4954270">
                  <a:moveTo>
                    <a:pt x="2804160" y="156844"/>
                  </a:moveTo>
                  <a:lnTo>
                    <a:pt x="2747010" y="156844"/>
                  </a:lnTo>
                  <a:lnTo>
                    <a:pt x="2747010" y="28574"/>
                  </a:lnTo>
                  <a:lnTo>
                    <a:pt x="2775585" y="57149"/>
                  </a:lnTo>
                  <a:lnTo>
                    <a:pt x="2804160" y="57149"/>
                  </a:lnTo>
                  <a:lnTo>
                    <a:pt x="2804160" y="156844"/>
                  </a:lnTo>
                  <a:close/>
                </a:path>
                <a:path w="2804160" h="4954270">
                  <a:moveTo>
                    <a:pt x="2804160" y="57149"/>
                  </a:moveTo>
                  <a:lnTo>
                    <a:pt x="2775585" y="57149"/>
                  </a:lnTo>
                  <a:lnTo>
                    <a:pt x="2747010" y="28574"/>
                  </a:lnTo>
                  <a:lnTo>
                    <a:pt x="2804160" y="28574"/>
                  </a:lnTo>
                  <a:lnTo>
                    <a:pt x="2804160" y="57149"/>
                  </a:lnTo>
                  <a:close/>
                </a:path>
                <a:path w="2804160" h="4954270">
                  <a:moveTo>
                    <a:pt x="2804160" y="385444"/>
                  </a:moveTo>
                  <a:lnTo>
                    <a:pt x="2747010" y="385444"/>
                  </a:lnTo>
                  <a:lnTo>
                    <a:pt x="2747010" y="328294"/>
                  </a:lnTo>
                  <a:lnTo>
                    <a:pt x="2804160" y="328294"/>
                  </a:lnTo>
                  <a:lnTo>
                    <a:pt x="2804160" y="385444"/>
                  </a:lnTo>
                  <a:close/>
                </a:path>
                <a:path w="2804160" h="4954270">
                  <a:moveTo>
                    <a:pt x="2804160" y="785494"/>
                  </a:moveTo>
                  <a:lnTo>
                    <a:pt x="2747010" y="785494"/>
                  </a:lnTo>
                  <a:lnTo>
                    <a:pt x="2747010" y="556894"/>
                  </a:lnTo>
                  <a:lnTo>
                    <a:pt x="2804160" y="556894"/>
                  </a:lnTo>
                  <a:lnTo>
                    <a:pt x="2804160" y="785494"/>
                  </a:lnTo>
                  <a:close/>
                </a:path>
                <a:path w="2804160" h="4954270">
                  <a:moveTo>
                    <a:pt x="2804160" y="1014094"/>
                  </a:moveTo>
                  <a:lnTo>
                    <a:pt x="2747010" y="1014094"/>
                  </a:lnTo>
                  <a:lnTo>
                    <a:pt x="2747010" y="956944"/>
                  </a:lnTo>
                  <a:lnTo>
                    <a:pt x="2804160" y="956944"/>
                  </a:lnTo>
                  <a:lnTo>
                    <a:pt x="2804160" y="1014094"/>
                  </a:lnTo>
                  <a:close/>
                </a:path>
                <a:path w="2804160" h="4954270">
                  <a:moveTo>
                    <a:pt x="2804160" y="1414144"/>
                  </a:moveTo>
                  <a:lnTo>
                    <a:pt x="2747010" y="1414144"/>
                  </a:lnTo>
                  <a:lnTo>
                    <a:pt x="2747010" y="1185544"/>
                  </a:lnTo>
                  <a:lnTo>
                    <a:pt x="2804160" y="1185544"/>
                  </a:lnTo>
                  <a:lnTo>
                    <a:pt x="2804160" y="1414144"/>
                  </a:lnTo>
                  <a:close/>
                </a:path>
                <a:path w="2804160" h="4954270">
                  <a:moveTo>
                    <a:pt x="2804160" y="1642744"/>
                  </a:moveTo>
                  <a:lnTo>
                    <a:pt x="2747010" y="1642744"/>
                  </a:lnTo>
                  <a:lnTo>
                    <a:pt x="2747010" y="1585594"/>
                  </a:lnTo>
                  <a:lnTo>
                    <a:pt x="2804160" y="1585594"/>
                  </a:lnTo>
                  <a:lnTo>
                    <a:pt x="2804160" y="1642744"/>
                  </a:lnTo>
                  <a:close/>
                </a:path>
                <a:path w="2804160" h="4954270">
                  <a:moveTo>
                    <a:pt x="2804160" y="2042794"/>
                  </a:moveTo>
                  <a:lnTo>
                    <a:pt x="2747010" y="2042794"/>
                  </a:lnTo>
                  <a:lnTo>
                    <a:pt x="2747010" y="1814194"/>
                  </a:lnTo>
                  <a:lnTo>
                    <a:pt x="2804160" y="1814194"/>
                  </a:lnTo>
                  <a:lnTo>
                    <a:pt x="2804160" y="2042794"/>
                  </a:lnTo>
                  <a:close/>
                </a:path>
                <a:path w="2804160" h="4954270">
                  <a:moveTo>
                    <a:pt x="2804160" y="2271394"/>
                  </a:moveTo>
                  <a:lnTo>
                    <a:pt x="2747010" y="2271394"/>
                  </a:lnTo>
                  <a:lnTo>
                    <a:pt x="2747010" y="2214244"/>
                  </a:lnTo>
                  <a:lnTo>
                    <a:pt x="2804160" y="2214244"/>
                  </a:lnTo>
                  <a:lnTo>
                    <a:pt x="2804160" y="2271394"/>
                  </a:lnTo>
                  <a:close/>
                </a:path>
                <a:path w="2804160" h="4954270">
                  <a:moveTo>
                    <a:pt x="2804160" y="2671444"/>
                  </a:moveTo>
                  <a:lnTo>
                    <a:pt x="2747010" y="2671444"/>
                  </a:lnTo>
                  <a:lnTo>
                    <a:pt x="2747010" y="2442844"/>
                  </a:lnTo>
                  <a:lnTo>
                    <a:pt x="2804160" y="2442844"/>
                  </a:lnTo>
                  <a:lnTo>
                    <a:pt x="2804160" y="2671444"/>
                  </a:lnTo>
                  <a:close/>
                </a:path>
                <a:path w="2804160" h="4954270">
                  <a:moveTo>
                    <a:pt x="2804160" y="2900044"/>
                  </a:moveTo>
                  <a:lnTo>
                    <a:pt x="2747010" y="2900044"/>
                  </a:lnTo>
                  <a:lnTo>
                    <a:pt x="2747010" y="2842894"/>
                  </a:lnTo>
                  <a:lnTo>
                    <a:pt x="2804160" y="2842894"/>
                  </a:lnTo>
                  <a:lnTo>
                    <a:pt x="2804160" y="2900044"/>
                  </a:lnTo>
                  <a:close/>
                </a:path>
                <a:path w="2804160" h="4954270">
                  <a:moveTo>
                    <a:pt x="2804160" y="3300094"/>
                  </a:moveTo>
                  <a:lnTo>
                    <a:pt x="2747010" y="3300094"/>
                  </a:lnTo>
                  <a:lnTo>
                    <a:pt x="2747010" y="3071494"/>
                  </a:lnTo>
                  <a:lnTo>
                    <a:pt x="2804160" y="3071494"/>
                  </a:lnTo>
                  <a:lnTo>
                    <a:pt x="2804160" y="3300094"/>
                  </a:lnTo>
                  <a:close/>
                </a:path>
                <a:path w="2804160" h="4954270">
                  <a:moveTo>
                    <a:pt x="2804160" y="3528694"/>
                  </a:moveTo>
                  <a:lnTo>
                    <a:pt x="2747010" y="3528694"/>
                  </a:lnTo>
                  <a:lnTo>
                    <a:pt x="2747010" y="3471544"/>
                  </a:lnTo>
                  <a:lnTo>
                    <a:pt x="2804160" y="3471544"/>
                  </a:lnTo>
                  <a:lnTo>
                    <a:pt x="2804160" y="3528694"/>
                  </a:lnTo>
                  <a:close/>
                </a:path>
                <a:path w="2804160" h="4954270">
                  <a:moveTo>
                    <a:pt x="2804160" y="3928744"/>
                  </a:moveTo>
                  <a:lnTo>
                    <a:pt x="2747010" y="3928744"/>
                  </a:lnTo>
                  <a:lnTo>
                    <a:pt x="2747010" y="3700144"/>
                  </a:lnTo>
                  <a:lnTo>
                    <a:pt x="2804160" y="3700144"/>
                  </a:lnTo>
                  <a:lnTo>
                    <a:pt x="2804160" y="3928744"/>
                  </a:lnTo>
                  <a:close/>
                </a:path>
                <a:path w="2804160" h="4954270">
                  <a:moveTo>
                    <a:pt x="2804160" y="4157344"/>
                  </a:moveTo>
                  <a:lnTo>
                    <a:pt x="2747010" y="4157344"/>
                  </a:lnTo>
                  <a:lnTo>
                    <a:pt x="2747010" y="4100194"/>
                  </a:lnTo>
                  <a:lnTo>
                    <a:pt x="2804160" y="4100194"/>
                  </a:lnTo>
                  <a:lnTo>
                    <a:pt x="2804160" y="4157344"/>
                  </a:lnTo>
                  <a:close/>
                </a:path>
                <a:path w="2804160" h="4954270">
                  <a:moveTo>
                    <a:pt x="2804160" y="4557395"/>
                  </a:moveTo>
                  <a:lnTo>
                    <a:pt x="2747010" y="4557395"/>
                  </a:lnTo>
                  <a:lnTo>
                    <a:pt x="2747010" y="4328795"/>
                  </a:lnTo>
                  <a:lnTo>
                    <a:pt x="2804160" y="4328795"/>
                  </a:lnTo>
                  <a:lnTo>
                    <a:pt x="2804160" y="4557395"/>
                  </a:lnTo>
                  <a:close/>
                </a:path>
                <a:path w="2804160" h="4954270">
                  <a:moveTo>
                    <a:pt x="2804160" y="4785995"/>
                  </a:moveTo>
                  <a:lnTo>
                    <a:pt x="2747010" y="4785995"/>
                  </a:lnTo>
                  <a:lnTo>
                    <a:pt x="2747010" y="4728845"/>
                  </a:lnTo>
                  <a:lnTo>
                    <a:pt x="2804160" y="4728845"/>
                  </a:lnTo>
                  <a:lnTo>
                    <a:pt x="2804160" y="4785995"/>
                  </a:lnTo>
                  <a:close/>
                </a:path>
                <a:path w="2804160" h="4954270">
                  <a:moveTo>
                    <a:pt x="2743835" y="4954270"/>
                  </a:moveTo>
                  <a:lnTo>
                    <a:pt x="2515235" y="4954270"/>
                  </a:lnTo>
                  <a:lnTo>
                    <a:pt x="2515235" y="4897120"/>
                  </a:lnTo>
                  <a:lnTo>
                    <a:pt x="2743835" y="4897120"/>
                  </a:lnTo>
                  <a:lnTo>
                    <a:pt x="2743835" y="4954270"/>
                  </a:lnTo>
                  <a:close/>
                </a:path>
                <a:path w="2804160" h="4954270">
                  <a:moveTo>
                    <a:pt x="2343785" y="4954270"/>
                  </a:moveTo>
                  <a:lnTo>
                    <a:pt x="2286635" y="4954270"/>
                  </a:lnTo>
                  <a:lnTo>
                    <a:pt x="2286635" y="4897120"/>
                  </a:lnTo>
                  <a:lnTo>
                    <a:pt x="2343785" y="4897120"/>
                  </a:lnTo>
                  <a:lnTo>
                    <a:pt x="2343785" y="4954270"/>
                  </a:lnTo>
                  <a:close/>
                </a:path>
                <a:path w="2804160" h="4954270">
                  <a:moveTo>
                    <a:pt x="2115185" y="4954270"/>
                  </a:moveTo>
                  <a:lnTo>
                    <a:pt x="1886585" y="4954270"/>
                  </a:lnTo>
                  <a:lnTo>
                    <a:pt x="1886585" y="4897120"/>
                  </a:lnTo>
                  <a:lnTo>
                    <a:pt x="2115185" y="4897120"/>
                  </a:lnTo>
                  <a:lnTo>
                    <a:pt x="2115185" y="4954270"/>
                  </a:lnTo>
                  <a:close/>
                </a:path>
                <a:path w="2804160" h="4954270">
                  <a:moveTo>
                    <a:pt x="1715135" y="4954270"/>
                  </a:moveTo>
                  <a:lnTo>
                    <a:pt x="1657985" y="4954270"/>
                  </a:lnTo>
                  <a:lnTo>
                    <a:pt x="1657985" y="4897120"/>
                  </a:lnTo>
                  <a:lnTo>
                    <a:pt x="1715135" y="4897120"/>
                  </a:lnTo>
                  <a:lnTo>
                    <a:pt x="1715135" y="4954270"/>
                  </a:lnTo>
                  <a:close/>
                </a:path>
                <a:path w="2804160" h="4954270">
                  <a:moveTo>
                    <a:pt x="1486535" y="4954270"/>
                  </a:moveTo>
                  <a:lnTo>
                    <a:pt x="1257935" y="4954270"/>
                  </a:lnTo>
                  <a:lnTo>
                    <a:pt x="1257935" y="4897120"/>
                  </a:lnTo>
                  <a:lnTo>
                    <a:pt x="1486535" y="4897120"/>
                  </a:lnTo>
                  <a:lnTo>
                    <a:pt x="1486535" y="4954270"/>
                  </a:lnTo>
                  <a:close/>
                </a:path>
                <a:path w="2804160" h="4954270">
                  <a:moveTo>
                    <a:pt x="1086485" y="4954270"/>
                  </a:moveTo>
                  <a:lnTo>
                    <a:pt x="1029335" y="4954270"/>
                  </a:lnTo>
                  <a:lnTo>
                    <a:pt x="1029335" y="4897120"/>
                  </a:lnTo>
                  <a:lnTo>
                    <a:pt x="1086485" y="4897120"/>
                  </a:lnTo>
                  <a:lnTo>
                    <a:pt x="1086485" y="4954270"/>
                  </a:lnTo>
                  <a:close/>
                </a:path>
                <a:path w="2804160" h="4954270">
                  <a:moveTo>
                    <a:pt x="857885" y="4954270"/>
                  </a:moveTo>
                  <a:lnTo>
                    <a:pt x="629285" y="4954270"/>
                  </a:lnTo>
                  <a:lnTo>
                    <a:pt x="629285" y="4897120"/>
                  </a:lnTo>
                  <a:lnTo>
                    <a:pt x="857885" y="4897120"/>
                  </a:lnTo>
                  <a:lnTo>
                    <a:pt x="857885" y="4954270"/>
                  </a:lnTo>
                  <a:close/>
                </a:path>
                <a:path w="2804160" h="4954270">
                  <a:moveTo>
                    <a:pt x="457835" y="4954270"/>
                  </a:moveTo>
                  <a:lnTo>
                    <a:pt x="400685" y="4954270"/>
                  </a:lnTo>
                  <a:lnTo>
                    <a:pt x="400685" y="4897120"/>
                  </a:lnTo>
                  <a:lnTo>
                    <a:pt x="457835" y="4897120"/>
                  </a:lnTo>
                  <a:lnTo>
                    <a:pt x="45783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381000" y="1531619"/>
            <a:ext cx="242633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27178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16230" marR="330200" indent="-635" algn="ctr">
              <a:lnSpc>
                <a:spcPct val="100000"/>
              </a:lnSpc>
              <a:spcBef>
                <a:spcPts val="102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Написать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заявление</a:t>
            </a:r>
            <a:r>
              <a:rPr sz="1800" spc="-7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об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увольнении.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194304" y="1531619"/>
            <a:ext cx="2748280" cy="4897120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R="134620" algn="ctr">
              <a:lnSpc>
                <a:spcPct val="100000"/>
              </a:lnSpc>
              <a:spcBef>
                <a:spcPts val="194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2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67640" marR="245110" indent="-34925" algn="just">
              <a:lnSpc>
                <a:spcPct val="100000"/>
              </a:lnSpc>
              <a:spcBef>
                <a:spcPts val="103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Оставить</a:t>
            </a:r>
            <a:r>
              <a:rPr sz="1800" spc="-5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гневный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комментарий под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постом, оскорбив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обидчика</a:t>
            </a:r>
            <a:r>
              <a:rPr sz="1800" spc="-3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</a:t>
            </a:r>
            <a:r>
              <a:rPr sz="1800" spc="-3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ответ.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09359" y="1531619"/>
            <a:ext cx="274637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16637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554355" marR="462280" indent="-635" algn="ctr">
              <a:lnSpc>
                <a:spcPct val="107000"/>
              </a:lnSpc>
              <a:spcBef>
                <a:spcPts val="135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Вера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Алексеевна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обратилась</a:t>
            </a:r>
            <a:r>
              <a:rPr sz="1800" spc="-7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полицию.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422765" y="1410864"/>
            <a:ext cx="2487295" cy="4992370"/>
          </a:xfrm>
          <a:prstGeom prst="rect">
            <a:avLst/>
          </a:prstGeom>
        </p:spPr>
        <p:txBody>
          <a:bodyPr vert="horz" wrap="square" lIns="0" tIns="368300" rIns="0" bIns="0" rtlCol="0">
            <a:spAutoFit/>
          </a:bodyPr>
          <a:lstStyle/>
          <a:p>
            <a:pPr marR="3175" algn="ctr">
              <a:lnSpc>
                <a:spcPct val="100000"/>
              </a:lnSpc>
              <a:spcBef>
                <a:spcPts val="290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4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12395" marR="92075" algn="ctr">
              <a:lnSpc>
                <a:spcPct val="107000"/>
              </a:lnSpc>
              <a:spcBef>
                <a:spcPts val="99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Вера</a:t>
            </a:r>
            <a:r>
              <a:rPr sz="1800" spc="-8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Алексеевна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привлекла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третью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независимую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сторону для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разрешения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конфликта.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260350" marR="239395" algn="ctr">
              <a:lnSpc>
                <a:spcPct val="107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Принесла</a:t>
            </a:r>
            <a:r>
              <a:rPr sz="1800" spc="-7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свои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извинения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Роману 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потребовала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извинений от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него.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064036" y="2326601"/>
            <a:ext cx="6247130" cy="4194175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Неконструктивно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algn="ctr">
              <a:lnSpc>
                <a:spcPct val="100000"/>
              </a:lnSpc>
              <a:spcBef>
                <a:spcPts val="300"/>
              </a:spcBef>
            </a:pP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крайняя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мера,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которая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вряд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ли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решит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проблему.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12700" marR="5080" indent="-1270" algn="ctr">
              <a:lnSpc>
                <a:spcPts val="2380"/>
              </a:lnSpc>
              <a:spcBef>
                <a:spcPts val="110"/>
              </a:spcBef>
            </a:pP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Увольнение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само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себе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устраняет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причину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конфликта,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лишь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переводит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его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другое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русло.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Если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Вера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Алексеевна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действительно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чувствует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себя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некомфортно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своей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работе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после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инцидента,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возможно, </a:t>
            </a:r>
            <a:r>
              <a:rPr sz="1800" spc="-4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стоит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обсудить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ситуацию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руководством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школы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или </a:t>
            </a:r>
            <a:r>
              <a:rPr sz="1800" spc="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коллегами,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чтобы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найти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другой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выход,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например,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пройти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курсы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повышения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квалификации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или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сменить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класс.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402590">
              <a:lnSpc>
                <a:spcPct val="100000"/>
              </a:lnSpc>
              <a:spcBef>
                <a:spcPts val="575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2</a:t>
            </a:r>
            <a:r>
              <a:rPr sz="8800" spc="-4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7084" y="0"/>
            <a:ext cx="4627880" cy="2371090"/>
          </a:xfrm>
          <a:prstGeom prst="rect">
            <a:avLst/>
          </a:prstGeom>
        </p:spPr>
        <p:txBody>
          <a:bodyPr vert="horz" wrap="square" lIns="0" tIns="4838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810"/>
              </a:spcBef>
            </a:pPr>
            <a:r>
              <a:rPr sz="8000" dirty="0"/>
              <a:t>1</a:t>
            </a:r>
            <a:r>
              <a:rPr sz="8000" spc="-70" dirty="0"/>
              <a:t> </a:t>
            </a:r>
            <a:r>
              <a:rPr sz="8000" dirty="0"/>
              <a:t>выбор</a:t>
            </a:r>
            <a:endParaRPr sz="8000"/>
          </a:p>
          <a:p>
            <a:pPr marL="774065" marR="772160" algn="ctr">
              <a:lnSpc>
                <a:spcPct val="100000"/>
              </a:lnSpc>
              <a:spcBef>
                <a:spcPts val="835"/>
              </a:spcBef>
            </a:pPr>
            <a:r>
              <a:rPr sz="1800" dirty="0"/>
              <a:t>Написать заявление об </a:t>
            </a:r>
            <a:r>
              <a:rPr sz="1800" spc="-595" dirty="0"/>
              <a:t> </a:t>
            </a:r>
            <a:r>
              <a:rPr sz="1800" dirty="0"/>
              <a:t>увольнении.</a:t>
            </a:r>
            <a:endParaRPr sz="1800"/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730621" y="4990680"/>
            <a:ext cx="5676900" cy="289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педагога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1800" spc="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нанести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ущерб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репутации.</a:t>
            </a:r>
            <a:endParaRPr sz="900"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2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</p:txBody>
      </p:sp>
      <p:sp>
        <p:nvSpPr>
          <p:cNvPr id="7" name="object 7"/>
          <p:cNvSpPr txBox="1"/>
          <p:nvPr/>
        </p:nvSpPr>
        <p:spPr>
          <a:xfrm>
            <a:off x="5791199" y="5410263"/>
            <a:ext cx="567245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0</a:t>
            </a:r>
            <a:r>
              <a:rPr sz="8800" spc="-8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баллов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27150" y="2620644"/>
            <a:ext cx="10242550" cy="23698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45"/>
              </a:spcBef>
            </a:pPr>
            <a:endParaRPr sz="2650">
              <a:latin typeface="Arial Black" panose="020B0A04020102020204"/>
              <a:cs typeface="Arial Black" panose="020B0A04020102020204"/>
            </a:endParaRPr>
          </a:p>
          <a:p>
            <a:pPr marL="4241165" algn="ctr">
              <a:lnSpc>
                <a:spcPct val="100000"/>
              </a:lnSpc>
              <a:spcBef>
                <a:spcPts val="5"/>
              </a:spcBef>
            </a:pP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Деструктивно.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4253865" marR="5080" indent="66675" algn="ctr">
              <a:lnSpc>
                <a:spcPct val="120000"/>
              </a:lnSpc>
              <a:spcBef>
                <a:spcPts val="85"/>
              </a:spcBef>
            </a:pP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Ответ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агрессию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агрессией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редко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приводит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14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 </a:t>
            </a:r>
            <a:r>
              <a:rPr sz="1800" spc="-1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положительным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результатам.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Оскорбления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негативные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комментарии</a:t>
            </a:r>
            <a:r>
              <a:rPr sz="1800" spc="4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только</a:t>
            </a:r>
            <a:r>
              <a:rPr sz="1800" spc="4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усиливают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напряжение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могут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привести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14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эскалации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конфликта.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 </a:t>
            </a:r>
            <a:r>
              <a:rPr sz="1800" spc="-4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тому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же,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такое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поведение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соответствует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статусу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Текстовое поле 9"/>
          <p:cNvSpPr txBox="1"/>
          <p:nvPr/>
        </p:nvSpPr>
        <p:spPr>
          <a:xfrm>
            <a:off x="1009650" y="1348740"/>
            <a:ext cx="406400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Оставить</a:t>
            </a:r>
            <a:r>
              <a:rPr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гневный </a:t>
            </a:r>
            <a:r>
              <a:rPr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комментарий под постом, </a:t>
            </a:r>
            <a:r>
              <a:rPr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оскорбив</a:t>
            </a:r>
            <a:r>
              <a:rPr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обидчика</a:t>
            </a:r>
            <a:r>
              <a:rPr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в</a:t>
            </a:r>
            <a:r>
              <a:rPr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ответ.</a:t>
            </a:r>
            <a:endParaRPr>
              <a:latin typeface="Arial Black" panose="020B0A04020102020204"/>
              <a:cs typeface="Arial Black" panose="020B0A04020102020204"/>
            </a:endParaRPr>
          </a:p>
          <a:p>
            <a:endParaRPr lang="ru-RU" alt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3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</p:txBody>
      </p:sp>
      <p:sp>
        <p:nvSpPr>
          <p:cNvPr id="6" name="object 6"/>
          <p:cNvSpPr txBox="1"/>
          <p:nvPr/>
        </p:nvSpPr>
        <p:spPr>
          <a:xfrm>
            <a:off x="5311698" y="3340684"/>
            <a:ext cx="6297295" cy="3180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910"/>
              </a:lnSpc>
              <a:spcBef>
                <a:spcPts val="100"/>
              </a:spcBef>
            </a:pP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Частично</a:t>
            </a:r>
            <a:r>
              <a:rPr sz="1800" spc="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конструктивное.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12700" marR="5080" indent="-635" algn="ctr">
              <a:lnSpc>
                <a:spcPct val="77000"/>
              </a:lnSpc>
              <a:spcBef>
                <a:spcPts val="245"/>
              </a:spcBef>
            </a:pP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Обращение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полицию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поводу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словесного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конфликта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между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учителем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учеником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выглядит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излишне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жестким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несоразмерным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мероприятием.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Полиция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занимается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расследованием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преступлений,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урегулированием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школьных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конфликтов.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Более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уместными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будут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внутренние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школьные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механизмы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урегулирования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споров.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1900">
              <a:latin typeface="Microsoft Sans Serif" panose="020B0604020202020204"/>
              <a:cs typeface="Microsoft Sans Serif" panose="020B0604020202020204"/>
            </a:endParaRPr>
          </a:p>
          <a:p>
            <a:pPr marL="763905">
              <a:lnSpc>
                <a:spcPct val="100000"/>
              </a:lnSpc>
              <a:tabLst>
                <a:tab pos="2256790" algn="l"/>
              </a:tabLst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3	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34769" y="1660525"/>
            <a:ext cx="3880485" cy="612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5230" marR="5080" indent="-1192530">
              <a:lnSpc>
                <a:spcPct val="107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Вера Алексеевна обратилась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полицию.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594603" y="1744726"/>
            <a:ext cx="5789930" cy="331470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342265" algn="ctr">
              <a:lnSpc>
                <a:spcPct val="100000"/>
              </a:lnSpc>
              <a:spcBef>
                <a:spcPts val="530"/>
              </a:spcBef>
            </a:pP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12065" marR="5080" indent="635" algn="ctr">
              <a:lnSpc>
                <a:spcPct val="120000"/>
              </a:lnSpc>
            </a:pP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вариант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представляется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наиболее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разумным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конструктивным.</a:t>
            </a:r>
            <a:r>
              <a:rPr sz="1800" spc="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Привлечение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третьей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независимой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стороны,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такой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как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школьный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психолог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или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медиатор, </a:t>
            </a:r>
            <a:r>
              <a:rPr sz="1800" spc="-4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поможет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объективно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оценить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ситуацию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предложить </a:t>
            </a:r>
            <a:r>
              <a:rPr sz="1800" spc="-4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пути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её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разрешения.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Извинения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обеих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сторон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показывают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готовность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14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диалогу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стремление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14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 </a:t>
            </a:r>
            <a:r>
              <a:rPr sz="1800" spc="-1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примирению.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способствует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созданию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здоровой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атмосферы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классе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укреплению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доверия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между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учениками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учителем.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54102" y="5023078"/>
            <a:ext cx="498030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4</a:t>
            </a:r>
            <a:r>
              <a:rPr sz="8800" spc="-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4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</p:txBody>
      </p:sp>
      <p:sp>
        <p:nvSpPr>
          <p:cNvPr id="8" name="object 8"/>
          <p:cNvSpPr txBox="1"/>
          <p:nvPr/>
        </p:nvSpPr>
        <p:spPr>
          <a:xfrm>
            <a:off x="1234439" y="1675765"/>
            <a:ext cx="3768090" cy="20789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07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Вера Алексеевна привлекла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третью независимую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сторону для разрешения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конфликта. Принесла свои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извинения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Роману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потребовала извинений от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него.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79140" y="525144"/>
            <a:ext cx="5816600" cy="58166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37005" y="2550794"/>
            <a:ext cx="3726179" cy="13677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" dirty="0"/>
              <a:t>Ситуация</a:t>
            </a:r>
            <a:r>
              <a:rPr sz="4400" spc="-90" dirty="0"/>
              <a:t> </a:t>
            </a:r>
            <a:r>
              <a:rPr sz="4400" dirty="0"/>
              <a:t>3.</a:t>
            </a:r>
            <a:endParaRPr sz="4400"/>
          </a:p>
          <a:p>
            <a:pPr marL="12700">
              <a:lnSpc>
                <a:spcPct val="100000"/>
              </a:lnSpc>
            </a:pPr>
            <a:r>
              <a:rPr sz="4400" spc="-5" dirty="0"/>
              <a:t>«Диагноз»</a:t>
            </a:r>
            <a:endParaRPr sz="4400"/>
          </a:p>
        </p:txBody>
      </p:sp>
      <p:sp>
        <p:nvSpPr>
          <p:cNvPr id="4" name="object 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33875" cy="5219700"/>
            <a:chOff x="0" y="0"/>
            <a:chExt cx="433387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2752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33875" cy="5219700"/>
            </a:xfrm>
            <a:custGeom>
              <a:avLst/>
              <a:gdLst/>
              <a:ahLst/>
              <a:cxnLst/>
              <a:rect l="l" t="t" r="r" b="b"/>
              <a:pathLst>
                <a:path w="4333875" h="5219700">
                  <a:moveTo>
                    <a:pt x="3320554" y="127000"/>
                  </a:moveTo>
                  <a:lnTo>
                    <a:pt x="3294087" y="101600"/>
                  </a:lnTo>
                  <a:lnTo>
                    <a:pt x="3267417" y="76200"/>
                  </a:lnTo>
                  <a:lnTo>
                    <a:pt x="3240468" y="50800"/>
                  </a:lnTo>
                  <a:lnTo>
                    <a:pt x="3213252" y="38100"/>
                  </a:lnTo>
                  <a:lnTo>
                    <a:pt x="3185769" y="12700"/>
                  </a:lnTo>
                  <a:lnTo>
                    <a:pt x="3163170" y="0"/>
                  </a:lnTo>
                  <a:lnTo>
                    <a:pt x="3193529" y="0"/>
                  </a:lnTo>
                  <a:lnTo>
                    <a:pt x="3221126" y="25399"/>
                  </a:lnTo>
                  <a:lnTo>
                    <a:pt x="3248456" y="38100"/>
                  </a:lnTo>
                  <a:lnTo>
                    <a:pt x="3302317" y="88900"/>
                  </a:lnTo>
                  <a:lnTo>
                    <a:pt x="3328847" y="114300"/>
                  </a:lnTo>
                  <a:lnTo>
                    <a:pt x="3320503" y="114300"/>
                  </a:lnTo>
                  <a:lnTo>
                    <a:pt x="3320554" y="127000"/>
                  </a:lnTo>
                  <a:close/>
                </a:path>
                <a:path w="4333875" h="5219700">
                  <a:moveTo>
                    <a:pt x="4132148" y="3378200"/>
                  </a:moveTo>
                  <a:lnTo>
                    <a:pt x="4120311" y="3378200"/>
                  </a:lnTo>
                  <a:lnTo>
                    <a:pt x="4133113" y="3340100"/>
                  </a:lnTo>
                  <a:lnTo>
                    <a:pt x="4145483" y="3302000"/>
                  </a:lnTo>
                  <a:lnTo>
                    <a:pt x="4157472" y="3276600"/>
                  </a:lnTo>
                  <a:lnTo>
                    <a:pt x="4169054" y="3238500"/>
                  </a:lnTo>
                  <a:lnTo>
                    <a:pt x="4180230" y="3200400"/>
                  </a:lnTo>
                  <a:lnTo>
                    <a:pt x="4191012" y="3175000"/>
                  </a:lnTo>
                  <a:lnTo>
                    <a:pt x="4201375" y="3136900"/>
                  </a:lnTo>
                  <a:lnTo>
                    <a:pt x="4211345" y="3098800"/>
                  </a:lnTo>
                  <a:lnTo>
                    <a:pt x="4220883" y="3073400"/>
                  </a:lnTo>
                  <a:lnTo>
                    <a:pt x="4230027" y="3035300"/>
                  </a:lnTo>
                  <a:lnTo>
                    <a:pt x="4238739" y="2997200"/>
                  </a:lnTo>
                  <a:lnTo>
                    <a:pt x="4247032" y="2959100"/>
                  </a:lnTo>
                  <a:lnTo>
                    <a:pt x="4254906" y="2933700"/>
                  </a:lnTo>
                  <a:lnTo>
                    <a:pt x="4262348" y="2895600"/>
                  </a:lnTo>
                  <a:lnTo>
                    <a:pt x="4269371" y="2857500"/>
                  </a:lnTo>
                  <a:lnTo>
                    <a:pt x="4275950" y="2819400"/>
                  </a:lnTo>
                  <a:lnTo>
                    <a:pt x="4282109" y="2781300"/>
                  </a:lnTo>
                  <a:lnTo>
                    <a:pt x="4287812" y="2755900"/>
                  </a:lnTo>
                  <a:lnTo>
                    <a:pt x="4293082" y="2717800"/>
                  </a:lnTo>
                  <a:lnTo>
                    <a:pt x="4297921" y="2679700"/>
                  </a:lnTo>
                  <a:lnTo>
                    <a:pt x="4302290" y="2641600"/>
                  </a:lnTo>
                  <a:lnTo>
                    <a:pt x="4306227" y="2603500"/>
                  </a:lnTo>
                  <a:lnTo>
                    <a:pt x="4309706" y="2565400"/>
                  </a:lnTo>
                  <a:lnTo>
                    <a:pt x="4312729" y="2527300"/>
                  </a:lnTo>
                  <a:lnTo>
                    <a:pt x="4315307" y="2501900"/>
                  </a:lnTo>
                  <a:lnTo>
                    <a:pt x="4317403" y="2463800"/>
                  </a:lnTo>
                  <a:lnTo>
                    <a:pt x="4319054" y="2425700"/>
                  </a:lnTo>
                  <a:lnTo>
                    <a:pt x="4320235" y="2387600"/>
                  </a:lnTo>
                  <a:lnTo>
                    <a:pt x="4320933" y="2349500"/>
                  </a:lnTo>
                  <a:lnTo>
                    <a:pt x="4321175" y="2311400"/>
                  </a:lnTo>
                  <a:lnTo>
                    <a:pt x="4320933" y="2273300"/>
                  </a:lnTo>
                  <a:lnTo>
                    <a:pt x="4320222" y="2235200"/>
                  </a:lnTo>
                  <a:lnTo>
                    <a:pt x="4319054" y="2197100"/>
                  </a:lnTo>
                  <a:lnTo>
                    <a:pt x="4317403" y="2159000"/>
                  </a:lnTo>
                  <a:lnTo>
                    <a:pt x="4315294" y="2120900"/>
                  </a:lnTo>
                  <a:lnTo>
                    <a:pt x="4312729" y="2082800"/>
                  </a:lnTo>
                  <a:lnTo>
                    <a:pt x="4309706" y="2044700"/>
                  </a:lnTo>
                  <a:lnTo>
                    <a:pt x="4306214" y="2019300"/>
                  </a:lnTo>
                  <a:lnTo>
                    <a:pt x="4302290" y="1981200"/>
                  </a:lnTo>
                  <a:lnTo>
                    <a:pt x="4297908" y="1943100"/>
                  </a:lnTo>
                  <a:lnTo>
                    <a:pt x="4293082" y="1905000"/>
                  </a:lnTo>
                  <a:lnTo>
                    <a:pt x="4287799" y="1866900"/>
                  </a:lnTo>
                  <a:lnTo>
                    <a:pt x="4282097" y="1828800"/>
                  </a:lnTo>
                  <a:lnTo>
                    <a:pt x="4275937" y="1803400"/>
                  </a:lnTo>
                  <a:lnTo>
                    <a:pt x="4269359" y="1765300"/>
                  </a:lnTo>
                  <a:lnTo>
                    <a:pt x="4262335" y="1727200"/>
                  </a:lnTo>
                  <a:lnTo>
                    <a:pt x="4254893" y="1689100"/>
                  </a:lnTo>
                  <a:lnTo>
                    <a:pt x="4247019" y="1651000"/>
                  </a:lnTo>
                  <a:lnTo>
                    <a:pt x="4238726" y="1625600"/>
                  </a:lnTo>
                  <a:lnTo>
                    <a:pt x="4230001" y="1587500"/>
                  </a:lnTo>
                  <a:lnTo>
                    <a:pt x="4220870" y="1549400"/>
                  </a:lnTo>
                  <a:lnTo>
                    <a:pt x="4211320" y="1511300"/>
                  </a:lnTo>
                  <a:lnTo>
                    <a:pt x="4201350" y="1485900"/>
                  </a:lnTo>
                  <a:lnTo>
                    <a:pt x="4190987" y="1447800"/>
                  </a:lnTo>
                  <a:lnTo>
                    <a:pt x="4180204" y="1409700"/>
                  </a:lnTo>
                  <a:lnTo>
                    <a:pt x="4169029" y="1384300"/>
                  </a:lnTo>
                  <a:lnTo>
                    <a:pt x="4157433" y="1346200"/>
                  </a:lnTo>
                  <a:lnTo>
                    <a:pt x="4145457" y="1320800"/>
                  </a:lnTo>
                  <a:lnTo>
                    <a:pt x="4133088" y="1282700"/>
                  </a:lnTo>
                  <a:lnTo>
                    <a:pt x="4120311" y="1244600"/>
                  </a:lnTo>
                  <a:lnTo>
                    <a:pt x="4107154" y="1219200"/>
                  </a:lnTo>
                  <a:lnTo>
                    <a:pt x="4093616" y="1181100"/>
                  </a:lnTo>
                  <a:lnTo>
                    <a:pt x="4079684" y="1155700"/>
                  </a:lnTo>
                  <a:lnTo>
                    <a:pt x="4065371" y="1117600"/>
                  </a:lnTo>
                  <a:lnTo>
                    <a:pt x="4050690" y="1092200"/>
                  </a:lnTo>
                  <a:lnTo>
                    <a:pt x="4035628" y="1054100"/>
                  </a:lnTo>
                  <a:lnTo>
                    <a:pt x="4020185" y="1028700"/>
                  </a:lnTo>
                  <a:lnTo>
                    <a:pt x="4004386" y="990600"/>
                  </a:lnTo>
                  <a:lnTo>
                    <a:pt x="3988206" y="965200"/>
                  </a:lnTo>
                  <a:lnTo>
                    <a:pt x="3971671" y="927100"/>
                  </a:lnTo>
                  <a:lnTo>
                    <a:pt x="3954779" y="901700"/>
                  </a:lnTo>
                  <a:lnTo>
                    <a:pt x="3937520" y="863600"/>
                  </a:lnTo>
                  <a:lnTo>
                    <a:pt x="3919918" y="838200"/>
                  </a:lnTo>
                  <a:lnTo>
                    <a:pt x="3901948" y="812800"/>
                  </a:lnTo>
                  <a:lnTo>
                    <a:pt x="3883647" y="774700"/>
                  </a:lnTo>
                  <a:lnTo>
                    <a:pt x="3864978" y="749300"/>
                  </a:lnTo>
                  <a:lnTo>
                    <a:pt x="3845979" y="723900"/>
                  </a:lnTo>
                  <a:lnTo>
                    <a:pt x="3826637" y="685800"/>
                  </a:lnTo>
                  <a:lnTo>
                    <a:pt x="3806952" y="660400"/>
                  </a:lnTo>
                  <a:lnTo>
                    <a:pt x="3786936" y="635000"/>
                  </a:lnTo>
                  <a:lnTo>
                    <a:pt x="3766578" y="609600"/>
                  </a:lnTo>
                  <a:lnTo>
                    <a:pt x="3745903" y="571500"/>
                  </a:lnTo>
                  <a:lnTo>
                    <a:pt x="3724897" y="546100"/>
                  </a:lnTo>
                  <a:lnTo>
                    <a:pt x="3703561" y="520700"/>
                  </a:lnTo>
                  <a:lnTo>
                    <a:pt x="3681907" y="495300"/>
                  </a:lnTo>
                  <a:lnTo>
                    <a:pt x="3659936" y="469900"/>
                  </a:lnTo>
                  <a:lnTo>
                    <a:pt x="3637648" y="444500"/>
                  </a:lnTo>
                  <a:lnTo>
                    <a:pt x="3615054" y="419100"/>
                  </a:lnTo>
                  <a:lnTo>
                    <a:pt x="3592144" y="393700"/>
                  </a:lnTo>
                  <a:lnTo>
                    <a:pt x="3568928" y="368300"/>
                  </a:lnTo>
                  <a:lnTo>
                    <a:pt x="3545408" y="342900"/>
                  </a:lnTo>
                  <a:lnTo>
                    <a:pt x="3521583" y="317500"/>
                  </a:lnTo>
                  <a:lnTo>
                    <a:pt x="3497465" y="292100"/>
                  </a:lnTo>
                  <a:lnTo>
                    <a:pt x="3473043" y="266700"/>
                  </a:lnTo>
                  <a:lnTo>
                    <a:pt x="3448342" y="241300"/>
                  </a:lnTo>
                  <a:lnTo>
                    <a:pt x="3423335" y="215900"/>
                  </a:lnTo>
                  <a:lnTo>
                    <a:pt x="3398050" y="190500"/>
                  </a:lnTo>
                  <a:lnTo>
                    <a:pt x="3372485" y="165100"/>
                  </a:lnTo>
                  <a:lnTo>
                    <a:pt x="3346627" y="139700"/>
                  </a:lnTo>
                  <a:lnTo>
                    <a:pt x="3320503" y="114300"/>
                  </a:lnTo>
                  <a:lnTo>
                    <a:pt x="3328847" y="114300"/>
                  </a:lnTo>
                  <a:lnTo>
                    <a:pt x="3355086" y="139700"/>
                  </a:lnTo>
                  <a:lnTo>
                    <a:pt x="3381057" y="152400"/>
                  </a:lnTo>
                  <a:lnTo>
                    <a:pt x="3432124" y="203200"/>
                  </a:lnTo>
                  <a:lnTo>
                    <a:pt x="3482047" y="254000"/>
                  </a:lnTo>
                  <a:lnTo>
                    <a:pt x="3530803" y="304800"/>
                  </a:lnTo>
                  <a:lnTo>
                    <a:pt x="3578352" y="355600"/>
                  </a:lnTo>
                  <a:lnTo>
                    <a:pt x="3624681" y="406400"/>
                  </a:lnTo>
                  <a:lnTo>
                    <a:pt x="3669753" y="457200"/>
                  </a:lnTo>
                  <a:lnTo>
                    <a:pt x="3713568" y="520700"/>
                  </a:lnTo>
                  <a:lnTo>
                    <a:pt x="3734993" y="546100"/>
                  </a:lnTo>
                  <a:lnTo>
                    <a:pt x="3756101" y="571500"/>
                  </a:lnTo>
                  <a:lnTo>
                    <a:pt x="3776865" y="596900"/>
                  </a:lnTo>
                  <a:lnTo>
                    <a:pt x="3797300" y="622300"/>
                  </a:lnTo>
                  <a:lnTo>
                    <a:pt x="3817416" y="660400"/>
                  </a:lnTo>
                  <a:lnTo>
                    <a:pt x="3837178" y="685800"/>
                  </a:lnTo>
                  <a:lnTo>
                    <a:pt x="3856609" y="711200"/>
                  </a:lnTo>
                  <a:lnTo>
                    <a:pt x="3875697" y="736600"/>
                  </a:lnTo>
                  <a:lnTo>
                    <a:pt x="3894429" y="774700"/>
                  </a:lnTo>
                  <a:lnTo>
                    <a:pt x="3912831" y="800100"/>
                  </a:lnTo>
                  <a:lnTo>
                    <a:pt x="3930865" y="838200"/>
                  </a:lnTo>
                  <a:lnTo>
                    <a:pt x="3948557" y="863600"/>
                  </a:lnTo>
                  <a:lnTo>
                    <a:pt x="3965879" y="889000"/>
                  </a:lnTo>
                  <a:lnTo>
                    <a:pt x="3982859" y="927100"/>
                  </a:lnTo>
                  <a:lnTo>
                    <a:pt x="3999458" y="952500"/>
                  </a:lnTo>
                  <a:lnTo>
                    <a:pt x="4015701" y="990600"/>
                  </a:lnTo>
                  <a:lnTo>
                    <a:pt x="4031576" y="1016000"/>
                  </a:lnTo>
                  <a:lnTo>
                    <a:pt x="4047083" y="1054100"/>
                  </a:lnTo>
                  <a:lnTo>
                    <a:pt x="4062209" y="1079500"/>
                  </a:lnTo>
                  <a:lnTo>
                    <a:pt x="4076966" y="1117600"/>
                  </a:lnTo>
                  <a:lnTo>
                    <a:pt x="4091330" y="1143000"/>
                  </a:lnTo>
                  <a:lnTo>
                    <a:pt x="4105325" y="1181100"/>
                  </a:lnTo>
                  <a:lnTo>
                    <a:pt x="4118927" y="1206500"/>
                  </a:lnTo>
                  <a:lnTo>
                    <a:pt x="4132148" y="1244600"/>
                  </a:lnTo>
                  <a:lnTo>
                    <a:pt x="4144962" y="1282700"/>
                  </a:lnTo>
                  <a:lnTo>
                    <a:pt x="4157395" y="1308100"/>
                  </a:lnTo>
                  <a:lnTo>
                    <a:pt x="4169435" y="1346200"/>
                  </a:lnTo>
                  <a:lnTo>
                    <a:pt x="4181068" y="1371600"/>
                  </a:lnTo>
                  <a:lnTo>
                    <a:pt x="4192295" y="1409700"/>
                  </a:lnTo>
                  <a:lnTo>
                    <a:pt x="4203128" y="1447800"/>
                  </a:lnTo>
                  <a:lnTo>
                    <a:pt x="4213542" y="1473200"/>
                  </a:lnTo>
                  <a:lnTo>
                    <a:pt x="4223550" y="1511300"/>
                  </a:lnTo>
                  <a:lnTo>
                    <a:pt x="4233138" y="1549400"/>
                  </a:lnTo>
                  <a:lnTo>
                    <a:pt x="4242308" y="1587500"/>
                  </a:lnTo>
                  <a:lnTo>
                    <a:pt x="4251071" y="1612900"/>
                  </a:lnTo>
                  <a:lnTo>
                    <a:pt x="4259402" y="1651000"/>
                  </a:lnTo>
                  <a:lnTo>
                    <a:pt x="4267314" y="1689100"/>
                  </a:lnTo>
                  <a:lnTo>
                    <a:pt x="4274794" y="1727200"/>
                  </a:lnTo>
                  <a:lnTo>
                    <a:pt x="4281830" y="1765300"/>
                  </a:lnTo>
                  <a:lnTo>
                    <a:pt x="4288447" y="1790700"/>
                  </a:lnTo>
                  <a:lnTo>
                    <a:pt x="4294632" y="1828800"/>
                  </a:lnTo>
                  <a:lnTo>
                    <a:pt x="4300359" y="1866900"/>
                  </a:lnTo>
                  <a:lnTo>
                    <a:pt x="4305655" y="1905000"/>
                  </a:lnTo>
                  <a:lnTo>
                    <a:pt x="4310507" y="1943100"/>
                  </a:lnTo>
                  <a:lnTo>
                    <a:pt x="4314913" y="1981200"/>
                  </a:lnTo>
                  <a:lnTo>
                    <a:pt x="4318863" y="2006600"/>
                  </a:lnTo>
                  <a:lnTo>
                    <a:pt x="4322356" y="2044700"/>
                  </a:lnTo>
                  <a:lnTo>
                    <a:pt x="4325391" y="2082800"/>
                  </a:lnTo>
                  <a:lnTo>
                    <a:pt x="4327969" y="2120900"/>
                  </a:lnTo>
                  <a:lnTo>
                    <a:pt x="4330090" y="2159000"/>
                  </a:lnTo>
                  <a:lnTo>
                    <a:pt x="4331741" y="2197100"/>
                  </a:lnTo>
                  <a:lnTo>
                    <a:pt x="4332922" y="2235200"/>
                  </a:lnTo>
                  <a:lnTo>
                    <a:pt x="4333633" y="2273300"/>
                  </a:lnTo>
                  <a:lnTo>
                    <a:pt x="4333875" y="2311400"/>
                  </a:lnTo>
                  <a:lnTo>
                    <a:pt x="4333633" y="2349500"/>
                  </a:lnTo>
                  <a:lnTo>
                    <a:pt x="4332922" y="2387600"/>
                  </a:lnTo>
                  <a:lnTo>
                    <a:pt x="4331741" y="2425700"/>
                  </a:lnTo>
                  <a:lnTo>
                    <a:pt x="4330090" y="2463800"/>
                  </a:lnTo>
                  <a:lnTo>
                    <a:pt x="4327969" y="2501900"/>
                  </a:lnTo>
                  <a:lnTo>
                    <a:pt x="4325391" y="2540000"/>
                  </a:lnTo>
                  <a:lnTo>
                    <a:pt x="4322356" y="2565400"/>
                  </a:lnTo>
                  <a:lnTo>
                    <a:pt x="4318863" y="2603500"/>
                  </a:lnTo>
                  <a:lnTo>
                    <a:pt x="4314913" y="2641600"/>
                  </a:lnTo>
                  <a:lnTo>
                    <a:pt x="4310507" y="2679700"/>
                  </a:lnTo>
                  <a:lnTo>
                    <a:pt x="4305655" y="2717800"/>
                  </a:lnTo>
                  <a:lnTo>
                    <a:pt x="4300359" y="2755900"/>
                  </a:lnTo>
                  <a:lnTo>
                    <a:pt x="4294632" y="2794000"/>
                  </a:lnTo>
                  <a:lnTo>
                    <a:pt x="4288447" y="2819400"/>
                  </a:lnTo>
                  <a:lnTo>
                    <a:pt x="4281830" y="2857500"/>
                  </a:lnTo>
                  <a:lnTo>
                    <a:pt x="4274794" y="2895600"/>
                  </a:lnTo>
                  <a:lnTo>
                    <a:pt x="4267314" y="2933700"/>
                  </a:lnTo>
                  <a:lnTo>
                    <a:pt x="4259402" y="2971800"/>
                  </a:lnTo>
                  <a:lnTo>
                    <a:pt x="4251071" y="2997200"/>
                  </a:lnTo>
                  <a:lnTo>
                    <a:pt x="4242308" y="3035300"/>
                  </a:lnTo>
                  <a:lnTo>
                    <a:pt x="4233138" y="3073400"/>
                  </a:lnTo>
                  <a:lnTo>
                    <a:pt x="4223550" y="3111500"/>
                  </a:lnTo>
                  <a:lnTo>
                    <a:pt x="4213542" y="3136900"/>
                  </a:lnTo>
                  <a:lnTo>
                    <a:pt x="4203128" y="3175000"/>
                  </a:lnTo>
                  <a:lnTo>
                    <a:pt x="4192295" y="3213100"/>
                  </a:lnTo>
                  <a:lnTo>
                    <a:pt x="4181068" y="3238500"/>
                  </a:lnTo>
                  <a:lnTo>
                    <a:pt x="4169435" y="3276600"/>
                  </a:lnTo>
                  <a:lnTo>
                    <a:pt x="4157395" y="3314700"/>
                  </a:lnTo>
                  <a:lnTo>
                    <a:pt x="4144962" y="3340100"/>
                  </a:lnTo>
                  <a:lnTo>
                    <a:pt x="4132148" y="3378200"/>
                  </a:lnTo>
                  <a:close/>
                </a:path>
                <a:path w="4333875" h="5219700">
                  <a:moveTo>
                    <a:pt x="3734993" y="4076700"/>
                  </a:moveTo>
                  <a:lnTo>
                    <a:pt x="3724897" y="4076700"/>
                  </a:lnTo>
                  <a:lnTo>
                    <a:pt x="3745953" y="4038600"/>
                  </a:lnTo>
                  <a:lnTo>
                    <a:pt x="3766629" y="4013200"/>
                  </a:lnTo>
                  <a:lnTo>
                    <a:pt x="3786974" y="3987800"/>
                  </a:lnTo>
                  <a:lnTo>
                    <a:pt x="3806990" y="3962400"/>
                  </a:lnTo>
                  <a:lnTo>
                    <a:pt x="3826675" y="3924300"/>
                  </a:lnTo>
                  <a:lnTo>
                    <a:pt x="3846017" y="3898900"/>
                  </a:lnTo>
                  <a:lnTo>
                    <a:pt x="3865016" y="3873500"/>
                  </a:lnTo>
                  <a:lnTo>
                    <a:pt x="3883685" y="3835400"/>
                  </a:lnTo>
                  <a:lnTo>
                    <a:pt x="3901998" y="3810000"/>
                  </a:lnTo>
                  <a:lnTo>
                    <a:pt x="3919956" y="3784600"/>
                  </a:lnTo>
                  <a:lnTo>
                    <a:pt x="3937558" y="3746500"/>
                  </a:lnTo>
                  <a:lnTo>
                    <a:pt x="3954818" y="3721100"/>
                  </a:lnTo>
                  <a:lnTo>
                    <a:pt x="3971709" y="3695700"/>
                  </a:lnTo>
                  <a:lnTo>
                    <a:pt x="3988244" y="3657600"/>
                  </a:lnTo>
                  <a:lnTo>
                    <a:pt x="4004424" y="3632200"/>
                  </a:lnTo>
                  <a:lnTo>
                    <a:pt x="4020223" y="3594100"/>
                  </a:lnTo>
                  <a:lnTo>
                    <a:pt x="4035653" y="3568700"/>
                  </a:lnTo>
                  <a:lnTo>
                    <a:pt x="4050715" y="3530600"/>
                  </a:lnTo>
                  <a:lnTo>
                    <a:pt x="4065409" y="3505200"/>
                  </a:lnTo>
                  <a:lnTo>
                    <a:pt x="4079709" y="3467100"/>
                  </a:lnTo>
                  <a:lnTo>
                    <a:pt x="4093641" y="3441700"/>
                  </a:lnTo>
                  <a:lnTo>
                    <a:pt x="4107179" y="3403600"/>
                  </a:lnTo>
                  <a:lnTo>
                    <a:pt x="4120337" y="3365500"/>
                  </a:lnTo>
                  <a:lnTo>
                    <a:pt x="4120311" y="3378200"/>
                  </a:lnTo>
                  <a:lnTo>
                    <a:pt x="4132148" y="3378200"/>
                  </a:lnTo>
                  <a:lnTo>
                    <a:pt x="4118927" y="3403600"/>
                  </a:lnTo>
                  <a:lnTo>
                    <a:pt x="4105325" y="3441700"/>
                  </a:lnTo>
                  <a:lnTo>
                    <a:pt x="4091330" y="3479800"/>
                  </a:lnTo>
                  <a:lnTo>
                    <a:pt x="4076966" y="3505200"/>
                  </a:lnTo>
                  <a:lnTo>
                    <a:pt x="4062209" y="3543300"/>
                  </a:lnTo>
                  <a:lnTo>
                    <a:pt x="4047083" y="3568700"/>
                  </a:lnTo>
                  <a:lnTo>
                    <a:pt x="4031576" y="3606800"/>
                  </a:lnTo>
                  <a:lnTo>
                    <a:pt x="4015701" y="3632200"/>
                  </a:lnTo>
                  <a:lnTo>
                    <a:pt x="3999458" y="3670300"/>
                  </a:lnTo>
                  <a:lnTo>
                    <a:pt x="3982859" y="3695700"/>
                  </a:lnTo>
                  <a:lnTo>
                    <a:pt x="3965879" y="3721100"/>
                  </a:lnTo>
                  <a:lnTo>
                    <a:pt x="3948557" y="3759200"/>
                  </a:lnTo>
                  <a:lnTo>
                    <a:pt x="3930865" y="3784600"/>
                  </a:lnTo>
                  <a:lnTo>
                    <a:pt x="3912831" y="3822700"/>
                  </a:lnTo>
                  <a:lnTo>
                    <a:pt x="3894429" y="3848100"/>
                  </a:lnTo>
                  <a:lnTo>
                    <a:pt x="3875697" y="3873500"/>
                  </a:lnTo>
                  <a:lnTo>
                    <a:pt x="3856609" y="3911600"/>
                  </a:lnTo>
                  <a:lnTo>
                    <a:pt x="3837178" y="3937000"/>
                  </a:lnTo>
                  <a:lnTo>
                    <a:pt x="3817416" y="3962400"/>
                  </a:lnTo>
                  <a:lnTo>
                    <a:pt x="3797300" y="3987800"/>
                  </a:lnTo>
                  <a:lnTo>
                    <a:pt x="3776865" y="4025900"/>
                  </a:lnTo>
                  <a:lnTo>
                    <a:pt x="3756101" y="4051300"/>
                  </a:lnTo>
                  <a:lnTo>
                    <a:pt x="3734993" y="4076700"/>
                  </a:lnTo>
                  <a:close/>
                </a:path>
                <a:path w="4333875" h="5219700">
                  <a:moveTo>
                    <a:pt x="3355086" y="4483100"/>
                  </a:moveTo>
                  <a:lnTo>
                    <a:pt x="3346627" y="4483100"/>
                  </a:lnTo>
                  <a:lnTo>
                    <a:pt x="3372535" y="4457700"/>
                  </a:lnTo>
                  <a:lnTo>
                    <a:pt x="3398113" y="4432300"/>
                  </a:lnTo>
                  <a:lnTo>
                    <a:pt x="3423399" y="4406900"/>
                  </a:lnTo>
                  <a:lnTo>
                    <a:pt x="3448392" y="4381500"/>
                  </a:lnTo>
                  <a:lnTo>
                    <a:pt x="3473094" y="4356100"/>
                  </a:lnTo>
                  <a:lnTo>
                    <a:pt x="3497516" y="4330700"/>
                  </a:lnTo>
                  <a:lnTo>
                    <a:pt x="3521633" y="4305300"/>
                  </a:lnTo>
                  <a:lnTo>
                    <a:pt x="3545459" y="4279900"/>
                  </a:lnTo>
                  <a:lnTo>
                    <a:pt x="3568979" y="4254500"/>
                  </a:lnTo>
                  <a:lnTo>
                    <a:pt x="3592195" y="4229100"/>
                  </a:lnTo>
                  <a:lnTo>
                    <a:pt x="3615105" y="4203700"/>
                  </a:lnTo>
                  <a:lnTo>
                    <a:pt x="3637699" y="4178300"/>
                  </a:lnTo>
                  <a:lnTo>
                    <a:pt x="3659987" y="4152900"/>
                  </a:lnTo>
                  <a:lnTo>
                    <a:pt x="3681958" y="4127500"/>
                  </a:lnTo>
                  <a:lnTo>
                    <a:pt x="3703612" y="4102100"/>
                  </a:lnTo>
                  <a:lnTo>
                    <a:pt x="3724935" y="4064000"/>
                  </a:lnTo>
                  <a:lnTo>
                    <a:pt x="3724897" y="4076700"/>
                  </a:lnTo>
                  <a:lnTo>
                    <a:pt x="3734993" y="4076700"/>
                  </a:lnTo>
                  <a:lnTo>
                    <a:pt x="3713568" y="4102100"/>
                  </a:lnTo>
                  <a:lnTo>
                    <a:pt x="3691826" y="4127500"/>
                  </a:lnTo>
                  <a:lnTo>
                    <a:pt x="3669753" y="4165600"/>
                  </a:lnTo>
                  <a:lnTo>
                    <a:pt x="3624681" y="4216400"/>
                  </a:lnTo>
                  <a:lnTo>
                    <a:pt x="3578352" y="4267200"/>
                  </a:lnTo>
                  <a:lnTo>
                    <a:pt x="3530803" y="4318000"/>
                  </a:lnTo>
                  <a:lnTo>
                    <a:pt x="3482047" y="4368800"/>
                  </a:lnTo>
                  <a:lnTo>
                    <a:pt x="3432124" y="4419600"/>
                  </a:lnTo>
                  <a:lnTo>
                    <a:pt x="3381057" y="4457700"/>
                  </a:lnTo>
                  <a:lnTo>
                    <a:pt x="3355086" y="4483100"/>
                  </a:lnTo>
                  <a:close/>
                </a:path>
                <a:path w="4333875" h="5219700">
                  <a:moveTo>
                    <a:pt x="2290406" y="5092700"/>
                  </a:moveTo>
                  <a:lnTo>
                    <a:pt x="2218245" y="5092700"/>
                  </a:lnTo>
                  <a:lnTo>
                    <a:pt x="2252586" y="5080000"/>
                  </a:lnTo>
                  <a:lnTo>
                    <a:pt x="2286596" y="5080000"/>
                  </a:lnTo>
                  <a:lnTo>
                    <a:pt x="2320582" y="5067300"/>
                  </a:lnTo>
                  <a:lnTo>
                    <a:pt x="2354313" y="5054600"/>
                  </a:lnTo>
                  <a:lnTo>
                    <a:pt x="2387854" y="5041900"/>
                  </a:lnTo>
                  <a:lnTo>
                    <a:pt x="2421216" y="5029200"/>
                  </a:lnTo>
                  <a:lnTo>
                    <a:pt x="2454376" y="5016500"/>
                  </a:lnTo>
                  <a:lnTo>
                    <a:pt x="2487358" y="5003800"/>
                  </a:lnTo>
                  <a:lnTo>
                    <a:pt x="2520124" y="4991100"/>
                  </a:lnTo>
                  <a:lnTo>
                    <a:pt x="2552712" y="4978400"/>
                  </a:lnTo>
                  <a:lnTo>
                    <a:pt x="2585085" y="4965700"/>
                  </a:lnTo>
                  <a:lnTo>
                    <a:pt x="2617254" y="4953000"/>
                  </a:lnTo>
                  <a:lnTo>
                    <a:pt x="2649220" y="4940300"/>
                  </a:lnTo>
                  <a:lnTo>
                    <a:pt x="2680970" y="4914900"/>
                  </a:lnTo>
                  <a:lnTo>
                    <a:pt x="2712504" y="4902200"/>
                  </a:lnTo>
                  <a:lnTo>
                    <a:pt x="2743835" y="4889500"/>
                  </a:lnTo>
                  <a:lnTo>
                    <a:pt x="2774937" y="4876800"/>
                  </a:lnTo>
                  <a:lnTo>
                    <a:pt x="2805823" y="4851400"/>
                  </a:lnTo>
                  <a:lnTo>
                    <a:pt x="2836481" y="4838700"/>
                  </a:lnTo>
                  <a:lnTo>
                    <a:pt x="2866910" y="4826000"/>
                  </a:lnTo>
                  <a:lnTo>
                    <a:pt x="2897111" y="4800600"/>
                  </a:lnTo>
                  <a:lnTo>
                    <a:pt x="2927083" y="4787900"/>
                  </a:lnTo>
                  <a:lnTo>
                    <a:pt x="2956814" y="4762500"/>
                  </a:lnTo>
                  <a:lnTo>
                    <a:pt x="2986303" y="4749800"/>
                  </a:lnTo>
                  <a:lnTo>
                    <a:pt x="3015551" y="4724400"/>
                  </a:lnTo>
                  <a:lnTo>
                    <a:pt x="3044558" y="4711700"/>
                  </a:lnTo>
                  <a:lnTo>
                    <a:pt x="3073323" y="4686300"/>
                  </a:lnTo>
                  <a:lnTo>
                    <a:pt x="3101822" y="4673600"/>
                  </a:lnTo>
                  <a:lnTo>
                    <a:pt x="3130080" y="4648200"/>
                  </a:lnTo>
                  <a:lnTo>
                    <a:pt x="3158083" y="4635500"/>
                  </a:lnTo>
                  <a:lnTo>
                    <a:pt x="3185833" y="4610100"/>
                  </a:lnTo>
                  <a:lnTo>
                    <a:pt x="3213303" y="4584700"/>
                  </a:lnTo>
                  <a:lnTo>
                    <a:pt x="3240519" y="4572000"/>
                  </a:lnTo>
                  <a:lnTo>
                    <a:pt x="3267468" y="4546600"/>
                  </a:lnTo>
                  <a:lnTo>
                    <a:pt x="3294151" y="4521200"/>
                  </a:lnTo>
                  <a:lnTo>
                    <a:pt x="3320554" y="4495800"/>
                  </a:lnTo>
                  <a:lnTo>
                    <a:pt x="3346691" y="4470400"/>
                  </a:lnTo>
                  <a:lnTo>
                    <a:pt x="3346627" y="4483100"/>
                  </a:lnTo>
                  <a:lnTo>
                    <a:pt x="3355086" y="4483100"/>
                  </a:lnTo>
                  <a:lnTo>
                    <a:pt x="3328847" y="4508500"/>
                  </a:lnTo>
                  <a:lnTo>
                    <a:pt x="3275520" y="4559300"/>
                  </a:lnTo>
                  <a:lnTo>
                    <a:pt x="3248456" y="4572000"/>
                  </a:lnTo>
                  <a:lnTo>
                    <a:pt x="3193529" y="4622800"/>
                  </a:lnTo>
                  <a:lnTo>
                    <a:pt x="3165665" y="4635500"/>
                  </a:lnTo>
                  <a:lnTo>
                    <a:pt x="3109163" y="4686300"/>
                  </a:lnTo>
                  <a:lnTo>
                    <a:pt x="3080524" y="4699000"/>
                  </a:lnTo>
                  <a:lnTo>
                    <a:pt x="3051632" y="4724400"/>
                  </a:lnTo>
                  <a:lnTo>
                    <a:pt x="3022498" y="4737100"/>
                  </a:lnTo>
                  <a:lnTo>
                    <a:pt x="2993123" y="4762500"/>
                  </a:lnTo>
                  <a:lnTo>
                    <a:pt x="2963506" y="4775200"/>
                  </a:lnTo>
                  <a:lnTo>
                    <a:pt x="2933636" y="4800600"/>
                  </a:lnTo>
                  <a:lnTo>
                    <a:pt x="2903537" y="4813300"/>
                  </a:lnTo>
                  <a:lnTo>
                    <a:pt x="2873209" y="4838700"/>
                  </a:lnTo>
                  <a:lnTo>
                    <a:pt x="2811843" y="4864100"/>
                  </a:lnTo>
                  <a:lnTo>
                    <a:pt x="2780830" y="4889500"/>
                  </a:lnTo>
                  <a:lnTo>
                    <a:pt x="2686443" y="4927600"/>
                  </a:lnTo>
                  <a:lnTo>
                    <a:pt x="2654554" y="4953000"/>
                  </a:lnTo>
                  <a:lnTo>
                    <a:pt x="2392045" y="5054600"/>
                  </a:lnTo>
                  <a:lnTo>
                    <a:pt x="2290406" y="5092700"/>
                  </a:lnTo>
                  <a:close/>
                </a:path>
                <a:path w="4333875" h="5219700">
                  <a:moveTo>
                    <a:pt x="45402" y="4851400"/>
                  </a:moveTo>
                  <a:lnTo>
                    <a:pt x="0" y="4851400"/>
                  </a:lnTo>
                  <a:lnTo>
                    <a:pt x="0" y="4826000"/>
                  </a:lnTo>
                  <a:lnTo>
                    <a:pt x="14744" y="4838700"/>
                  </a:lnTo>
                  <a:lnTo>
                    <a:pt x="45402" y="4851400"/>
                  </a:lnTo>
                  <a:close/>
                </a:path>
                <a:path w="4333875" h="5219700">
                  <a:moveTo>
                    <a:pt x="632904" y="5092700"/>
                  </a:moveTo>
                  <a:lnTo>
                    <a:pt x="560743" y="5092700"/>
                  </a:lnTo>
                  <a:lnTo>
                    <a:pt x="459105" y="5054600"/>
                  </a:lnTo>
                  <a:lnTo>
                    <a:pt x="196596" y="4953000"/>
                  </a:lnTo>
                  <a:lnTo>
                    <a:pt x="164706" y="4927600"/>
                  </a:lnTo>
                  <a:lnTo>
                    <a:pt x="70319" y="4889500"/>
                  </a:lnTo>
                  <a:lnTo>
                    <a:pt x="39306" y="4864100"/>
                  </a:lnTo>
                  <a:lnTo>
                    <a:pt x="8509" y="4851400"/>
                  </a:lnTo>
                  <a:lnTo>
                    <a:pt x="45326" y="4851400"/>
                  </a:lnTo>
                  <a:lnTo>
                    <a:pt x="76276" y="4876800"/>
                  </a:lnTo>
                  <a:lnTo>
                    <a:pt x="107391" y="4889500"/>
                  </a:lnTo>
                  <a:lnTo>
                    <a:pt x="138709" y="4902200"/>
                  </a:lnTo>
                  <a:lnTo>
                    <a:pt x="170256" y="4914900"/>
                  </a:lnTo>
                  <a:lnTo>
                    <a:pt x="202006" y="4940300"/>
                  </a:lnTo>
                  <a:lnTo>
                    <a:pt x="233972" y="4953000"/>
                  </a:lnTo>
                  <a:lnTo>
                    <a:pt x="266141" y="4965700"/>
                  </a:lnTo>
                  <a:lnTo>
                    <a:pt x="298513" y="4978400"/>
                  </a:lnTo>
                  <a:lnTo>
                    <a:pt x="331089" y="4991100"/>
                  </a:lnTo>
                  <a:lnTo>
                    <a:pt x="363867" y="5003800"/>
                  </a:lnTo>
                  <a:lnTo>
                    <a:pt x="396836" y="5016500"/>
                  </a:lnTo>
                  <a:lnTo>
                    <a:pt x="430009" y="5029200"/>
                  </a:lnTo>
                  <a:lnTo>
                    <a:pt x="463359" y="5041900"/>
                  </a:lnTo>
                  <a:lnTo>
                    <a:pt x="496912" y="5054600"/>
                  </a:lnTo>
                  <a:lnTo>
                    <a:pt x="530631" y="5067300"/>
                  </a:lnTo>
                  <a:lnTo>
                    <a:pt x="564553" y="5080000"/>
                  </a:lnTo>
                  <a:lnTo>
                    <a:pt x="598563" y="5080000"/>
                  </a:lnTo>
                  <a:lnTo>
                    <a:pt x="632904" y="5092700"/>
                  </a:lnTo>
                  <a:close/>
                </a:path>
                <a:path w="4333875" h="5219700">
                  <a:moveTo>
                    <a:pt x="771677" y="5130800"/>
                  </a:moveTo>
                  <a:lnTo>
                    <a:pt x="698754" y="5130800"/>
                  </a:lnTo>
                  <a:lnTo>
                    <a:pt x="594982" y="5092700"/>
                  </a:lnTo>
                  <a:lnTo>
                    <a:pt x="632828" y="5092700"/>
                  </a:lnTo>
                  <a:lnTo>
                    <a:pt x="667346" y="5105400"/>
                  </a:lnTo>
                  <a:lnTo>
                    <a:pt x="701954" y="5118100"/>
                  </a:lnTo>
                  <a:lnTo>
                    <a:pt x="736650" y="5118100"/>
                  </a:lnTo>
                  <a:lnTo>
                    <a:pt x="771677" y="5130800"/>
                  </a:lnTo>
                  <a:close/>
                </a:path>
                <a:path w="4333875" h="5219700">
                  <a:moveTo>
                    <a:pt x="2152396" y="5130800"/>
                  </a:moveTo>
                  <a:lnTo>
                    <a:pt x="2079472" y="5130800"/>
                  </a:lnTo>
                  <a:lnTo>
                    <a:pt x="2114499" y="5118100"/>
                  </a:lnTo>
                  <a:lnTo>
                    <a:pt x="2149195" y="5118100"/>
                  </a:lnTo>
                  <a:lnTo>
                    <a:pt x="2183879" y="5105400"/>
                  </a:lnTo>
                  <a:lnTo>
                    <a:pt x="2218321" y="5092700"/>
                  </a:lnTo>
                  <a:lnTo>
                    <a:pt x="2256167" y="5092700"/>
                  </a:lnTo>
                  <a:lnTo>
                    <a:pt x="2152396" y="5130800"/>
                  </a:lnTo>
                  <a:close/>
                </a:path>
                <a:path w="4333875" h="5219700">
                  <a:moveTo>
                    <a:pt x="877468" y="5156200"/>
                  </a:moveTo>
                  <a:lnTo>
                    <a:pt x="804037" y="5156200"/>
                  </a:lnTo>
                  <a:lnTo>
                    <a:pt x="733679" y="5130800"/>
                  </a:lnTo>
                  <a:lnTo>
                    <a:pt x="771601" y="5130800"/>
                  </a:lnTo>
                  <a:lnTo>
                    <a:pt x="806780" y="5143500"/>
                  </a:lnTo>
                  <a:lnTo>
                    <a:pt x="841959" y="5143500"/>
                  </a:lnTo>
                  <a:lnTo>
                    <a:pt x="877468" y="5156200"/>
                  </a:lnTo>
                  <a:close/>
                </a:path>
                <a:path w="4333875" h="5219700">
                  <a:moveTo>
                    <a:pt x="2047113" y="5156200"/>
                  </a:moveTo>
                  <a:lnTo>
                    <a:pt x="1973681" y="5156200"/>
                  </a:lnTo>
                  <a:lnTo>
                    <a:pt x="2009190" y="5143500"/>
                  </a:lnTo>
                  <a:lnTo>
                    <a:pt x="2044369" y="5143500"/>
                  </a:lnTo>
                  <a:lnTo>
                    <a:pt x="2079548" y="5130800"/>
                  </a:lnTo>
                  <a:lnTo>
                    <a:pt x="2117471" y="5130800"/>
                  </a:lnTo>
                  <a:lnTo>
                    <a:pt x="2047113" y="5156200"/>
                  </a:lnTo>
                  <a:close/>
                </a:path>
                <a:path w="4333875" h="5219700">
                  <a:moveTo>
                    <a:pt x="948766" y="5168900"/>
                  </a:moveTo>
                  <a:lnTo>
                    <a:pt x="875030" y="5168900"/>
                  </a:lnTo>
                  <a:lnTo>
                    <a:pt x="839457" y="5156200"/>
                  </a:lnTo>
                  <a:lnTo>
                    <a:pt x="912964" y="5156200"/>
                  </a:lnTo>
                  <a:lnTo>
                    <a:pt x="948766" y="5168900"/>
                  </a:lnTo>
                  <a:close/>
                </a:path>
                <a:path w="4333875" h="5219700">
                  <a:moveTo>
                    <a:pt x="1976120" y="5168900"/>
                  </a:moveTo>
                  <a:lnTo>
                    <a:pt x="1902383" y="5168900"/>
                  </a:lnTo>
                  <a:lnTo>
                    <a:pt x="1938185" y="5156200"/>
                  </a:lnTo>
                  <a:lnTo>
                    <a:pt x="2011692" y="5156200"/>
                  </a:lnTo>
                  <a:lnTo>
                    <a:pt x="1976120" y="5168900"/>
                  </a:lnTo>
                  <a:close/>
                </a:path>
                <a:path w="4333875" h="5219700">
                  <a:moveTo>
                    <a:pt x="1020648" y="5181600"/>
                  </a:moveTo>
                  <a:lnTo>
                    <a:pt x="946645" y="5181600"/>
                  </a:lnTo>
                  <a:lnTo>
                    <a:pt x="910767" y="5168900"/>
                  </a:lnTo>
                  <a:lnTo>
                    <a:pt x="984554" y="5168900"/>
                  </a:lnTo>
                  <a:lnTo>
                    <a:pt x="1020648" y="5181600"/>
                  </a:lnTo>
                  <a:close/>
                </a:path>
                <a:path w="4333875" h="5219700">
                  <a:moveTo>
                    <a:pt x="1904504" y="5181600"/>
                  </a:moveTo>
                  <a:lnTo>
                    <a:pt x="1830501" y="5181600"/>
                  </a:lnTo>
                  <a:lnTo>
                    <a:pt x="1866595" y="5168900"/>
                  </a:lnTo>
                  <a:lnTo>
                    <a:pt x="1940382" y="5168900"/>
                  </a:lnTo>
                  <a:lnTo>
                    <a:pt x="1904504" y="5181600"/>
                  </a:lnTo>
                  <a:close/>
                </a:path>
                <a:path w="4333875" h="5219700">
                  <a:moveTo>
                    <a:pt x="1129550" y="5194300"/>
                  </a:moveTo>
                  <a:lnTo>
                    <a:pt x="1018857" y="5194300"/>
                  </a:lnTo>
                  <a:lnTo>
                    <a:pt x="982675" y="5181600"/>
                  </a:lnTo>
                  <a:lnTo>
                    <a:pt x="1093038" y="5181600"/>
                  </a:lnTo>
                  <a:lnTo>
                    <a:pt x="1129550" y="5194300"/>
                  </a:lnTo>
                  <a:close/>
                </a:path>
                <a:path w="4333875" h="5219700">
                  <a:moveTo>
                    <a:pt x="1832292" y="5194300"/>
                  </a:moveTo>
                  <a:lnTo>
                    <a:pt x="1721599" y="5194300"/>
                  </a:lnTo>
                  <a:lnTo>
                    <a:pt x="1758111" y="5181600"/>
                  </a:lnTo>
                  <a:lnTo>
                    <a:pt x="1868474" y="5181600"/>
                  </a:lnTo>
                  <a:lnTo>
                    <a:pt x="1832292" y="5194300"/>
                  </a:lnTo>
                  <a:close/>
                </a:path>
                <a:path w="4333875" h="5219700">
                  <a:moveTo>
                    <a:pt x="1276604" y="5207000"/>
                  </a:moveTo>
                  <a:lnTo>
                    <a:pt x="1128229" y="5207000"/>
                  </a:lnTo>
                  <a:lnTo>
                    <a:pt x="1091628" y="5194300"/>
                  </a:lnTo>
                  <a:lnTo>
                    <a:pt x="1239570" y="5194300"/>
                  </a:lnTo>
                  <a:lnTo>
                    <a:pt x="1276604" y="5207000"/>
                  </a:lnTo>
                  <a:close/>
                </a:path>
                <a:path w="4333875" h="5219700">
                  <a:moveTo>
                    <a:pt x="1722920" y="5207000"/>
                  </a:moveTo>
                  <a:lnTo>
                    <a:pt x="1574546" y="5207000"/>
                  </a:lnTo>
                  <a:lnTo>
                    <a:pt x="1611579" y="5194300"/>
                  </a:lnTo>
                  <a:lnTo>
                    <a:pt x="1759521" y="5194300"/>
                  </a:lnTo>
                  <a:lnTo>
                    <a:pt x="1722920" y="5207000"/>
                  </a:lnTo>
                  <a:close/>
                </a:path>
                <a:path w="4333875" h="5219700">
                  <a:moveTo>
                    <a:pt x="1575231" y="5219700"/>
                  </a:moveTo>
                  <a:lnTo>
                    <a:pt x="1275918" y="5219700"/>
                  </a:lnTo>
                  <a:lnTo>
                    <a:pt x="1238808" y="5207000"/>
                  </a:lnTo>
                  <a:lnTo>
                    <a:pt x="1612341" y="5207000"/>
                  </a:lnTo>
                  <a:lnTo>
                    <a:pt x="157523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755004" y="909319"/>
            <a:ext cx="6146165" cy="4882515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505"/>
              </a:spcBef>
            </a:pP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Андрей,</a:t>
            </a:r>
            <a:r>
              <a:rPr sz="32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15</a:t>
            </a:r>
            <a:r>
              <a:rPr sz="3200" spc="106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лет</a:t>
            </a:r>
            <a:r>
              <a:rPr sz="3200" b="1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. </a:t>
            </a:r>
            <a:r>
              <a:rPr sz="3200" b="1" spc="5" dirty="0">
                <a:solidFill>
                  <a:srgbClr val="FFFFFF"/>
                </a:solidFill>
                <a:latin typeface="Arial" panose="020B0604020202020204"/>
                <a:cs typeface="Arial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талантливый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умный</a:t>
            </a:r>
            <a:r>
              <a:rPr sz="32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парень,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увлекается</a:t>
            </a:r>
            <a:r>
              <a:rPr sz="32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музыкой,</a:t>
            </a:r>
            <a:r>
              <a:rPr sz="32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играет</a:t>
            </a:r>
            <a:r>
              <a:rPr sz="32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фортепьяно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хочет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поступить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 </a:t>
            </a:r>
            <a:r>
              <a:rPr sz="3200" spc="-8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музыкальный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колледж.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Он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застенчив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всегда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уверен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 </a:t>
            </a:r>
            <a:r>
              <a:rPr sz="3200" spc="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себе,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очень</a:t>
            </a:r>
            <a:r>
              <a:rPr sz="32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добрый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3200" spc="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отзывчивый.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Андрея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эпилепсия,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он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старается </a:t>
            </a:r>
            <a:r>
              <a:rPr sz="32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скрывать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свою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болезнь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 </a:t>
            </a:r>
            <a:r>
              <a:rPr sz="32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окружающих.</a:t>
            </a:r>
            <a:endParaRPr sz="3200">
              <a:latin typeface="Microsoft Sans Serif" panose="020B0604020202020204"/>
              <a:cs typeface="Microsoft Sans Serif" panose="020B0604020202020204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0" y="761"/>
            <a:ext cx="12191365" cy="6857365"/>
            <a:chOff x="0" y="761"/>
            <a:chExt cx="12191365" cy="685736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245364"/>
              <a:ext cx="6262116" cy="6612636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761" y="761"/>
              <a:ext cx="12190730" cy="6856730"/>
            </a:xfrm>
            <a:custGeom>
              <a:avLst/>
              <a:gdLst/>
              <a:ahLst/>
              <a:cxnLst/>
              <a:rect l="l" t="t" r="r" b="b"/>
              <a:pathLst>
                <a:path w="12190730" h="6856730">
                  <a:moveTo>
                    <a:pt x="0" y="0"/>
                  </a:moveTo>
                  <a:lnTo>
                    <a:pt x="12190476" y="0"/>
                  </a:lnTo>
                  <a:lnTo>
                    <a:pt x="12190476" y="6856476"/>
                  </a:lnTo>
                  <a:lnTo>
                    <a:pt x="0" y="6856476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33875" cy="5219700"/>
            <a:chOff x="0" y="0"/>
            <a:chExt cx="433387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2752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33875" cy="5219700"/>
            </a:xfrm>
            <a:custGeom>
              <a:avLst/>
              <a:gdLst/>
              <a:ahLst/>
              <a:cxnLst/>
              <a:rect l="l" t="t" r="r" b="b"/>
              <a:pathLst>
                <a:path w="4333875" h="5219700">
                  <a:moveTo>
                    <a:pt x="3320554" y="127000"/>
                  </a:moveTo>
                  <a:lnTo>
                    <a:pt x="3294087" y="101600"/>
                  </a:lnTo>
                  <a:lnTo>
                    <a:pt x="3267417" y="76200"/>
                  </a:lnTo>
                  <a:lnTo>
                    <a:pt x="3240468" y="50800"/>
                  </a:lnTo>
                  <a:lnTo>
                    <a:pt x="3213252" y="38100"/>
                  </a:lnTo>
                  <a:lnTo>
                    <a:pt x="3185769" y="12700"/>
                  </a:lnTo>
                  <a:lnTo>
                    <a:pt x="3163170" y="0"/>
                  </a:lnTo>
                  <a:lnTo>
                    <a:pt x="3193529" y="0"/>
                  </a:lnTo>
                  <a:lnTo>
                    <a:pt x="3221126" y="25399"/>
                  </a:lnTo>
                  <a:lnTo>
                    <a:pt x="3248456" y="38100"/>
                  </a:lnTo>
                  <a:lnTo>
                    <a:pt x="3302317" y="88900"/>
                  </a:lnTo>
                  <a:lnTo>
                    <a:pt x="3328847" y="114300"/>
                  </a:lnTo>
                  <a:lnTo>
                    <a:pt x="3320503" y="114300"/>
                  </a:lnTo>
                  <a:lnTo>
                    <a:pt x="3320554" y="127000"/>
                  </a:lnTo>
                  <a:close/>
                </a:path>
                <a:path w="4333875" h="5219700">
                  <a:moveTo>
                    <a:pt x="4132148" y="3378200"/>
                  </a:moveTo>
                  <a:lnTo>
                    <a:pt x="4120311" y="3378200"/>
                  </a:lnTo>
                  <a:lnTo>
                    <a:pt x="4133113" y="3340100"/>
                  </a:lnTo>
                  <a:lnTo>
                    <a:pt x="4145483" y="3302000"/>
                  </a:lnTo>
                  <a:lnTo>
                    <a:pt x="4157472" y="3276600"/>
                  </a:lnTo>
                  <a:lnTo>
                    <a:pt x="4169054" y="3238500"/>
                  </a:lnTo>
                  <a:lnTo>
                    <a:pt x="4180230" y="3200400"/>
                  </a:lnTo>
                  <a:lnTo>
                    <a:pt x="4191012" y="3175000"/>
                  </a:lnTo>
                  <a:lnTo>
                    <a:pt x="4201375" y="3136900"/>
                  </a:lnTo>
                  <a:lnTo>
                    <a:pt x="4211345" y="3098800"/>
                  </a:lnTo>
                  <a:lnTo>
                    <a:pt x="4220883" y="3073400"/>
                  </a:lnTo>
                  <a:lnTo>
                    <a:pt x="4230027" y="3035300"/>
                  </a:lnTo>
                  <a:lnTo>
                    <a:pt x="4238739" y="2997200"/>
                  </a:lnTo>
                  <a:lnTo>
                    <a:pt x="4247032" y="2959100"/>
                  </a:lnTo>
                  <a:lnTo>
                    <a:pt x="4254906" y="2933700"/>
                  </a:lnTo>
                  <a:lnTo>
                    <a:pt x="4262348" y="2895600"/>
                  </a:lnTo>
                  <a:lnTo>
                    <a:pt x="4269371" y="2857500"/>
                  </a:lnTo>
                  <a:lnTo>
                    <a:pt x="4275950" y="2819400"/>
                  </a:lnTo>
                  <a:lnTo>
                    <a:pt x="4282109" y="2781300"/>
                  </a:lnTo>
                  <a:lnTo>
                    <a:pt x="4287812" y="2755900"/>
                  </a:lnTo>
                  <a:lnTo>
                    <a:pt x="4293082" y="2717800"/>
                  </a:lnTo>
                  <a:lnTo>
                    <a:pt x="4297921" y="2679700"/>
                  </a:lnTo>
                  <a:lnTo>
                    <a:pt x="4302290" y="2641600"/>
                  </a:lnTo>
                  <a:lnTo>
                    <a:pt x="4306227" y="2603500"/>
                  </a:lnTo>
                  <a:lnTo>
                    <a:pt x="4309706" y="2565400"/>
                  </a:lnTo>
                  <a:lnTo>
                    <a:pt x="4312729" y="2527300"/>
                  </a:lnTo>
                  <a:lnTo>
                    <a:pt x="4315307" y="2501900"/>
                  </a:lnTo>
                  <a:lnTo>
                    <a:pt x="4317403" y="2463800"/>
                  </a:lnTo>
                  <a:lnTo>
                    <a:pt x="4319054" y="2425700"/>
                  </a:lnTo>
                  <a:lnTo>
                    <a:pt x="4320235" y="2387600"/>
                  </a:lnTo>
                  <a:lnTo>
                    <a:pt x="4320933" y="2349500"/>
                  </a:lnTo>
                  <a:lnTo>
                    <a:pt x="4321175" y="2311400"/>
                  </a:lnTo>
                  <a:lnTo>
                    <a:pt x="4320933" y="2273300"/>
                  </a:lnTo>
                  <a:lnTo>
                    <a:pt x="4320222" y="2235200"/>
                  </a:lnTo>
                  <a:lnTo>
                    <a:pt x="4319054" y="2197100"/>
                  </a:lnTo>
                  <a:lnTo>
                    <a:pt x="4317403" y="2159000"/>
                  </a:lnTo>
                  <a:lnTo>
                    <a:pt x="4315294" y="2120900"/>
                  </a:lnTo>
                  <a:lnTo>
                    <a:pt x="4312729" y="2082800"/>
                  </a:lnTo>
                  <a:lnTo>
                    <a:pt x="4309706" y="2044700"/>
                  </a:lnTo>
                  <a:lnTo>
                    <a:pt x="4306214" y="2019300"/>
                  </a:lnTo>
                  <a:lnTo>
                    <a:pt x="4302290" y="1981200"/>
                  </a:lnTo>
                  <a:lnTo>
                    <a:pt x="4297908" y="1943100"/>
                  </a:lnTo>
                  <a:lnTo>
                    <a:pt x="4293082" y="1905000"/>
                  </a:lnTo>
                  <a:lnTo>
                    <a:pt x="4287799" y="1866900"/>
                  </a:lnTo>
                  <a:lnTo>
                    <a:pt x="4282097" y="1828800"/>
                  </a:lnTo>
                  <a:lnTo>
                    <a:pt x="4275937" y="1803400"/>
                  </a:lnTo>
                  <a:lnTo>
                    <a:pt x="4269359" y="1765300"/>
                  </a:lnTo>
                  <a:lnTo>
                    <a:pt x="4262335" y="1727200"/>
                  </a:lnTo>
                  <a:lnTo>
                    <a:pt x="4254893" y="1689100"/>
                  </a:lnTo>
                  <a:lnTo>
                    <a:pt x="4247019" y="1651000"/>
                  </a:lnTo>
                  <a:lnTo>
                    <a:pt x="4238726" y="1625600"/>
                  </a:lnTo>
                  <a:lnTo>
                    <a:pt x="4230001" y="1587500"/>
                  </a:lnTo>
                  <a:lnTo>
                    <a:pt x="4220870" y="1549400"/>
                  </a:lnTo>
                  <a:lnTo>
                    <a:pt x="4211320" y="1511300"/>
                  </a:lnTo>
                  <a:lnTo>
                    <a:pt x="4201350" y="1485900"/>
                  </a:lnTo>
                  <a:lnTo>
                    <a:pt x="4190987" y="1447800"/>
                  </a:lnTo>
                  <a:lnTo>
                    <a:pt x="4180204" y="1409700"/>
                  </a:lnTo>
                  <a:lnTo>
                    <a:pt x="4169029" y="1384300"/>
                  </a:lnTo>
                  <a:lnTo>
                    <a:pt x="4157433" y="1346200"/>
                  </a:lnTo>
                  <a:lnTo>
                    <a:pt x="4145457" y="1320800"/>
                  </a:lnTo>
                  <a:lnTo>
                    <a:pt x="4133088" y="1282700"/>
                  </a:lnTo>
                  <a:lnTo>
                    <a:pt x="4120311" y="1244600"/>
                  </a:lnTo>
                  <a:lnTo>
                    <a:pt x="4107154" y="1219200"/>
                  </a:lnTo>
                  <a:lnTo>
                    <a:pt x="4093616" y="1181100"/>
                  </a:lnTo>
                  <a:lnTo>
                    <a:pt x="4079684" y="1155700"/>
                  </a:lnTo>
                  <a:lnTo>
                    <a:pt x="4065371" y="1117600"/>
                  </a:lnTo>
                  <a:lnTo>
                    <a:pt x="4050690" y="1092200"/>
                  </a:lnTo>
                  <a:lnTo>
                    <a:pt x="4035628" y="1054100"/>
                  </a:lnTo>
                  <a:lnTo>
                    <a:pt x="4020185" y="1028700"/>
                  </a:lnTo>
                  <a:lnTo>
                    <a:pt x="4004386" y="990600"/>
                  </a:lnTo>
                  <a:lnTo>
                    <a:pt x="3988206" y="965200"/>
                  </a:lnTo>
                  <a:lnTo>
                    <a:pt x="3971671" y="927100"/>
                  </a:lnTo>
                  <a:lnTo>
                    <a:pt x="3954779" y="901700"/>
                  </a:lnTo>
                  <a:lnTo>
                    <a:pt x="3937520" y="863600"/>
                  </a:lnTo>
                  <a:lnTo>
                    <a:pt x="3919918" y="838200"/>
                  </a:lnTo>
                  <a:lnTo>
                    <a:pt x="3901948" y="812800"/>
                  </a:lnTo>
                  <a:lnTo>
                    <a:pt x="3883647" y="774700"/>
                  </a:lnTo>
                  <a:lnTo>
                    <a:pt x="3864978" y="749300"/>
                  </a:lnTo>
                  <a:lnTo>
                    <a:pt x="3845979" y="723900"/>
                  </a:lnTo>
                  <a:lnTo>
                    <a:pt x="3826637" y="685800"/>
                  </a:lnTo>
                  <a:lnTo>
                    <a:pt x="3806952" y="660400"/>
                  </a:lnTo>
                  <a:lnTo>
                    <a:pt x="3786936" y="635000"/>
                  </a:lnTo>
                  <a:lnTo>
                    <a:pt x="3766578" y="609600"/>
                  </a:lnTo>
                  <a:lnTo>
                    <a:pt x="3745903" y="571500"/>
                  </a:lnTo>
                  <a:lnTo>
                    <a:pt x="3724897" y="546100"/>
                  </a:lnTo>
                  <a:lnTo>
                    <a:pt x="3703561" y="520700"/>
                  </a:lnTo>
                  <a:lnTo>
                    <a:pt x="3681907" y="495300"/>
                  </a:lnTo>
                  <a:lnTo>
                    <a:pt x="3659936" y="469900"/>
                  </a:lnTo>
                  <a:lnTo>
                    <a:pt x="3637648" y="444500"/>
                  </a:lnTo>
                  <a:lnTo>
                    <a:pt x="3615054" y="419100"/>
                  </a:lnTo>
                  <a:lnTo>
                    <a:pt x="3592144" y="393700"/>
                  </a:lnTo>
                  <a:lnTo>
                    <a:pt x="3568928" y="368300"/>
                  </a:lnTo>
                  <a:lnTo>
                    <a:pt x="3545408" y="342900"/>
                  </a:lnTo>
                  <a:lnTo>
                    <a:pt x="3521583" y="317500"/>
                  </a:lnTo>
                  <a:lnTo>
                    <a:pt x="3497465" y="292100"/>
                  </a:lnTo>
                  <a:lnTo>
                    <a:pt x="3473043" y="266700"/>
                  </a:lnTo>
                  <a:lnTo>
                    <a:pt x="3448342" y="241300"/>
                  </a:lnTo>
                  <a:lnTo>
                    <a:pt x="3423335" y="215900"/>
                  </a:lnTo>
                  <a:lnTo>
                    <a:pt x="3398050" y="190500"/>
                  </a:lnTo>
                  <a:lnTo>
                    <a:pt x="3372485" y="165100"/>
                  </a:lnTo>
                  <a:lnTo>
                    <a:pt x="3346627" y="139700"/>
                  </a:lnTo>
                  <a:lnTo>
                    <a:pt x="3320503" y="114300"/>
                  </a:lnTo>
                  <a:lnTo>
                    <a:pt x="3328847" y="114300"/>
                  </a:lnTo>
                  <a:lnTo>
                    <a:pt x="3355086" y="139700"/>
                  </a:lnTo>
                  <a:lnTo>
                    <a:pt x="3381057" y="152400"/>
                  </a:lnTo>
                  <a:lnTo>
                    <a:pt x="3432124" y="203200"/>
                  </a:lnTo>
                  <a:lnTo>
                    <a:pt x="3482047" y="254000"/>
                  </a:lnTo>
                  <a:lnTo>
                    <a:pt x="3530803" y="304800"/>
                  </a:lnTo>
                  <a:lnTo>
                    <a:pt x="3578352" y="355600"/>
                  </a:lnTo>
                  <a:lnTo>
                    <a:pt x="3624681" y="406400"/>
                  </a:lnTo>
                  <a:lnTo>
                    <a:pt x="3669753" y="457200"/>
                  </a:lnTo>
                  <a:lnTo>
                    <a:pt x="3713568" y="520700"/>
                  </a:lnTo>
                  <a:lnTo>
                    <a:pt x="3734993" y="546100"/>
                  </a:lnTo>
                  <a:lnTo>
                    <a:pt x="3756101" y="571500"/>
                  </a:lnTo>
                  <a:lnTo>
                    <a:pt x="3776865" y="596900"/>
                  </a:lnTo>
                  <a:lnTo>
                    <a:pt x="3797300" y="622300"/>
                  </a:lnTo>
                  <a:lnTo>
                    <a:pt x="3817416" y="660400"/>
                  </a:lnTo>
                  <a:lnTo>
                    <a:pt x="3837178" y="685800"/>
                  </a:lnTo>
                  <a:lnTo>
                    <a:pt x="3856609" y="711200"/>
                  </a:lnTo>
                  <a:lnTo>
                    <a:pt x="3875697" y="736600"/>
                  </a:lnTo>
                  <a:lnTo>
                    <a:pt x="3894429" y="774700"/>
                  </a:lnTo>
                  <a:lnTo>
                    <a:pt x="3912831" y="800100"/>
                  </a:lnTo>
                  <a:lnTo>
                    <a:pt x="3930865" y="838200"/>
                  </a:lnTo>
                  <a:lnTo>
                    <a:pt x="3948557" y="863600"/>
                  </a:lnTo>
                  <a:lnTo>
                    <a:pt x="3965879" y="889000"/>
                  </a:lnTo>
                  <a:lnTo>
                    <a:pt x="3982859" y="927100"/>
                  </a:lnTo>
                  <a:lnTo>
                    <a:pt x="3999458" y="952500"/>
                  </a:lnTo>
                  <a:lnTo>
                    <a:pt x="4015701" y="990600"/>
                  </a:lnTo>
                  <a:lnTo>
                    <a:pt x="4031576" y="1016000"/>
                  </a:lnTo>
                  <a:lnTo>
                    <a:pt x="4047083" y="1054100"/>
                  </a:lnTo>
                  <a:lnTo>
                    <a:pt x="4062209" y="1079500"/>
                  </a:lnTo>
                  <a:lnTo>
                    <a:pt x="4076966" y="1117600"/>
                  </a:lnTo>
                  <a:lnTo>
                    <a:pt x="4091330" y="1143000"/>
                  </a:lnTo>
                  <a:lnTo>
                    <a:pt x="4105325" y="1181100"/>
                  </a:lnTo>
                  <a:lnTo>
                    <a:pt x="4118927" y="1206500"/>
                  </a:lnTo>
                  <a:lnTo>
                    <a:pt x="4132148" y="1244600"/>
                  </a:lnTo>
                  <a:lnTo>
                    <a:pt x="4144962" y="1282700"/>
                  </a:lnTo>
                  <a:lnTo>
                    <a:pt x="4157395" y="1308100"/>
                  </a:lnTo>
                  <a:lnTo>
                    <a:pt x="4169435" y="1346200"/>
                  </a:lnTo>
                  <a:lnTo>
                    <a:pt x="4181068" y="1371600"/>
                  </a:lnTo>
                  <a:lnTo>
                    <a:pt x="4192295" y="1409700"/>
                  </a:lnTo>
                  <a:lnTo>
                    <a:pt x="4203128" y="1447800"/>
                  </a:lnTo>
                  <a:lnTo>
                    <a:pt x="4213542" y="1473200"/>
                  </a:lnTo>
                  <a:lnTo>
                    <a:pt x="4223550" y="1511300"/>
                  </a:lnTo>
                  <a:lnTo>
                    <a:pt x="4233138" y="1549400"/>
                  </a:lnTo>
                  <a:lnTo>
                    <a:pt x="4242308" y="1587500"/>
                  </a:lnTo>
                  <a:lnTo>
                    <a:pt x="4251071" y="1612900"/>
                  </a:lnTo>
                  <a:lnTo>
                    <a:pt x="4259402" y="1651000"/>
                  </a:lnTo>
                  <a:lnTo>
                    <a:pt x="4267314" y="1689100"/>
                  </a:lnTo>
                  <a:lnTo>
                    <a:pt x="4274794" y="1727200"/>
                  </a:lnTo>
                  <a:lnTo>
                    <a:pt x="4281830" y="1765300"/>
                  </a:lnTo>
                  <a:lnTo>
                    <a:pt x="4288447" y="1790700"/>
                  </a:lnTo>
                  <a:lnTo>
                    <a:pt x="4294632" y="1828800"/>
                  </a:lnTo>
                  <a:lnTo>
                    <a:pt x="4300359" y="1866900"/>
                  </a:lnTo>
                  <a:lnTo>
                    <a:pt x="4305655" y="1905000"/>
                  </a:lnTo>
                  <a:lnTo>
                    <a:pt x="4310507" y="1943100"/>
                  </a:lnTo>
                  <a:lnTo>
                    <a:pt x="4314913" y="1981200"/>
                  </a:lnTo>
                  <a:lnTo>
                    <a:pt x="4318863" y="2006600"/>
                  </a:lnTo>
                  <a:lnTo>
                    <a:pt x="4322356" y="2044700"/>
                  </a:lnTo>
                  <a:lnTo>
                    <a:pt x="4325391" y="2082800"/>
                  </a:lnTo>
                  <a:lnTo>
                    <a:pt x="4327969" y="2120900"/>
                  </a:lnTo>
                  <a:lnTo>
                    <a:pt x="4330090" y="2159000"/>
                  </a:lnTo>
                  <a:lnTo>
                    <a:pt x="4331741" y="2197100"/>
                  </a:lnTo>
                  <a:lnTo>
                    <a:pt x="4332922" y="2235200"/>
                  </a:lnTo>
                  <a:lnTo>
                    <a:pt x="4333633" y="2273300"/>
                  </a:lnTo>
                  <a:lnTo>
                    <a:pt x="4333875" y="2311400"/>
                  </a:lnTo>
                  <a:lnTo>
                    <a:pt x="4333633" y="2349500"/>
                  </a:lnTo>
                  <a:lnTo>
                    <a:pt x="4332922" y="2387600"/>
                  </a:lnTo>
                  <a:lnTo>
                    <a:pt x="4331741" y="2425700"/>
                  </a:lnTo>
                  <a:lnTo>
                    <a:pt x="4330090" y="2463800"/>
                  </a:lnTo>
                  <a:lnTo>
                    <a:pt x="4327969" y="2501900"/>
                  </a:lnTo>
                  <a:lnTo>
                    <a:pt x="4325391" y="2540000"/>
                  </a:lnTo>
                  <a:lnTo>
                    <a:pt x="4322356" y="2565400"/>
                  </a:lnTo>
                  <a:lnTo>
                    <a:pt x="4318863" y="2603500"/>
                  </a:lnTo>
                  <a:lnTo>
                    <a:pt x="4314913" y="2641600"/>
                  </a:lnTo>
                  <a:lnTo>
                    <a:pt x="4310507" y="2679700"/>
                  </a:lnTo>
                  <a:lnTo>
                    <a:pt x="4305655" y="2717800"/>
                  </a:lnTo>
                  <a:lnTo>
                    <a:pt x="4300359" y="2755900"/>
                  </a:lnTo>
                  <a:lnTo>
                    <a:pt x="4294632" y="2794000"/>
                  </a:lnTo>
                  <a:lnTo>
                    <a:pt x="4288447" y="2819400"/>
                  </a:lnTo>
                  <a:lnTo>
                    <a:pt x="4281830" y="2857500"/>
                  </a:lnTo>
                  <a:lnTo>
                    <a:pt x="4274794" y="2895600"/>
                  </a:lnTo>
                  <a:lnTo>
                    <a:pt x="4267314" y="2933700"/>
                  </a:lnTo>
                  <a:lnTo>
                    <a:pt x="4259402" y="2971800"/>
                  </a:lnTo>
                  <a:lnTo>
                    <a:pt x="4251071" y="2997200"/>
                  </a:lnTo>
                  <a:lnTo>
                    <a:pt x="4242308" y="3035300"/>
                  </a:lnTo>
                  <a:lnTo>
                    <a:pt x="4233138" y="3073400"/>
                  </a:lnTo>
                  <a:lnTo>
                    <a:pt x="4223550" y="3111500"/>
                  </a:lnTo>
                  <a:lnTo>
                    <a:pt x="4213542" y="3136900"/>
                  </a:lnTo>
                  <a:lnTo>
                    <a:pt x="4203128" y="3175000"/>
                  </a:lnTo>
                  <a:lnTo>
                    <a:pt x="4192295" y="3213100"/>
                  </a:lnTo>
                  <a:lnTo>
                    <a:pt x="4181068" y="3238500"/>
                  </a:lnTo>
                  <a:lnTo>
                    <a:pt x="4169435" y="3276600"/>
                  </a:lnTo>
                  <a:lnTo>
                    <a:pt x="4157395" y="3314700"/>
                  </a:lnTo>
                  <a:lnTo>
                    <a:pt x="4144962" y="3340100"/>
                  </a:lnTo>
                  <a:lnTo>
                    <a:pt x="4132148" y="3378200"/>
                  </a:lnTo>
                  <a:close/>
                </a:path>
                <a:path w="4333875" h="5219700">
                  <a:moveTo>
                    <a:pt x="3734993" y="4076700"/>
                  </a:moveTo>
                  <a:lnTo>
                    <a:pt x="3724897" y="4076700"/>
                  </a:lnTo>
                  <a:lnTo>
                    <a:pt x="3745953" y="4038600"/>
                  </a:lnTo>
                  <a:lnTo>
                    <a:pt x="3766629" y="4013200"/>
                  </a:lnTo>
                  <a:lnTo>
                    <a:pt x="3786974" y="3987800"/>
                  </a:lnTo>
                  <a:lnTo>
                    <a:pt x="3806990" y="3962400"/>
                  </a:lnTo>
                  <a:lnTo>
                    <a:pt x="3826675" y="3924300"/>
                  </a:lnTo>
                  <a:lnTo>
                    <a:pt x="3846017" y="3898900"/>
                  </a:lnTo>
                  <a:lnTo>
                    <a:pt x="3865016" y="3873500"/>
                  </a:lnTo>
                  <a:lnTo>
                    <a:pt x="3883685" y="3835400"/>
                  </a:lnTo>
                  <a:lnTo>
                    <a:pt x="3901998" y="3810000"/>
                  </a:lnTo>
                  <a:lnTo>
                    <a:pt x="3919956" y="3784600"/>
                  </a:lnTo>
                  <a:lnTo>
                    <a:pt x="3937558" y="3746500"/>
                  </a:lnTo>
                  <a:lnTo>
                    <a:pt x="3954818" y="3721100"/>
                  </a:lnTo>
                  <a:lnTo>
                    <a:pt x="3971709" y="3695700"/>
                  </a:lnTo>
                  <a:lnTo>
                    <a:pt x="3988244" y="3657600"/>
                  </a:lnTo>
                  <a:lnTo>
                    <a:pt x="4004424" y="3632200"/>
                  </a:lnTo>
                  <a:lnTo>
                    <a:pt x="4020223" y="3594100"/>
                  </a:lnTo>
                  <a:lnTo>
                    <a:pt x="4035653" y="3568700"/>
                  </a:lnTo>
                  <a:lnTo>
                    <a:pt x="4050715" y="3530600"/>
                  </a:lnTo>
                  <a:lnTo>
                    <a:pt x="4065409" y="3505200"/>
                  </a:lnTo>
                  <a:lnTo>
                    <a:pt x="4079709" y="3467100"/>
                  </a:lnTo>
                  <a:lnTo>
                    <a:pt x="4093641" y="3441700"/>
                  </a:lnTo>
                  <a:lnTo>
                    <a:pt x="4107179" y="3403600"/>
                  </a:lnTo>
                  <a:lnTo>
                    <a:pt x="4120337" y="3365500"/>
                  </a:lnTo>
                  <a:lnTo>
                    <a:pt x="4120311" y="3378200"/>
                  </a:lnTo>
                  <a:lnTo>
                    <a:pt x="4132148" y="3378200"/>
                  </a:lnTo>
                  <a:lnTo>
                    <a:pt x="4118927" y="3403600"/>
                  </a:lnTo>
                  <a:lnTo>
                    <a:pt x="4105325" y="3441700"/>
                  </a:lnTo>
                  <a:lnTo>
                    <a:pt x="4091330" y="3479800"/>
                  </a:lnTo>
                  <a:lnTo>
                    <a:pt x="4076966" y="3505200"/>
                  </a:lnTo>
                  <a:lnTo>
                    <a:pt x="4062209" y="3543300"/>
                  </a:lnTo>
                  <a:lnTo>
                    <a:pt x="4047083" y="3568700"/>
                  </a:lnTo>
                  <a:lnTo>
                    <a:pt x="4031576" y="3606800"/>
                  </a:lnTo>
                  <a:lnTo>
                    <a:pt x="4015701" y="3632200"/>
                  </a:lnTo>
                  <a:lnTo>
                    <a:pt x="3999458" y="3670300"/>
                  </a:lnTo>
                  <a:lnTo>
                    <a:pt x="3982859" y="3695700"/>
                  </a:lnTo>
                  <a:lnTo>
                    <a:pt x="3965879" y="3721100"/>
                  </a:lnTo>
                  <a:lnTo>
                    <a:pt x="3948557" y="3759200"/>
                  </a:lnTo>
                  <a:lnTo>
                    <a:pt x="3930865" y="3784600"/>
                  </a:lnTo>
                  <a:lnTo>
                    <a:pt x="3912831" y="3822700"/>
                  </a:lnTo>
                  <a:lnTo>
                    <a:pt x="3894429" y="3848100"/>
                  </a:lnTo>
                  <a:lnTo>
                    <a:pt x="3875697" y="3873500"/>
                  </a:lnTo>
                  <a:lnTo>
                    <a:pt x="3856609" y="3911600"/>
                  </a:lnTo>
                  <a:lnTo>
                    <a:pt x="3837178" y="3937000"/>
                  </a:lnTo>
                  <a:lnTo>
                    <a:pt x="3817416" y="3962400"/>
                  </a:lnTo>
                  <a:lnTo>
                    <a:pt x="3797300" y="3987800"/>
                  </a:lnTo>
                  <a:lnTo>
                    <a:pt x="3776865" y="4025900"/>
                  </a:lnTo>
                  <a:lnTo>
                    <a:pt x="3756101" y="4051300"/>
                  </a:lnTo>
                  <a:lnTo>
                    <a:pt x="3734993" y="4076700"/>
                  </a:lnTo>
                  <a:close/>
                </a:path>
                <a:path w="4333875" h="5219700">
                  <a:moveTo>
                    <a:pt x="3355086" y="4483100"/>
                  </a:moveTo>
                  <a:lnTo>
                    <a:pt x="3346627" y="4483100"/>
                  </a:lnTo>
                  <a:lnTo>
                    <a:pt x="3372535" y="4457700"/>
                  </a:lnTo>
                  <a:lnTo>
                    <a:pt x="3398113" y="4432300"/>
                  </a:lnTo>
                  <a:lnTo>
                    <a:pt x="3423399" y="4406900"/>
                  </a:lnTo>
                  <a:lnTo>
                    <a:pt x="3448392" y="4381500"/>
                  </a:lnTo>
                  <a:lnTo>
                    <a:pt x="3473094" y="4356100"/>
                  </a:lnTo>
                  <a:lnTo>
                    <a:pt x="3497516" y="4330700"/>
                  </a:lnTo>
                  <a:lnTo>
                    <a:pt x="3521633" y="4305300"/>
                  </a:lnTo>
                  <a:lnTo>
                    <a:pt x="3545459" y="4279900"/>
                  </a:lnTo>
                  <a:lnTo>
                    <a:pt x="3568979" y="4254500"/>
                  </a:lnTo>
                  <a:lnTo>
                    <a:pt x="3592195" y="4229100"/>
                  </a:lnTo>
                  <a:lnTo>
                    <a:pt x="3615105" y="4203700"/>
                  </a:lnTo>
                  <a:lnTo>
                    <a:pt x="3637699" y="4178300"/>
                  </a:lnTo>
                  <a:lnTo>
                    <a:pt x="3659987" y="4152900"/>
                  </a:lnTo>
                  <a:lnTo>
                    <a:pt x="3681958" y="4127500"/>
                  </a:lnTo>
                  <a:lnTo>
                    <a:pt x="3703612" y="4102100"/>
                  </a:lnTo>
                  <a:lnTo>
                    <a:pt x="3724935" y="4064000"/>
                  </a:lnTo>
                  <a:lnTo>
                    <a:pt x="3724897" y="4076700"/>
                  </a:lnTo>
                  <a:lnTo>
                    <a:pt x="3734993" y="4076700"/>
                  </a:lnTo>
                  <a:lnTo>
                    <a:pt x="3713568" y="4102100"/>
                  </a:lnTo>
                  <a:lnTo>
                    <a:pt x="3691826" y="4127500"/>
                  </a:lnTo>
                  <a:lnTo>
                    <a:pt x="3669753" y="4165600"/>
                  </a:lnTo>
                  <a:lnTo>
                    <a:pt x="3624681" y="4216400"/>
                  </a:lnTo>
                  <a:lnTo>
                    <a:pt x="3578352" y="4267200"/>
                  </a:lnTo>
                  <a:lnTo>
                    <a:pt x="3530803" y="4318000"/>
                  </a:lnTo>
                  <a:lnTo>
                    <a:pt x="3482047" y="4368800"/>
                  </a:lnTo>
                  <a:lnTo>
                    <a:pt x="3432124" y="4419600"/>
                  </a:lnTo>
                  <a:lnTo>
                    <a:pt x="3381057" y="4457700"/>
                  </a:lnTo>
                  <a:lnTo>
                    <a:pt x="3355086" y="4483100"/>
                  </a:lnTo>
                  <a:close/>
                </a:path>
                <a:path w="4333875" h="5219700">
                  <a:moveTo>
                    <a:pt x="2290406" y="5092700"/>
                  </a:moveTo>
                  <a:lnTo>
                    <a:pt x="2218245" y="5092700"/>
                  </a:lnTo>
                  <a:lnTo>
                    <a:pt x="2252586" y="5080000"/>
                  </a:lnTo>
                  <a:lnTo>
                    <a:pt x="2286596" y="5080000"/>
                  </a:lnTo>
                  <a:lnTo>
                    <a:pt x="2320582" y="5067300"/>
                  </a:lnTo>
                  <a:lnTo>
                    <a:pt x="2354313" y="5054600"/>
                  </a:lnTo>
                  <a:lnTo>
                    <a:pt x="2387854" y="5041900"/>
                  </a:lnTo>
                  <a:lnTo>
                    <a:pt x="2421216" y="5029200"/>
                  </a:lnTo>
                  <a:lnTo>
                    <a:pt x="2454376" y="5016500"/>
                  </a:lnTo>
                  <a:lnTo>
                    <a:pt x="2487358" y="5003800"/>
                  </a:lnTo>
                  <a:lnTo>
                    <a:pt x="2520124" y="4991100"/>
                  </a:lnTo>
                  <a:lnTo>
                    <a:pt x="2552712" y="4978400"/>
                  </a:lnTo>
                  <a:lnTo>
                    <a:pt x="2585085" y="4965700"/>
                  </a:lnTo>
                  <a:lnTo>
                    <a:pt x="2617254" y="4953000"/>
                  </a:lnTo>
                  <a:lnTo>
                    <a:pt x="2649220" y="4940300"/>
                  </a:lnTo>
                  <a:lnTo>
                    <a:pt x="2680970" y="4914900"/>
                  </a:lnTo>
                  <a:lnTo>
                    <a:pt x="2712504" y="4902200"/>
                  </a:lnTo>
                  <a:lnTo>
                    <a:pt x="2743835" y="4889500"/>
                  </a:lnTo>
                  <a:lnTo>
                    <a:pt x="2774937" y="4876800"/>
                  </a:lnTo>
                  <a:lnTo>
                    <a:pt x="2805823" y="4851400"/>
                  </a:lnTo>
                  <a:lnTo>
                    <a:pt x="2836481" y="4838700"/>
                  </a:lnTo>
                  <a:lnTo>
                    <a:pt x="2866910" y="4826000"/>
                  </a:lnTo>
                  <a:lnTo>
                    <a:pt x="2897111" y="4800600"/>
                  </a:lnTo>
                  <a:lnTo>
                    <a:pt x="2927083" y="4787900"/>
                  </a:lnTo>
                  <a:lnTo>
                    <a:pt x="2956814" y="4762500"/>
                  </a:lnTo>
                  <a:lnTo>
                    <a:pt x="2986303" y="4749800"/>
                  </a:lnTo>
                  <a:lnTo>
                    <a:pt x="3015551" y="4724400"/>
                  </a:lnTo>
                  <a:lnTo>
                    <a:pt x="3044558" y="4711700"/>
                  </a:lnTo>
                  <a:lnTo>
                    <a:pt x="3073323" y="4686300"/>
                  </a:lnTo>
                  <a:lnTo>
                    <a:pt x="3101822" y="4673600"/>
                  </a:lnTo>
                  <a:lnTo>
                    <a:pt x="3130080" y="4648200"/>
                  </a:lnTo>
                  <a:lnTo>
                    <a:pt x="3158083" y="4635500"/>
                  </a:lnTo>
                  <a:lnTo>
                    <a:pt x="3185833" y="4610100"/>
                  </a:lnTo>
                  <a:lnTo>
                    <a:pt x="3213303" y="4584700"/>
                  </a:lnTo>
                  <a:lnTo>
                    <a:pt x="3240519" y="4572000"/>
                  </a:lnTo>
                  <a:lnTo>
                    <a:pt x="3267468" y="4546600"/>
                  </a:lnTo>
                  <a:lnTo>
                    <a:pt x="3294151" y="4521200"/>
                  </a:lnTo>
                  <a:lnTo>
                    <a:pt x="3320554" y="4495800"/>
                  </a:lnTo>
                  <a:lnTo>
                    <a:pt x="3346691" y="4470400"/>
                  </a:lnTo>
                  <a:lnTo>
                    <a:pt x="3346627" y="4483100"/>
                  </a:lnTo>
                  <a:lnTo>
                    <a:pt x="3355086" y="4483100"/>
                  </a:lnTo>
                  <a:lnTo>
                    <a:pt x="3328847" y="4508500"/>
                  </a:lnTo>
                  <a:lnTo>
                    <a:pt x="3275520" y="4559300"/>
                  </a:lnTo>
                  <a:lnTo>
                    <a:pt x="3248456" y="4572000"/>
                  </a:lnTo>
                  <a:lnTo>
                    <a:pt x="3193529" y="4622800"/>
                  </a:lnTo>
                  <a:lnTo>
                    <a:pt x="3165665" y="4635500"/>
                  </a:lnTo>
                  <a:lnTo>
                    <a:pt x="3109163" y="4686300"/>
                  </a:lnTo>
                  <a:lnTo>
                    <a:pt x="3080524" y="4699000"/>
                  </a:lnTo>
                  <a:lnTo>
                    <a:pt x="3051632" y="4724400"/>
                  </a:lnTo>
                  <a:lnTo>
                    <a:pt x="3022498" y="4737100"/>
                  </a:lnTo>
                  <a:lnTo>
                    <a:pt x="2993123" y="4762500"/>
                  </a:lnTo>
                  <a:lnTo>
                    <a:pt x="2963506" y="4775200"/>
                  </a:lnTo>
                  <a:lnTo>
                    <a:pt x="2933636" y="4800600"/>
                  </a:lnTo>
                  <a:lnTo>
                    <a:pt x="2903537" y="4813300"/>
                  </a:lnTo>
                  <a:lnTo>
                    <a:pt x="2873209" y="4838700"/>
                  </a:lnTo>
                  <a:lnTo>
                    <a:pt x="2811843" y="4864100"/>
                  </a:lnTo>
                  <a:lnTo>
                    <a:pt x="2780830" y="4889500"/>
                  </a:lnTo>
                  <a:lnTo>
                    <a:pt x="2686443" y="4927600"/>
                  </a:lnTo>
                  <a:lnTo>
                    <a:pt x="2654554" y="4953000"/>
                  </a:lnTo>
                  <a:lnTo>
                    <a:pt x="2392045" y="5054600"/>
                  </a:lnTo>
                  <a:lnTo>
                    <a:pt x="2290406" y="5092700"/>
                  </a:lnTo>
                  <a:close/>
                </a:path>
                <a:path w="4333875" h="5219700">
                  <a:moveTo>
                    <a:pt x="45402" y="4851400"/>
                  </a:moveTo>
                  <a:lnTo>
                    <a:pt x="0" y="4851400"/>
                  </a:lnTo>
                  <a:lnTo>
                    <a:pt x="0" y="4826000"/>
                  </a:lnTo>
                  <a:lnTo>
                    <a:pt x="14744" y="4838700"/>
                  </a:lnTo>
                  <a:lnTo>
                    <a:pt x="45402" y="4851400"/>
                  </a:lnTo>
                  <a:close/>
                </a:path>
                <a:path w="4333875" h="5219700">
                  <a:moveTo>
                    <a:pt x="632904" y="5092700"/>
                  </a:moveTo>
                  <a:lnTo>
                    <a:pt x="560743" y="5092700"/>
                  </a:lnTo>
                  <a:lnTo>
                    <a:pt x="459105" y="5054600"/>
                  </a:lnTo>
                  <a:lnTo>
                    <a:pt x="196596" y="4953000"/>
                  </a:lnTo>
                  <a:lnTo>
                    <a:pt x="164706" y="4927600"/>
                  </a:lnTo>
                  <a:lnTo>
                    <a:pt x="70319" y="4889500"/>
                  </a:lnTo>
                  <a:lnTo>
                    <a:pt x="39306" y="4864100"/>
                  </a:lnTo>
                  <a:lnTo>
                    <a:pt x="8509" y="4851400"/>
                  </a:lnTo>
                  <a:lnTo>
                    <a:pt x="45326" y="4851400"/>
                  </a:lnTo>
                  <a:lnTo>
                    <a:pt x="76276" y="4876800"/>
                  </a:lnTo>
                  <a:lnTo>
                    <a:pt x="107391" y="4889500"/>
                  </a:lnTo>
                  <a:lnTo>
                    <a:pt x="138709" y="4902200"/>
                  </a:lnTo>
                  <a:lnTo>
                    <a:pt x="170256" y="4914900"/>
                  </a:lnTo>
                  <a:lnTo>
                    <a:pt x="202006" y="4940300"/>
                  </a:lnTo>
                  <a:lnTo>
                    <a:pt x="233972" y="4953000"/>
                  </a:lnTo>
                  <a:lnTo>
                    <a:pt x="266141" y="4965700"/>
                  </a:lnTo>
                  <a:lnTo>
                    <a:pt x="298513" y="4978400"/>
                  </a:lnTo>
                  <a:lnTo>
                    <a:pt x="331089" y="4991100"/>
                  </a:lnTo>
                  <a:lnTo>
                    <a:pt x="363867" y="5003800"/>
                  </a:lnTo>
                  <a:lnTo>
                    <a:pt x="396836" y="5016500"/>
                  </a:lnTo>
                  <a:lnTo>
                    <a:pt x="430009" y="5029200"/>
                  </a:lnTo>
                  <a:lnTo>
                    <a:pt x="463359" y="5041900"/>
                  </a:lnTo>
                  <a:lnTo>
                    <a:pt x="496912" y="5054600"/>
                  </a:lnTo>
                  <a:lnTo>
                    <a:pt x="530631" y="5067300"/>
                  </a:lnTo>
                  <a:lnTo>
                    <a:pt x="564553" y="5080000"/>
                  </a:lnTo>
                  <a:lnTo>
                    <a:pt x="598563" y="5080000"/>
                  </a:lnTo>
                  <a:lnTo>
                    <a:pt x="632904" y="5092700"/>
                  </a:lnTo>
                  <a:close/>
                </a:path>
                <a:path w="4333875" h="5219700">
                  <a:moveTo>
                    <a:pt x="771677" y="5130800"/>
                  </a:moveTo>
                  <a:lnTo>
                    <a:pt x="698754" y="5130800"/>
                  </a:lnTo>
                  <a:lnTo>
                    <a:pt x="594982" y="5092700"/>
                  </a:lnTo>
                  <a:lnTo>
                    <a:pt x="632828" y="5092700"/>
                  </a:lnTo>
                  <a:lnTo>
                    <a:pt x="667346" y="5105400"/>
                  </a:lnTo>
                  <a:lnTo>
                    <a:pt x="701954" y="5118100"/>
                  </a:lnTo>
                  <a:lnTo>
                    <a:pt x="736650" y="5118100"/>
                  </a:lnTo>
                  <a:lnTo>
                    <a:pt x="771677" y="5130800"/>
                  </a:lnTo>
                  <a:close/>
                </a:path>
                <a:path w="4333875" h="5219700">
                  <a:moveTo>
                    <a:pt x="2152396" y="5130800"/>
                  </a:moveTo>
                  <a:lnTo>
                    <a:pt x="2079472" y="5130800"/>
                  </a:lnTo>
                  <a:lnTo>
                    <a:pt x="2114499" y="5118100"/>
                  </a:lnTo>
                  <a:lnTo>
                    <a:pt x="2149195" y="5118100"/>
                  </a:lnTo>
                  <a:lnTo>
                    <a:pt x="2183879" y="5105400"/>
                  </a:lnTo>
                  <a:lnTo>
                    <a:pt x="2218321" y="5092700"/>
                  </a:lnTo>
                  <a:lnTo>
                    <a:pt x="2256167" y="5092700"/>
                  </a:lnTo>
                  <a:lnTo>
                    <a:pt x="2152396" y="5130800"/>
                  </a:lnTo>
                  <a:close/>
                </a:path>
                <a:path w="4333875" h="5219700">
                  <a:moveTo>
                    <a:pt x="877468" y="5156200"/>
                  </a:moveTo>
                  <a:lnTo>
                    <a:pt x="804037" y="5156200"/>
                  </a:lnTo>
                  <a:lnTo>
                    <a:pt x="733679" y="5130800"/>
                  </a:lnTo>
                  <a:lnTo>
                    <a:pt x="771601" y="5130800"/>
                  </a:lnTo>
                  <a:lnTo>
                    <a:pt x="806780" y="5143500"/>
                  </a:lnTo>
                  <a:lnTo>
                    <a:pt x="841959" y="5143500"/>
                  </a:lnTo>
                  <a:lnTo>
                    <a:pt x="877468" y="5156200"/>
                  </a:lnTo>
                  <a:close/>
                </a:path>
                <a:path w="4333875" h="5219700">
                  <a:moveTo>
                    <a:pt x="2047113" y="5156200"/>
                  </a:moveTo>
                  <a:lnTo>
                    <a:pt x="1973681" y="5156200"/>
                  </a:lnTo>
                  <a:lnTo>
                    <a:pt x="2009190" y="5143500"/>
                  </a:lnTo>
                  <a:lnTo>
                    <a:pt x="2044369" y="5143500"/>
                  </a:lnTo>
                  <a:lnTo>
                    <a:pt x="2079548" y="5130800"/>
                  </a:lnTo>
                  <a:lnTo>
                    <a:pt x="2117471" y="5130800"/>
                  </a:lnTo>
                  <a:lnTo>
                    <a:pt x="2047113" y="5156200"/>
                  </a:lnTo>
                  <a:close/>
                </a:path>
                <a:path w="4333875" h="5219700">
                  <a:moveTo>
                    <a:pt x="948766" y="5168900"/>
                  </a:moveTo>
                  <a:lnTo>
                    <a:pt x="875030" y="5168900"/>
                  </a:lnTo>
                  <a:lnTo>
                    <a:pt x="839457" y="5156200"/>
                  </a:lnTo>
                  <a:lnTo>
                    <a:pt x="912964" y="5156200"/>
                  </a:lnTo>
                  <a:lnTo>
                    <a:pt x="948766" y="5168900"/>
                  </a:lnTo>
                  <a:close/>
                </a:path>
                <a:path w="4333875" h="5219700">
                  <a:moveTo>
                    <a:pt x="1976120" y="5168900"/>
                  </a:moveTo>
                  <a:lnTo>
                    <a:pt x="1902383" y="5168900"/>
                  </a:lnTo>
                  <a:lnTo>
                    <a:pt x="1938185" y="5156200"/>
                  </a:lnTo>
                  <a:lnTo>
                    <a:pt x="2011692" y="5156200"/>
                  </a:lnTo>
                  <a:lnTo>
                    <a:pt x="1976120" y="5168900"/>
                  </a:lnTo>
                  <a:close/>
                </a:path>
                <a:path w="4333875" h="5219700">
                  <a:moveTo>
                    <a:pt x="1020648" y="5181600"/>
                  </a:moveTo>
                  <a:lnTo>
                    <a:pt x="946645" y="5181600"/>
                  </a:lnTo>
                  <a:lnTo>
                    <a:pt x="910767" y="5168900"/>
                  </a:lnTo>
                  <a:lnTo>
                    <a:pt x="984554" y="5168900"/>
                  </a:lnTo>
                  <a:lnTo>
                    <a:pt x="1020648" y="5181600"/>
                  </a:lnTo>
                  <a:close/>
                </a:path>
                <a:path w="4333875" h="5219700">
                  <a:moveTo>
                    <a:pt x="1904504" y="5181600"/>
                  </a:moveTo>
                  <a:lnTo>
                    <a:pt x="1830501" y="5181600"/>
                  </a:lnTo>
                  <a:lnTo>
                    <a:pt x="1866595" y="5168900"/>
                  </a:lnTo>
                  <a:lnTo>
                    <a:pt x="1940382" y="5168900"/>
                  </a:lnTo>
                  <a:lnTo>
                    <a:pt x="1904504" y="5181600"/>
                  </a:lnTo>
                  <a:close/>
                </a:path>
                <a:path w="4333875" h="5219700">
                  <a:moveTo>
                    <a:pt x="1129550" y="5194300"/>
                  </a:moveTo>
                  <a:lnTo>
                    <a:pt x="1018857" y="5194300"/>
                  </a:lnTo>
                  <a:lnTo>
                    <a:pt x="982675" y="5181600"/>
                  </a:lnTo>
                  <a:lnTo>
                    <a:pt x="1093038" y="5181600"/>
                  </a:lnTo>
                  <a:lnTo>
                    <a:pt x="1129550" y="5194300"/>
                  </a:lnTo>
                  <a:close/>
                </a:path>
                <a:path w="4333875" h="5219700">
                  <a:moveTo>
                    <a:pt x="1832292" y="5194300"/>
                  </a:moveTo>
                  <a:lnTo>
                    <a:pt x="1721599" y="5194300"/>
                  </a:lnTo>
                  <a:lnTo>
                    <a:pt x="1758111" y="5181600"/>
                  </a:lnTo>
                  <a:lnTo>
                    <a:pt x="1868474" y="5181600"/>
                  </a:lnTo>
                  <a:lnTo>
                    <a:pt x="1832292" y="5194300"/>
                  </a:lnTo>
                  <a:close/>
                </a:path>
                <a:path w="4333875" h="5219700">
                  <a:moveTo>
                    <a:pt x="1276604" y="5207000"/>
                  </a:moveTo>
                  <a:lnTo>
                    <a:pt x="1128229" y="5207000"/>
                  </a:lnTo>
                  <a:lnTo>
                    <a:pt x="1091628" y="5194300"/>
                  </a:lnTo>
                  <a:lnTo>
                    <a:pt x="1239570" y="5194300"/>
                  </a:lnTo>
                  <a:lnTo>
                    <a:pt x="1276604" y="5207000"/>
                  </a:lnTo>
                  <a:close/>
                </a:path>
                <a:path w="4333875" h="5219700">
                  <a:moveTo>
                    <a:pt x="1722920" y="5207000"/>
                  </a:moveTo>
                  <a:lnTo>
                    <a:pt x="1574546" y="5207000"/>
                  </a:lnTo>
                  <a:lnTo>
                    <a:pt x="1611579" y="5194300"/>
                  </a:lnTo>
                  <a:lnTo>
                    <a:pt x="1759521" y="5194300"/>
                  </a:lnTo>
                  <a:lnTo>
                    <a:pt x="1722920" y="5207000"/>
                  </a:lnTo>
                  <a:close/>
                </a:path>
                <a:path w="4333875" h="5219700">
                  <a:moveTo>
                    <a:pt x="1575231" y="5219700"/>
                  </a:moveTo>
                  <a:lnTo>
                    <a:pt x="1275918" y="5219700"/>
                  </a:lnTo>
                  <a:lnTo>
                    <a:pt x="1238808" y="5207000"/>
                  </a:lnTo>
                  <a:lnTo>
                    <a:pt x="1612341" y="5207000"/>
                  </a:lnTo>
                  <a:lnTo>
                    <a:pt x="157523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755004" y="690244"/>
            <a:ext cx="6208395" cy="48825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ts val="3645"/>
              </a:lnSpc>
              <a:spcBef>
                <a:spcPts val="105"/>
              </a:spcBef>
            </a:pP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Катя,</a:t>
            </a:r>
            <a:r>
              <a:rPr sz="32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16</a:t>
            </a:r>
            <a:r>
              <a:rPr sz="32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лет.</a:t>
            </a:r>
            <a:endParaRPr sz="3200">
              <a:latin typeface="Arial Black" panose="020B0A04020102020204"/>
              <a:cs typeface="Arial Black" panose="020B0A04020102020204"/>
            </a:endParaRPr>
          </a:p>
          <a:p>
            <a:pPr marL="12700" marR="5080">
              <a:lnSpc>
                <a:spcPct val="90000"/>
              </a:lnSpc>
              <a:spcBef>
                <a:spcPts val="205"/>
              </a:spcBef>
            </a:pP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яркая</a:t>
            </a:r>
            <a:r>
              <a:rPr sz="32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общительная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девушка, </a:t>
            </a:r>
            <a:r>
              <a:rPr sz="32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которая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любит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рисовать</a:t>
            </a:r>
            <a:r>
              <a:rPr sz="32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3200" spc="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мечтает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стать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дизайнером.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Она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9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замечает,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Андрей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всегда </a:t>
            </a:r>
            <a:r>
              <a:rPr sz="32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уверен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себе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старается </a:t>
            </a:r>
            <a:r>
              <a:rPr sz="32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поддержать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его.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Она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пишет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ему </a:t>
            </a:r>
            <a:r>
              <a:rPr sz="32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социальных</a:t>
            </a:r>
            <a:r>
              <a:rPr sz="32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сетях,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32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32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классе </a:t>
            </a:r>
            <a:r>
              <a:rPr sz="3200" spc="-8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32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всегда</a:t>
            </a:r>
            <a:r>
              <a:rPr sz="32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находит</a:t>
            </a:r>
            <a:r>
              <a:rPr sz="3200" spc="8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возможность </a:t>
            </a:r>
            <a:r>
              <a:rPr sz="32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пообщаться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ним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из-за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своей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стеснительности.</a:t>
            </a:r>
            <a:endParaRPr sz="3200">
              <a:latin typeface="Microsoft Sans Serif" panose="020B0604020202020204"/>
              <a:cs typeface="Microsoft Sans Serif" panose="020B0604020202020204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761" y="761"/>
            <a:ext cx="12190730" cy="6857365"/>
            <a:chOff x="761" y="761"/>
            <a:chExt cx="12190730" cy="685736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727" y="256032"/>
              <a:ext cx="6601968" cy="6601968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761" y="761"/>
              <a:ext cx="12190730" cy="6856730"/>
            </a:xfrm>
            <a:custGeom>
              <a:avLst/>
              <a:gdLst/>
              <a:ahLst/>
              <a:cxnLst/>
              <a:rect l="l" t="t" r="r" b="b"/>
              <a:pathLst>
                <a:path w="12190730" h="6856730">
                  <a:moveTo>
                    <a:pt x="0" y="0"/>
                  </a:moveTo>
                  <a:lnTo>
                    <a:pt x="12190476" y="0"/>
                  </a:lnTo>
                  <a:lnTo>
                    <a:pt x="12190476" y="6856476"/>
                  </a:lnTo>
                  <a:lnTo>
                    <a:pt x="0" y="6856476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127875" y="0"/>
            <a:ext cx="5064125" cy="4970780"/>
            <a:chOff x="7127875" y="0"/>
            <a:chExt cx="5064125" cy="497078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133843" y="0"/>
              <a:ext cx="5058156" cy="497078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7127875" y="0"/>
              <a:ext cx="5064125" cy="4965700"/>
            </a:xfrm>
            <a:custGeom>
              <a:avLst/>
              <a:gdLst/>
              <a:ahLst/>
              <a:cxnLst/>
              <a:rect l="l" t="t" r="r" b="b"/>
              <a:pathLst>
                <a:path w="5064125" h="4965700">
                  <a:moveTo>
                    <a:pt x="1946084" y="4800600"/>
                  </a:moveTo>
                  <a:lnTo>
                    <a:pt x="1908327" y="4800600"/>
                  </a:lnTo>
                  <a:lnTo>
                    <a:pt x="1841893" y="4775200"/>
                  </a:lnTo>
                  <a:lnTo>
                    <a:pt x="1808975" y="4749800"/>
                  </a:lnTo>
                  <a:lnTo>
                    <a:pt x="1615744" y="4673600"/>
                  </a:lnTo>
                  <a:lnTo>
                    <a:pt x="1584286" y="4648200"/>
                  </a:lnTo>
                  <a:lnTo>
                    <a:pt x="1522031" y="4622800"/>
                  </a:lnTo>
                  <a:lnTo>
                    <a:pt x="1491233" y="4597400"/>
                  </a:lnTo>
                  <a:lnTo>
                    <a:pt x="1430337" y="4572000"/>
                  </a:lnTo>
                  <a:lnTo>
                    <a:pt x="1400238" y="4546600"/>
                  </a:lnTo>
                  <a:lnTo>
                    <a:pt x="1370368" y="4533900"/>
                  </a:lnTo>
                  <a:lnTo>
                    <a:pt x="1340751" y="4508500"/>
                  </a:lnTo>
                  <a:lnTo>
                    <a:pt x="1311376" y="4495800"/>
                  </a:lnTo>
                  <a:lnTo>
                    <a:pt x="1282242" y="4470400"/>
                  </a:lnTo>
                  <a:lnTo>
                    <a:pt x="1253350" y="4457700"/>
                  </a:lnTo>
                  <a:lnTo>
                    <a:pt x="1224711" y="4432300"/>
                  </a:lnTo>
                  <a:lnTo>
                    <a:pt x="1196340" y="4419600"/>
                  </a:lnTo>
                  <a:lnTo>
                    <a:pt x="1140345" y="4368800"/>
                  </a:lnTo>
                  <a:lnTo>
                    <a:pt x="1112748" y="4356100"/>
                  </a:lnTo>
                  <a:lnTo>
                    <a:pt x="1085418" y="4330700"/>
                  </a:lnTo>
                  <a:lnTo>
                    <a:pt x="1031557" y="4279900"/>
                  </a:lnTo>
                  <a:lnTo>
                    <a:pt x="1005027" y="4267200"/>
                  </a:lnTo>
                  <a:lnTo>
                    <a:pt x="952817" y="4216400"/>
                  </a:lnTo>
                  <a:lnTo>
                    <a:pt x="901750" y="4165600"/>
                  </a:lnTo>
                  <a:lnTo>
                    <a:pt x="851827" y="4114800"/>
                  </a:lnTo>
                  <a:lnTo>
                    <a:pt x="803071" y="4064000"/>
                  </a:lnTo>
                  <a:lnTo>
                    <a:pt x="755523" y="4013200"/>
                  </a:lnTo>
                  <a:lnTo>
                    <a:pt x="709193" y="3962400"/>
                  </a:lnTo>
                  <a:lnTo>
                    <a:pt x="664121" y="3911600"/>
                  </a:lnTo>
                  <a:lnTo>
                    <a:pt x="620306" y="3860800"/>
                  </a:lnTo>
                  <a:lnTo>
                    <a:pt x="577773" y="3797300"/>
                  </a:lnTo>
                  <a:lnTo>
                    <a:pt x="557009" y="3771900"/>
                  </a:lnTo>
                  <a:lnTo>
                    <a:pt x="536575" y="3746500"/>
                  </a:lnTo>
                  <a:lnTo>
                    <a:pt x="516458" y="3721100"/>
                  </a:lnTo>
                  <a:lnTo>
                    <a:pt x="496697" y="3683000"/>
                  </a:lnTo>
                  <a:lnTo>
                    <a:pt x="477266" y="3657600"/>
                  </a:lnTo>
                  <a:lnTo>
                    <a:pt x="458177" y="3632200"/>
                  </a:lnTo>
                  <a:lnTo>
                    <a:pt x="439445" y="3594100"/>
                  </a:lnTo>
                  <a:lnTo>
                    <a:pt x="421043" y="3568700"/>
                  </a:lnTo>
                  <a:lnTo>
                    <a:pt x="403009" y="3543300"/>
                  </a:lnTo>
                  <a:lnTo>
                    <a:pt x="385318" y="3505200"/>
                  </a:lnTo>
                  <a:lnTo>
                    <a:pt x="367995" y="3479800"/>
                  </a:lnTo>
                  <a:lnTo>
                    <a:pt x="351015" y="3454400"/>
                  </a:lnTo>
                  <a:lnTo>
                    <a:pt x="334416" y="3416300"/>
                  </a:lnTo>
                  <a:lnTo>
                    <a:pt x="318173" y="3390900"/>
                  </a:lnTo>
                  <a:lnTo>
                    <a:pt x="302298" y="3352800"/>
                  </a:lnTo>
                  <a:lnTo>
                    <a:pt x="286791" y="3327400"/>
                  </a:lnTo>
                  <a:lnTo>
                    <a:pt x="271665" y="3289300"/>
                  </a:lnTo>
                  <a:lnTo>
                    <a:pt x="256908" y="3263900"/>
                  </a:lnTo>
                  <a:lnTo>
                    <a:pt x="242544" y="3225800"/>
                  </a:lnTo>
                  <a:lnTo>
                    <a:pt x="228549" y="3200400"/>
                  </a:lnTo>
                  <a:lnTo>
                    <a:pt x="214947" y="3162300"/>
                  </a:lnTo>
                  <a:lnTo>
                    <a:pt x="201726" y="3124200"/>
                  </a:lnTo>
                  <a:lnTo>
                    <a:pt x="188912" y="3098800"/>
                  </a:lnTo>
                  <a:lnTo>
                    <a:pt x="176479" y="3060700"/>
                  </a:lnTo>
                  <a:lnTo>
                    <a:pt x="164439" y="3035300"/>
                  </a:lnTo>
                  <a:lnTo>
                    <a:pt x="152806" y="2997200"/>
                  </a:lnTo>
                  <a:lnTo>
                    <a:pt x="141579" y="2959100"/>
                  </a:lnTo>
                  <a:lnTo>
                    <a:pt x="130746" y="2921000"/>
                  </a:lnTo>
                  <a:lnTo>
                    <a:pt x="120332" y="2895600"/>
                  </a:lnTo>
                  <a:lnTo>
                    <a:pt x="110324" y="2857500"/>
                  </a:lnTo>
                  <a:lnTo>
                    <a:pt x="100736" y="2819400"/>
                  </a:lnTo>
                  <a:lnTo>
                    <a:pt x="91567" y="2794000"/>
                  </a:lnTo>
                  <a:lnTo>
                    <a:pt x="82803" y="2755900"/>
                  </a:lnTo>
                  <a:lnTo>
                    <a:pt x="74472" y="2717800"/>
                  </a:lnTo>
                  <a:lnTo>
                    <a:pt x="66560" y="2679700"/>
                  </a:lnTo>
                  <a:lnTo>
                    <a:pt x="59080" y="2654300"/>
                  </a:lnTo>
                  <a:lnTo>
                    <a:pt x="52031" y="2616200"/>
                  </a:lnTo>
                  <a:lnTo>
                    <a:pt x="45427" y="2578100"/>
                  </a:lnTo>
                  <a:lnTo>
                    <a:pt x="39243" y="2540000"/>
                  </a:lnTo>
                  <a:lnTo>
                    <a:pt x="33515" y="2501900"/>
                  </a:lnTo>
                  <a:lnTo>
                    <a:pt x="28219" y="2463800"/>
                  </a:lnTo>
                  <a:lnTo>
                    <a:pt x="23368" y="2438400"/>
                  </a:lnTo>
                  <a:lnTo>
                    <a:pt x="18961" y="2400300"/>
                  </a:lnTo>
                  <a:lnTo>
                    <a:pt x="15011" y="2362200"/>
                  </a:lnTo>
                  <a:lnTo>
                    <a:pt x="11518" y="2324100"/>
                  </a:lnTo>
                  <a:lnTo>
                    <a:pt x="8483" y="2286000"/>
                  </a:lnTo>
                  <a:lnTo>
                    <a:pt x="5905" y="2247900"/>
                  </a:lnTo>
                  <a:lnTo>
                    <a:pt x="3784" y="2209800"/>
                  </a:lnTo>
                  <a:lnTo>
                    <a:pt x="2133" y="2171700"/>
                  </a:lnTo>
                  <a:lnTo>
                    <a:pt x="952" y="2133600"/>
                  </a:lnTo>
                  <a:lnTo>
                    <a:pt x="241" y="2095500"/>
                  </a:lnTo>
                  <a:lnTo>
                    <a:pt x="0" y="2057400"/>
                  </a:lnTo>
                  <a:lnTo>
                    <a:pt x="241" y="2019300"/>
                  </a:lnTo>
                  <a:lnTo>
                    <a:pt x="952" y="1981200"/>
                  </a:lnTo>
                  <a:lnTo>
                    <a:pt x="2133" y="1955800"/>
                  </a:lnTo>
                  <a:lnTo>
                    <a:pt x="3784" y="1917700"/>
                  </a:lnTo>
                  <a:lnTo>
                    <a:pt x="5905" y="1879600"/>
                  </a:lnTo>
                  <a:lnTo>
                    <a:pt x="8483" y="1841500"/>
                  </a:lnTo>
                  <a:lnTo>
                    <a:pt x="11518" y="1803400"/>
                  </a:lnTo>
                  <a:lnTo>
                    <a:pt x="15011" y="1765300"/>
                  </a:lnTo>
                  <a:lnTo>
                    <a:pt x="18961" y="1727200"/>
                  </a:lnTo>
                  <a:lnTo>
                    <a:pt x="23368" y="1689100"/>
                  </a:lnTo>
                  <a:lnTo>
                    <a:pt x="28219" y="1651000"/>
                  </a:lnTo>
                  <a:lnTo>
                    <a:pt x="33515" y="1625600"/>
                  </a:lnTo>
                  <a:lnTo>
                    <a:pt x="39243" y="1587500"/>
                  </a:lnTo>
                  <a:lnTo>
                    <a:pt x="45427" y="1549400"/>
                  </a:lnTo>
                  <a:lnTo>
                    <a:pt x="52031" y="1511300"/>
                  </a:lnTo>
                  <a:lnTo>
                    <a:pt x="59080" y="1473200"/>
                  </a:lnTo>
                  <a:lnTo>
                    <a:pt x="66560" y="1435100"/>
                  </a:lnTo>
                  <a:lnTo>
                    <a:pt x="74472" y="1409700"/>
                  </a:lnTo>
                  <a:lnTo>
                    <a:pt x="82803" y="1371600"/>
                  </a:lnTo>
                  <a:lnTo>
                    <a:pt x="91567" y="1333500"/>
                  </a:lnTo>
                  <a:lnTo>
                    <a:pt x="100736" y="1295400"/>
                  </a:lnTo>
                  <a:lnTo>
                    <a:pt x="110324" y="1270000"/>
                  </a:lnTo>
                  <a:lnTo>
                    <a:pt x="120332" y="1231900"/>
                  </a:lnTo>
                  <a:lnTo>
                    <a:pt x="130746" y="1193800"/>
                  </a:lnTo>
                  <a:lnTo>
                    <a:pt x="141579" y="1168400"/>
                  </a:lnTo>
                  <a:lnTo>
                    <a:pt x="152806" y="1130300"/>
                  </a:lnTo>
                  <a:lnTo>
                    <a:pt x="164439" y="1092200"/>
                  </a:lnTo>
                  <a:lnTo>
                    <a:pt x="176479" y="1066800"/>
                  </a:lnTo>
                  <a:lnTo>
                    <a:pt x="188912" y="1028700"/>
                  </a:lnTo>
                  <a:lnTo>
                    <a:pt x="201726" y="990600"/>
                  </a:lnTo>
                  <a:lnTo>
                    <a:pt x="214947" y="965200"/>
                  </a:lnTo>
                  <a:lnTo>
                    <a:pt x="228549" y="927100"/>
                  </a:lnTo>
                  <a:lnTo>
                    <a:pt x="242544" y="901700"/>
                  </a:lnTo>
                  <a:lnTo>
                    <a:pt x="256908" y="863600"/>
                  </a:lnTo>
                  <a:lnTo>
                    <a:pt x="271665" y="838200"/>
                  </a:lnTo>
                  <a:lnTo>
                    <a:pt x="286791" y="800100"/>
                  </a:lnTo>
                  <a:lnTo>
                    <a:pt x="302298" y="774700"/>
                  </a:lnTo>
                  <a:lnTo>
                    <a:pt x="318173" y="736600"/>
                  </a:lnTo>
                  <a:lnTo>
                    <a:pt x="334416" y="711200"/>
                  </a:lnTo>
                  <a:lnTo>
                    <a:pt x="351015" y="673100"/>
                  </a:lnTo>
                  <a:lnTo>
                    <a:pt x="367995" y="647700"/>
                  </a:lnTo>
                  <a:lnTo>
                    <a:pt x="385318" y="609600"/>
                  </a:lnTo>
                  <a:lnTo>
                    <a:pt x="403009" y="584200"/>
                  </a:lnTo>
                  <a:lnTo>
                    <a:pt x="421043" y="558800"/>
                  </a:lnTo>
                  <a:lnTo>
                    <a:pt x="439445" y="520700"/>
                  </a:lnTo>
                  <a:lnTo>
                    <a:pt x="458177" y="495300"/>
                  </a:lnTo>
                  <a:lnTo>
                    <a:pt x="477266" y="469900"/>
                  </a:lnTo>
                  <a:lnTo>
                    <a:pt x="496697" y="431800"/>
                  </a:lnTo>
                  <a:lnTo>
                    <a:pt x="516458" y="406400"/>
                  </a:lnTo>
                  <a:lnTo>
                    <a:pt x="536575" y="381000"/>
                  </a:lnTo>
                  <a:lnTo>
                    <a:pt x="557009" y="355600"/>
                  </a:lnTo>
                  <a:lnTo>
                    <a:pt x="577773" y="317500"/>
                  </a:lnTo>
                  <a:lnTo>
                    <a:pt x="620306" y="266700"/>
                  </a:lnTo>
                  <a:lnTo>
                    <a:pt x="664121" y="215900"/>
                  </a:lnTo>
                  <a:lnTo>
                    <a:pt x="709193" y="165100"/>
                  </a:lnTo>
                  <a:lnTo>
                    <a:pt x="732205" y="127000"/>
                  </a:lnTo>
                  <a:lnTo>
                    <a:pt x="779145" y="76200"/>
                  </a:lnTo>
                  <a:lnTo>
                    <a:pt x="827303" y="25400"/>
                  </a:lnTo>
                  <a:lnTo>
                    <a:pt x="882385" y="0"/>
                  </a:lnTo>
                  <a:lnTo>
                    <a:pt x="860780" y="12699"/>
                  </a:lnTo>
                  <a:lnTo>
                    <a:pt x="836358" y="38100"/>
                  </a:lnTo>
                  <a:lnTo>
                    <a:pt x="812241" y="63500"/>
                  </a:lnTo>
                  <a:lnTo>
                    <a:pt x="788416" y="88900"/>
                  </a:lnTo>
                  <a:lnTo>
                    <a:pt x="764895" y="114300"/>
                  </a:lnTo>
                  <a:lnTo>
                    <a:pt x="741679" y="139700"/>
                  </a:lnTo>
                  <a:lnTo>
                    <a:pt x="718769" y="165100"/>
                  </a:lnTo>
                  <a:lnTo>
                    <a:pt x="696175" y="190500"/>
                  </a:lnTo>
                  <a:lnTo>
                    <a:pt x="673887" y="215900"/>
                  </a:lnTo>
                  <a:lnTo>
                    <a:pt x="651916" y="241300"/>
                  </a:lnTo>
                  <a:lnTo>
                    <a:pt x="630262" y="279400"/>
                  </a:lnTo>
                  <a:lnTo>
                    <a:pt x="608939" y="304800"/>
                  </a:lnTo>
                  <a:lnTo>
                    <a:pt x="587921" y="330200"/>
                  </a:lnTo>
                  <a:lnTo>
                    <a:pt x="567245" y="355600"/>
                  </a:lnTo>
                  <a:lnTo>
                    <a:pt x="546900" y="381000"/>
                  </a:lnTo>
                  <a:lnTo>
                    <a:pt x="526884" y="419100"/>
                  </a:lnTo>
                  <a:lnTo>
                    <a:pt x="507199" y="444500"/>
                  </a:lnTo>
                  <a:lnTo>
                    <a:pt x="487857" y="469900"/>
                  </a:lnTo>
                  <a:lnTo>
                    <a:pt x="468845" y="508000"/>
                  </a:lnTo>
                  <a:lnTo>
                    <a:pt x="450189" y="533400"/>
                  </a:lnTo>
                  <a:lnTo>
                    <a:pt x="431876" y="558800"/>
                  </a:lnTo>
                  <a:lnTo>
                    <a:pt x="413918" y="596900"/>
                  </a:lnTo>
                  <a:lnTo>
                    <a:pt x="396316" y="622300"/>
                  </a:lnTo>
                  <a:lnTo>
                    <a:pt x="379056" y="647700"/>
                  </a:lnTo>
                  <a:lnTo>
                    <a:pt x="362165" y="685800"/>
                  </a:lnTo>
                  <a:lnTo>
                    <a:pt x="345630" y="711200"/>
                  </a:lnTo>
                  <a:lnTo>
                    <a:pt x="329450" y="749300"/>
                  </a:lnTo>
                  <a:lnTo>
                    <a:pt x="313651" y="774700"/>
                  </a:lnTo>
                  <a:lnTo>
                    <a:pt x="298221" y="812800"/>
                  </a:lnTo>
                  <a:lnTo>
                    <a:pt x="283159" y="838200"/>
                  </a:lnTo>
                  <a:lnTo>
                    <a:pt x="268465" y="876300"/>
                  </a:lnTo>
                  <a:lnTo>
                    <a:pt x="254165" y="901700"/>
                  </a:lnTo>
                  <a:lnTo>
                    <a:pt x="240233" y="939800"/>
                  </a:lnTo>
                  <a:lnTo>
                    <a:pt x="226695" y="965200"/>
                  </a:lnTo>
                  <a:lnTo>
                    <a:pt x="213537" y="1003300"/>
                  </a:lnTo>
                  <a:lnTo>
                    <a:pt x="200761" y="1028700"/>
                  </a:lnTo>
                  <a:lnTo>
                    <a:pt x="188391" y="1066800"/>
                  </a:lnTo>
                  <a:lnTo>
                    <a:pt x="176402" y="1104900"/>
                  </a:lnTo>
                  <a:lnTo>
                    <a:pt x="164820" y="1130300"/>
                  </a:lnTo>
                  <a:lnTo>
                    <a:pt x="153644" y="1168400"/>
                  </a:lnTo>
                  <a:lnTo>
                    <a:pt x="142862" y="1206500"/>
                  </a:lnTo>
                  <a:lnTo>
                    <a:pt x="132499" y="1231900"/>
                  </a:lnTo>
                  <a:lnTo>
                    <a:pt x="122529" y="1270000"/>
                  </a:lnTo>
                  <a:lnTo>
                    <a:pt x="112979" y="1308100"/>
                  </a:lnTo>
                  <a:lnTo>
                    <a:pt x="103847" y="1333500"/>
                  </a:lnTo>
                  <a:lnTo>
                    <a:pt x="95135" y="1371600"/>
                  </a:lnTo>
                  <a:lnTo>
                    <a:pt x="86842" y="1409700"/>
                  </a:lnTo>
                  <a:lnTo>
                    <a:pt x="78968" y="1447800"/>
                  </a:lnTo>
                  <a:lnTo>
                    <a:pt x="71526" y="1473200"/>
                  </a:lnTo>
                  <a:lnTo>
                    <a:pt x="64503" y="1511300"/>
                  </a:lnTo>
                  <a:lnTo>
                    <a:pt x="57924" y="1549400"/>
                  </a:lnTo>
                  <a:lnTo>
                    <a:pt x="51765" y="1587500"/>
                  </a:lnTo>
                  <a:lnTo>
                    <a:pt x="46062" y="1625600"/>
                  </a:lnTo>
                  <a:lnTo>
                    <a:pt x="40792" y="1663700"/>
                  </a:lnTo>
                  <a:lnTo>
                    <a:pt x="35953" y="1689100"/>
                  </a:lnTo>
                  <a:lnTo>
                    <a:pt x="31572" y="1727200"/>
                  </a:lnTo>
                  <a:lnTo>
                    <a:pt x="27647" y="1765300"/>
                  </a:lnTo>
                  <a:lnTo>
                    <a:pt x="24168" y="1803400"/>
                  </a:lnTo>
                  <a:lnTo>
                    <a:pt x="21145" y="1841500"/>
                  </a:lnTo>
                  <a:lnTo>
                    <a:pt x="18567" y="1879600"/>
                  </a:lnTo>
                  <a:lnTo>
                    <a:pt x="16471" y="1917700"/>
                  </a:lnTo>
                  <a:lnTo>
                    <a:pt x="14820" y="1955800"/>
                  </a:lnTo>
                  <a:lnTo>
                    <a:pt x="13639" y="1993900"/>
                  </a:lnTo>
                  <a:lnTo>
                    <a:pt x="12941" y="2019300"/>
                  </a:lnTo>
                  <a:lnTo>
                    <a:pt x="12700" y="2057400"/>
                  </a:lnTo>
                  <a:lnTo>
                    <a:pt x="12941" y="2095500"/>
                  </a:lnTo>
                  <a:lnTo>
                    <a:pt x="13652" y="2133600"/>
                  </a:lnTo>
                  <a:lnTo>
                    <a:pt x="14820" y="2171700"/>
                  </a:lnTo>
                  <a:lnTo>
                    <a:pt x="16471" y="2209800"/>
                  </a:lnTo>
                  <a:lnTo>
                    <a:pt x="18580" y="2247900"/>
                  </a:lnTo>
                  <a:lnTo>
                    <a:pt x="21145" y="2286000"/>
                  </a:lnTo>
                  <a:lnTo>
                    <a:pt x="24168" y="2324100"/>
                  </a:lnTo>
                  <a:lnTo>
                    <a:pt x="27647" y="2362200"/>
                  </a:lnTo>
                  <a:lnTo>
                    <a:pt x="31584" y="2400300"/>
                  </a:lnTo>
                  <a:lnTo>
                    <a:pt x="35966" y="2425700"/>
                  </a:lnTo>
                  <a:lnTo>
                    <a:pt x="40792" y="2463800"/>
                  </a:lnTo>
                  <a:lnTo>
                    <a:pt x="46075" y="2501900"/>
                  </a:lnTo>
                  <a:lnTo>
                    <a:pt x="51777" y="2540000"/>
                  </a:lnTo>
                  <a:lnTo>
                    <a:pt x="57937" y="2578100"/>
                  </a:lnTo>
                  <a:lnTo>
                    <a:pt x="64516" y="2616200"/>
                  </a:lnTo>
                  <a:lnTo>
                    <a:pt x="71539" y="2641600"/>
                  </a:lnTo>
                  <a:lnTo>
                    <a:pt x="78981" y="2679700"/>
                  </a:lnTo>
                  <a:lnTo>
                    <a:pt x="86855" y="2717800"/>
                  </a:lnTo>
                  <a:lnTo>
                    <a:pt x="95148" y="2755900"/>
                  </a:lnTo>
                  <a:lnTo>
                    <a:pt x="103873" y="2781300"/>
                  </a:lnTo>
                  <a:lnTo>
                    <a:pt x="113004" y="2819400"/>
                  </a:lnTo>
                  <a:lnTo>
                    <a:pt x="122554" y="2857500"/>
                  </a:lnTo>
                  <a:lnTo>
                    <a:pt x="132524" y="2895600"/>
                  </a:lnTo>
                  <a:lnTo>
                    <a:pt x="142887" y="2921000"/>
                  </a:lnTo>
                  <a:lnTo>
                    <a:pt x="153670" y="2959100"/>
                  </a:lnTo>
                  <a:lnTo>
                    <a:pt x="164846" y="2997200"/>
                  </a:lnTo>
                  <a:lnTo>
                    <a:pt x="176441" y="3022600"/>
                  </a:lnTo>
                  <a:lnTo>
                    <a:pt x="188417" y="3060700"/>
                  </a:lnTo>
                  <a:lnTo>
                    <a:pt x="200786" y="3086100"/>
                  </a:lnTo>
                  <a:lnTo>
                    <a:pt x="213563" y="3124200"/>
                  </a:lnTo>
                  <a:lnTo>
                    <a:pt x="226720" y="3162300"/>
                  </a:lnTo>
                  <a:lnTo>
                    <a:pt x="240258" y="3187700"/>
                  </a:lnTo>
                  <a:lnTo>
                    <a:pt x="254190" y="3225800"/>
                  </a:lnTo>
                  <a:lnTo>
                    <a:pt x="268503" y="3251200"/>
                  </a:lnTo>
                  <a:lnTo>
                    <a:pt x="283184" y="3289300"/>
                  </a:lnTo>
                  <a:lnTo>
                    <a:pt x="298246" y="3314700"/>
                  </a:lnTo>
                  <a:lnTo>
                    <a:pt x="313690" y="3352800"/>
                  </a:lnTo>
                  <a:lnTo>
                    <a:pt x="329488" y="3378200"/>
                  </a:lnTo>
                  <a:lnTo>
                    <a:pt x="345668" y="3416300"/>
                  </a:lnTo>
                  <a:lnTo>
                    <a:pt x="362203" y="3441700"/>
                  </a:lnTo>
                  <a:lnTo>
                    <a:pt x="379095" y="3467100"/>
                  </a:lnTo>
                  <a:lnTo>
                    <a:pt x="396354" y="3505200"/>
                  </a:lnTo>
                  <a:lnTo>
                    <a:pt x="413956" y="3530600"/>
                  </a:lnTo>
                  <a:lnTo>
                    <a:pt x="431926" y="3568700"/>
                  </a:lnTo>
                  <a:lnTo>
                    <a:pt x="450227" y="3594100"/>
                  </a:lnTo>
                  <a:lnTo>
                    <a:pt x="468896" y="3619500"/>
                  </a:lnTo>
                  <a:lnTo>
                    <a:pt x="487895" y="3657600"/>
                  </a:lnTo>
                  <a:lnTo>
                    <a:pt x="507238" y="3683000"/>
                  </a:lnTo>
                  <a:lnTo>
                    <a:pt x="526923" y="3708400"/>
                  </a:lnTo>
                  <a:lnTo>
                    <a:pt x="546938" y="3733800"/>
                  </a:lnTo>
                  <a:lnTo>
                    <a:pt x="567296" y="3771900"/>
                  </a:lnTo>
                  <a:lnTo>
                    <a:pt x="587971" y="3797300"/>
                  </a:lnTo>
                  <a:lnTo>
                    <a:pt x="608977" y="3822700"/>
                  </a:lnTo>
                  <a:lnTo>
                    <a:pt x="630313" y="3848100"/>
                  </a:lnTo>
                  <a:lnTo>
                    <a:pt x="651967" y="3873500"/>
                  </a:lnTo>
                  <a:lnTo>
                    <a:pt x="673938" y="3898900"/>
                  </a:lnTo>
                  <a:lnTo>
                    <a:pt x="696226" y="3937000"/>
                  </a:lnTo>
                  <a:lnTo>
                    <a:pt x="718820" y="3962400"/>
                  </a:lnTo>
                  <a:lnTo>
                    <a:pt x="741730" y="3987800"/>
                  </a:lnTo>
                  <a:lnTo>
                    <a:pt x="764946" y="4013200"/>
                  </a:lnTo>
                  <a:lnTo>
                    <a:pt x="788466" y="4038600"/>
                  </a:lnTo>
                  <a:lnTo>
                    <a:pt x="812292" y="4064000"/>
                  </a:lnTo>
                  <a:lnTo>
                    <a:pt x="836409" y="4089400"/>
                  </a:lnTo>
                  <a:lnTo>
                    <a:pt x="860831" y="4114800"/>
                  </a:lnTo>
                  <a:lnTo>
                    <a:pt x="885532" y="4140200"/>
                  </a:lnTo>
                  <a:lnTo>
                    <a:pt x="910539" y="4152900"/>
                  </a:lnTo>
                  <a:lnTo>
                    <a:pt x="935824" y="4178300"/>
                  </a:lnTo>
                  <a:lnTo>
                    <a:pt x="961390" y="4203700"/>
                  </a:lnTo>
                  <a:lnTo>
                    <a:pt x="987247" y="4229100"/>
                  </a:lnTo>
                  <a:lnTo>
                    <a:pt x="1013371" y="4254500"/>
                  </a:lnTo>
                  <a:lnTo>
                    <a:pt x="1039787" y="4279900"/>
                  </a:lnTo>
                  <a:lnTo>
                    <a:pt x="1066457" y="4292600"/>
                  </a:lnTo>
                  <a:lnTo>
                    <a:pt x="1093406" y="4318000"/>
                  </a:lnTo>
                  <a:lnTo>
                    <a:pt x="1120622" y="4343400"/>
                  </a:lnTo>
                  <a:lnTo>
                    <a:pt x="1148105" y="4356100"/>
                  </a:lnTo>
                  <a:lnTo>
                    <a:pt x="1175854" y="4381500"/>
                  </a:lnTo>
                  <a:lnTo>
                    <a:pt x="1203845" y="4406900"/>
                  </a:lnTo>
                  <a:lnTo>
                    <a:pt x="1232103" y="4419600"/>
                  </a:lnTo>
                  <a:lnTo>
                    <a:pt x="1260614" y="4445000"/>
                  </a:lnTo>
                  <a:lnTo>
                    <a:pt x="1289380" y="4457700"/>
                  </a:lnTo>
                  <a:lnTo>
                    <a:pt x="1318386" y="4483100"/>
                  </a:lnTo>
                  <a:lnTo>
                    <a:pt x="1347635" y="4495800"/>
                  </a:lnTo>
                  <a:lnTo>
                    <a:pt x="1377124" y="4521200"/>
                  </a:lnTo>
                  <a:lnTo>
                    <a:pt x="1406867" y="4533900"/>
                  </a:lnTo>
                  <a:lnTo>
                    <a:pt x="1436827" y="4559300"/>
                  </a:lnTo>
                  <a:lnTo>
                    <a:pt x="1467027" y="4572000"/>
                  </a:lnTo>
                  <a:lnTo>
                    <a:pt x="1497469" y="4597400"/>
                  </a:lnTo>
                  <a:lnTo>
                    <a:pt x="1528127" y="4610100"/>
                  </a:lnTo>
                  <a:lnTo>
                    <a:pt x="1559001" y="4622800"/>
                  </a:lnTo>
                  <a:lnTo>
                    <a:pt x="1590116" y="4635500"/>
                  </a:lnTo>
                  <a:lnTo>
                    <a:pt x="1621434" y="4660900"/>
                  </a:lnTo>
                  <a:lnTo>
                    <a:pt x="1652981" y="4673600"/>
                  </a:lnTo>
                  <a:lnTo>
                    <a:pt x="1684731" y="4686300"/>
                  </a:lnTo>
                  <a:lnTo>
                    <a:pt x="1716697" y="4699000"/>
                  </a:lnTo>
                  <a:lnTo>
                    <a:pt x="1748866" y="4711700"/>
                  </a:lnTo>
                  <a:lnTo>
                    <a:pt x="1781238" y="4724400"/>
                  </a:lnTo>
                  <a:lnTo>
                    <a:pt x="1813814" y="4749800"/>
                  </a:lnTo>
                  <a:lnTo>
                    <a:pt x="1846592" y="4762500"/>
                  </a:lnTo>
                  <a:lnTo>
                    <a:pt x="1879561" y="4775200"/>
                  </a:lnTo>
                  <a:lnTo>
                    <a:pt x="1912734" y="4787900"/>
                  </a:lnTo>
                  <a:lnTo>
                    <a:pt x="1946084" y="4800600"/>
                  </a:lnTo>
                  <a:close/>
                </a:path>
                <a:path w="5064125" h="4965700">
                  <a:moveTo>
                    <a:pt x="5064125" y="127000"/>
                  </a:moveTo>
                  <a:lnTo>
                    <a:pt x="5051653" y="114300"/>
                  </a:lnTo>
                  <a:lnTo>
                    <a:pt x="5028133" y="88900"/>
                  </a:lnTo>
                  <a:lnTo>
                    <a:pt x="5004308" y="63500"/>
                  </a:lnTo>
                  <a:lnTo>
                    <a:pt x="4980190" y="38100"/>
                  </a:lnTo>
                  <a:lnTo>
                    <a:pt x="4955768" y="12700"/>
                  </a:lnTo>
                  <a:lnTo>
                    <a:pt x="4934214" y="0"/>
                  </a:lnTo>
                  <a:lnTo>
                    <a:pt x="4964772" y="0"/>
                  </a:lnTo>
                  <a:lnTo>
                    <a:pt x="5013528" y="50800"/>
                  </a:lnTo>
                  <a:lnTo>
                    <a:pt x="5061077" y="101600"/>
                  </a:lnTo>
                  <a:lnTo>
                    <a:pt x="5064125" y="114300"/>
                  </a:lnTo>
                  <a:lnTo>
                    <a:pt x="5064125" y="127000"/>
                  </a:lnTo>
                  <a:close/>
                </a:path>
                <a:path w="5064125" h="4965700">
                  <a:moveTo>
                    <a:pt x="5064125" y="4013200"/>
                  </a:moveTo>
                  <a:lnTo>
                    <a:pt x="5051653" y="4013200"/>
                  </a:lnTo>
                  <a:lnTo>
                    <a:pt x="5064125" y="4000500"/>
                  </a:lnTo>
                  <a:lnTo>
                    <a:pt x="5064125" y="4013200"/>
                  </a:lnTo>
                  <a:close/>
                </a:path>
                <a:path w="5064125" h="4965700">
                  <a:moveTo>
                    <a:pt x="3908272" y="4800600"/>
                  </a:moveTo>
                  <a:lnTo>
                    <a:pt x="3870515" y="4800600"/>
                  </a:lnTo>
                  <a:lnTo>
                    <a:pt x="3903941" y="4787900"/>
                  </a:lnTo>
                  <a:lnTo>
                    <a:pt x="3937101" y="4775200"/>
                  </a:lnTo>
                  <a:lnTo>
                    <a:pt x="3970083" y="4762500"/>
                  </a:lnTo>
                  <a:lnTo>
                    <a:pt x="4002849" y="4749800"/>
                  </a:lnTo>
                  <a:lnTo>
                    <a:pt x="4035437" y="4724400"/>
                  </a:lnTo>
                  <a:lnTo>
                    <a:pt x="4067809" y="4711700"/>
                  </a:lnTo>
                  <a:lnTo>
                    <a:pt x="4099979" y="4699000"/>
                  </a:lnTo>
                  <a:lnTo>
                    <a:pt x="4131945" y="4686300"/>
                  </a:lnTo>
                  <a:lnTo>
                    <a:pt x="4163695" y="4673600"/>
                  </a:lnTo>
                  <a:lnTo>
                    <a:pt x="4195229" y="4660900"/>
                  </a:lnTo>
                  <a:lnTo>
                    <a:pt x="4226559" y="4635500"/>
                  </a:lnTo>
                  <a:lnTo>
                    <a:pt x="4257662" y="4622800"/>
                  </a:lnTo>
                  <a:lnTo>
                    <a:pt x="4288548" y="4610100"/>
                  </a:lnTo>
                  <a:lnTo>
                    <a:pt x="4319206" y="4597400"/>
                  </a:lnTo>
                  <a:lnTo>
                    <a:pt x="4349635" y="4572000"/>
                  </a:lnTo>
                  <a:lnTo>
                    <a:pt x="4379836" y="4559300"/>
                  </a:lnTo>
                  <a:lnTo>
                    <a:pt x="4409808" y="4533900"/>
                  </a:lnTo>
                  <a:lnTo>
                    <a:pt x="4439539" y="4521200"/>
                  </a:lnTo>
                  <a:lnTo>
                    <a:pt x="4469028" y="4495800"/>
                  </a:lnTo>
                  <a:lnTo>
                    <a:pt x="4498276" y="4483100"/>
                  </a:lnTo>
                  <a:lnTo>
                    <a:pt x="4527283" y="4457700"/>
                  </a:lnTo>
                  <a:lnTo>
                    <a:pt x="4556048" y="4445000"/>
                  </a:lnTo>
                  <a:lnTo>
                    <a:pt x="4584547" y="4419600"/>
                  </a:lnTo>
                  <a:lnTo>
                    <a:pt x="4612805" y="4406900"/>
                  </a:lnTo>
                  <a:lnTo>
                    <a:pt x="4640808" y="4381500"/>
                  </a:lnTo>
                  <a:lnTo>
                    <a:pt x="4668558" y="4356100"/>
                  </a:lnTo>
                  <a:lnTo>
                    <a:pt x="4696028" y="4343400"/>
                  </a:lnTo>
                  <a:lnTo>
                    <a:pt x="4723244" y="4318000"/>
                  </a:lnTo>
                  <a:lnTo>
                    <a:pt x="4750193" y="4292600"/>
                  </a:lnTo>
                  <a:lnTo>
                    <a:pt x="4776876" y="4279900"/>
                  </a:lnTo>
                  <a:lnTo>
                    <a:pt x="4803279" y="4254500"/>
                  </a:lnTo>
                  <a:lnTo>
                    <a:pt x="4829416" y="4229100"/>
                  </a:lnTo>
                  <a:lnTo>
                    <a:pt x="4855260" y="4203700"/>
                  </a:lnTo>
                  <a:lnTo>
                    <a:pt x="4880838" y="4178300"/>
                  </a:lnTo>
                  <a:lnTo>
                    <a:pt x="4906111" y="4152900"/>
                  </a:lnTo>
                  <a:lnTo>
                    <a:pt x="4931117" y="4140200"/>
                  </a:lnTo>
                  <a:lnTo>
                    <a:pt x="4955819" y="4114800"/>
                  </a:lnTo>
                  <a:lnTo>
                    <a:pt x="4980241" y="4089400"/>
                  </a:lnTo>
                  <a:lnTo>
                    <a:pt x="5004358" y="4064000"/>
                  </a:lnTo>
                  <a:lnTo>
                    <a:pt x="5028183" y="4038600"/>
                  </a:lnTo>
                  <a:lnTo>
                    <a:pt x="5051704" y="4013200"/>
                  </a:lnTo>
                  <a:lnTo>
                    <a:pt x="5061077" y="4013200"/>
                  </a:lnTo>
                  <a:lnTo>
                    <a:pt x="5013528" y="4064000"/>
                  </a:lnTo>
                  <a:lnTo>
                    <a:pt x="4964772" y="4114800"/>
                  </a:lnTo>
                  <a:lnTo>
                    <a:pt x="4914849" y="4165600"/>
                  </a:lnTo>
                  <a:lnTo>
                    <a:pt x="4863769" y="4216400"/>
                  </a:lnTo>
                  <a:lnTo>
                    <a:pt x="4811572" y="4267200"/>
                  </a:lnTo>
                  <a:lnTo>
                    <a:pt x="4785042" y="4279900"/>
                  </a:lnTo>
                  <a:lnTo>
                    <a:pt x="4731181" y="4330700"/>
                  </a:lnTo>
                  <a:lnTo>
                    <a:pt x="4703851" y="4356100"/>
                  </a:lnTo>
                  <a:lnTo>
                    <a:pt x="4676254" y="4368800"/>
                  </a:lnTo>
                  <a:lnTo>
                    <a:pt x="4620259" y="4419600"/>
                  </a:lnTo>
                  <a:lnTo>
                    <a:pt x="4591888" y="4432300"/>
                  </a:lnTo>
                  <a:lnTo>
                    <a:pt x="4563249" y="4457700"/>
                  </a:lnTo>
                  <a:lnTo>
                    <a:pt x="4534357" y="4470400"/>
                  </a:lnTo>
                  <a:lnTo>
                    <a:pt x="4505223" y="4495800"/>
                  </a:lnTo>
                  <a:lnTo>
                    <a:pt x="4475848" y="4508500"/>
                  </a:lnTo>
                  <a:lnTo>
                    <a:pt x="4446231" y="4533900"/>
                  </a:lnTo>
                  <a:lnTo>
                    <a:pt x="4416361" y="4546600"/>
                  </a:lnTo>
                  <a:lnTo>
                    <a:pt x="4386262" y="4572000"/>
                  </a:lnTo>
                  <a:lnTo>
                    <a:pt x="4325366" y="4597400"/>
                  </a:lnTo>
                  <a:lnTo>
                    <a:pt x="4294568" y="4622800"/>
                  </a:lnTo>
                  <a:lnTo>
                    <a:pt x="4232313" y="4648200"/>
                  </a:lnTo>
                  <a:lnTo>
                    <a:pt x="4200855" y="4673600"/>
                  </a:lnTo>
                  <a:lnTo>
                    <a:pt x="4007624" y="4749800"/>
                  </a:lnTo>
                  <a:lnTo>
                    <a:pt x="3974706" y="4775200"/>
                  </a:lnTo>
                  <a:lnTo>
                    <a:pt x="3908272" y="4800600"/>
                  </a:lnTo>
                  <a:close/>
                </a:path>
                <a:path w="5064125" h="4965700">
                  <a:moveTo>
                    <a:pt x="2150071" y="4864100"/>
                  </a:moveTo>
                  <a:lnTo>
                    <a:pt x="2112124" y="4864100"/>
                  </a:lnTo>
                  <a:lnTo>
                    <a:pt x="1941829" y="4800600"/>
                  </a:lnTo>
                  <a:lnTo>
                    <a:pt x="1979561" y="4800600"/>
                  </a:lnTo>
                  <a:lnTo>
                    <a:pt x="2013356" y="4813300"/>
                  </a:lnTo>
                  <a:lnTo>
                    <a:pt x="2047278" y="4826000"/>
                  </a:lnTo>
                  <a:lnTo>
                    <a:pt x="2081364" y="4838700"/>
                  </a:lnTo>
                  <a:lnTo>
                    <a:pt x="2115629" y="4851400"/>
                  </a:lnTo>
                  <a:lnTo>
                    <a:pt x="2150071" y="4864100"/>
                  </a:lnTo>
                  <a:close/>
                </a:path>
                <a:path w="5064125" h="4965700">
                  <a:moveTo>
                    <a:pt x="3704475" y="4864100"/>
                  </a:moveTo>
                  <a:lnTo>
                    <a:pt x="3666528" y="4864100"/>
                  </a:lnTo>
                  <a:lnTo>
                    <a:pt x="3701046" y="4851400"/>
                  </a:lnTo>
                  <a:lnTo>
                    <a:pt x="3735311" y="4838700"/>
                  </a:lnTo>
                  <a:lnTo>
                    <a:pt x="3769398" y="4826000"/>
                  </a:lnTo>
                  <a:lnTo>
                    <a:pt x="3803307" y="4813300"/>
                  </a:lnTo>
                  <a:lnTo>
                    <a:pt x="3837038" y="4800600"/>
                  </a:lnTo>
                  <a:lnTo>
                    <a:pt x="3874770" y="4800600"/>
                  </a:lnTo>
                  <a:lnTo>
                    <a:pt x="3704475" y="4864100"/>
                  </a:lnTo>
                  <a:close/>
                </a:path>
                <a:path w="5064125" h="4965700">
                  <a:moveTo>
                    <a:pt x="2324773" y="4902200"/>
                  </a:moveTo>
                  <a:lnTo>
                    <a:pt x="2251506" y="4902200"/>
                  </a:lnTo>
                  <a:lnTo>
                    <a:pt x="2146706" y="4864100"/>
                  </a:lnTo>
                  <a:lnTo>
                    <a:pt x="2184603" y="4864100"/>
                  </a:lnTo>
                  <a:lnTo>
                    <a:pt x="2219452" y="4876800"/>
                  </a:lnTo>
                  <a:lnTo>
                    <a:pt x="2254402" y="4889500"/>
                  </a:lnTo>
                  <a:lnTo>
                    <a:pt x="2289429" y="4889500"/>
                  </a:lnTo>
                  <a:lnTo>
                    <a:pt x="2324773" y="4902200"/>
                  </a:lnTo>
                  <a:close/>
                </a:path>
                <a:path w="5064125" h="4965700">
                  <a:moveTo>
                    <a:pt x="3565093" y="4902200"/>
                  </a:moveTo>
                  <a:lnTo>
                    <a:pt x="3491826" y="4902200"/>
                  </a:lnTo>
                  <a:lnTo>
                    <a:pt x="3527171" y="4889500"/>
                  </a:lnTo>
                  <a:lnTo>
                    <a:pt x="3562197" y="4889500"/>
                  </a:lnTo>
                  <a:lnTo>
                    <a:pt x="3597224" y="4876800"/>
                  </a:lnTo>
                  <a:lnTo>
                    <a:pt x="3631996" y="4864100"/>
                  </a:lnTo>
                  <a:lnTo>
                    <a:pt x="3669893" y="4864100"/>
                  </a:lnTo>
                  <a:lnTo>
                    <a:pt x="3565093" y="4902200"/>
                  </a:lnTo>
                  <a:close/>
                </a:path>
                <a:path w="5064125" h="4965700">
                  <a:moveTo>
                    <a:pt x="2395766" y="4914900"/>
                  </a:moveTo>
                  <a:lnTo>
                    <a:pt x="2322182" y="4914900"/>
                  </a:lnTo>
                  <a:lnTo>
                    <a:pt x="2286761" y="4902200"/>
                  </a:lnTo>
                  <a:lnTo>
                    <a:pt x="2360104" y="4902200"/>
                  </a:lnTo>
                  <a:lnTo>
                    <a:pt x="2395766" y="4914900"/>
                  </a:lnTo>
                  <a:close/>
                </a:path>
                <a:path w="5064125" h="4965700">
                  <a:moveTo>
                    <a:pt x="3494417" y="4914900"/>
                  </a:moveTo>
                  <a:lnTo>
                    <a:pt x="3420833" y="4914900"/>
                  </a:lnTo>
                  <a:lnTo>
                    <a:pt x="3456495" y="4902200"/>
                  </a:lnTo>
                  <a:lnTo>
                    <a:pt x="3529838" y="4902200"/>
                  </a:lnTo>
                  <a:lnTo>
                    <a:pt x="3494417" y="4914900"/>
                  </a:lnTo>
                  <a:close/>
                </a:path>
                <a:path w="5064125" h="4965700">
                  <a:moveTo>
                    <a:pt x="2467355" y="4927600"/>
                  </a:moveTo>
                  <a:lnTo>
                    <a:pt x="2393492" y="4927600"/>
                  </a:lnTo>
                  <a:lnTo>
                    <a:pt x="2357754" y="4914900"/>
                  </a:lnTo>
                  <a:lnTo>
                    <a:pt x="2431402" y="4914900"/>
                  </a:lnTo>
                  <a:lnTo>
                    <a:pt x="2467355" y="4927600"/>
                  </a:lnTo>
                  <a:close/>
                </a:path>
                <a:path w="5064125" h="4965700">
                  <a:moveTo>
                    <a:pt x="3423107" y="4927600"/>
                  </a:moveTo>
                  <a:lnTo>
                    <a:pt x="3349244" y="4927600"/>
                  </a:lnTo>
                  <a:lnTo>
                    <a:pt x="3385184" y="4914900"/>
                  </a:lnTo>
                  <a:lnTo>
                    <a:pt x="3458845" y="4914900"/>
                  </a:lnTo>
                  <a:lnTo>
                    <a:pt x="3423107" y="4927600"/>
                  </a:lnTo>
                  <a:close/>
                </a:path>
                <a:path w="5064125" h="4965700">
                  <a:moveTo>
                    <a:pt x="2539542" y="4940300"/>
                  </a:moveTo>
                  <a:lnTo>
                    <a:pt x="2465400" y="4940300"/>
                  </a:lnTo>
                  <a:lnTo>
                    <a:pt x="2429370" y="4927600"/>
                  </a:lnTo>
                  <a:lnTo>
                    <a:pt x="2503297" y="4927600"/>
                  </a:lnTo>
                  <a:lnTo>
                    <a:pt x="2539542" y="4940300"/>
                  </a:lnTo>
                  <a:close/>
                </a:path>
                <a:path w="5064125" h="4965700">
                  <a:moveTo>
                    <a:pt x="3351199" y="4940300"/>
                  </a:moveTo>
                  <a:lnTo>
                    <a:pt x="3277057" y="4940300"/>
                  </a:lnTo>
                  <a:lnTo>
                    <a:pt x="3313303" y="4927600"/>
                  </a:lnTo>
                  <a:lnTo>
                    <a:pt x="3387229" y="4927600"/>
                  </a:lnTo>
                  <a:lnTo>
                    <a:pt x="3351199" y="4940300"/>
                  </a:lnTo>
                  <a:close/>
                </a:path>
                <a:path w="5064125" h="4965700">
                  <a:moveTo>
                    <a:pt x="2685542" y="4953000"/>
                  </a:moveTo>
                  <a:lnTo>
                    <a:pt x="2537891" y="4953000"/>
                  </a:lnTo>
                  <a:lnTo>
                    <a:pt x="2501582" y="4940300"/>
                  </a:lnTo>
                  <a:lnTo>
                    <a:pt x="2648762" y="4940300"/>
                  </a:lnTo>
                  <a:lnTo>
                    <a:pt x="2685542" y="4953000"/>
                  </a:lnTo>
                  <a:close/>
                </a:path>
                <a:path w="5064125" h="4965700">
                  <a:moveTo>
                    <a:pt x="3278708" y="4953000"/>
                  </a:moveTo>
                  <a:lnTo>
                    <a:pt x="3131057" y="4953000"/>
                  </a:lnTo>
                  <a:lnTo>
                    <a:pt x="3167837" y="4940300"/>
                  </a:lnTo>
                  <a:lnTo>
                    <a:pt x="3315017" y="4940300"/>
                  </a:lnTo>
                  <a:lnTo>
                    <a:pt x="3278708" y="4953000"/>
                  </a:lnTo>
                  <a:close/>
                </a:path>
                <a:path w="5064125" h="4965700">
                  <a:moveTo>
                    <a:pt x="3132061" y="4965700"/>
                  </a:moveTo>
                  <a:lnTo>
                    <a:pt x="2684538" y="4965700"/>
                  </a:lnTo>
                  <a:lnTo>
                    <a:pt x="2647683" y="4953000"/>
                  </a:lnTo>
                  <a:lnTo>
                    <a:pt x="3168916" y="4953000"/>
                  </a:lnTo>
                  <a:lnTo>
                    <a:pt x="3132061" y="4965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668655" y="767080"/>
            <a:ext cx="6145530" cy="4462780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12700" marR="5080">
              <a:lnSpc>
                <a:spcPct val="90000"/>
              </a:lnSpc>
              <a:spcBef>
                <a:spcPts val="485"/>
              </a:spcBef>
            </a:pP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Классный руководитель, </a:t>
            </a:r>
            <a:r>
              <a:rPr sz="32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Наталья</a:t>
            </a:r>
            <a:r>
              <a:rPr sz="3200" spc="11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Ивановна. </a:t>
            </a:r>
            <a:r>
              <a:rPr sz="32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опытная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заботливая </a:t>
            </a: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учительница,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которая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знает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 </a:t>
            </a:r>
            <a:r>
              <a:rPr sz="3200" spc="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болезни</a:t>
            </a:r>
            <a:r>
              <a:rPr sz="32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Андрея</a:t>
            </a:r>
            <a:r>
              <a:rPr sz="32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3200" spc="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старается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его </a:t>
            </a:r>
            <a:r>
              <a:rPr sz="3200" spc="-8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поддержать.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Однако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она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всегда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понять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тонкости </a:t>
            </a:r>
            <a:r>
              <a:rPr sz="32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подростковой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психологии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всегда</a:t>
            </a:r>
            <a:r>
              <a:rPr sz="3200" spc="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7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правильно </a:t>
            </a:r>
            <a:r>
              <a:rPr sz="32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реагировать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3200" spc="8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32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чувства.</a:t>
            </a:r>
            <a:endParaRPr sz="3200">
              <a:latin typeface="Microsoft Sans Serif" panose="020B0604020202020204"/>
              <a:cs typeface="Microsoft Sans Serif" panose="020B0604020202020204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761" y="761"/>
            <a:ext cx="12191365" cy="6857365"/>
            <a:chOff x="761" y="761"/>
            <a:chExt cx="12191365" cy="6857365"/>
          </a:xfrm>
        </p:grpSpPr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230111" y="373380"/>
              <a:ext cx="5961888" cy="648462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761" y="761"/>
              <a:ext cx="12190730" cy="6856730"/>
            </a:xfrm>
            <a:custGeom>
              <a:avLst/>
              <a:gdLst/>
              <a:ahLst/>
              <a:cxnLst/>
              <a:rect l="l" t="t" r="r" b="b"/>
              <a:pathLst>
                <a:path w="12190730" h="6856730">
                  <a:moveTo>
                    <a:pt x="0" y="0"/>
                  </a:moveTo>
                  <a:lnTo>
                    <a:pt x="12190476" y="0"/>
                  </a:lnTo>
                  <a:lnTo>
                    <a:pt x="12190476" y="6856476"/>
                  </a:lnTo>
                  <a:lnTo>
                    <a:pt x="0" y="6856476"/>
                  </a:lnTo>
                  <a:lnTo>
                    <a:pt x="0" y="0"/>
                  </a:lnTo>
                  <a:close/>
                </a:path>
              </a:pathLst>
            </a:custGeom>
            <a:ln w="3175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24229" rIns="0" bIns="0" rtlCol="0">
            <a:spAutoFit/>
          </a:bodyPr>
          <a:lstStyle/>
          <a:p>
            <a:pPr marL="23495" marR="5080" algn="ctr">
              <a:lnSpc>
                <a:spcPct val="107000"/>
              </a:lnSpc>
              <a:spcBef>
                <a:spcPts val="100"/>
              </a:spcBef>
            </a:pPr>
            <a:r>
              <a:rPr spc="-5" dirty="0"/>
              <a:t>На</a:t>
            </a:r>
            <a:r>
              <a:rPr dirty="0"/>
              <a:t> уроке</a:t>
            </a:r>
            <a:r>
              <a:rPr spc="5" dirty="0"/>
              <a:t> </a:t>
            </a:r>
            <a:r>
              <a:rPr dirty="0"/>
              <a:t>математики </a:t>
            </a:r>
            <a:r>
              <a:rPr spc="-5" dirty="0"/>
              <a:t>Андрей</a:t>
            </a:r>
            <a:r>
              <a:rPr dirty="0"/>
              <a:t> </a:t>
            </a:r>
            <a:r>
              <a:rPr spc="-5" dirty="0"/>
              <a:t>получил </a:t>
            </a:r>
            <a:r>
              <a:rPr dirty="0"/>
              <a:t> </a:t>
            </a:r>
            <a:r>
              <a:rPr spc="-5" dirty="0"/>
              <a:t>неудовлетворительную оценку. Наталья Ивановна </a:t>
            </a:r>
            <a:r>
              <a:rPr dirty="0"/>
              <a:t> </a:t>
            </a:r>
            <a:r>
              <a:rPr spc="-5" dirty="0"/>
              <a:t>сделала</a:t>
            </a:r>
            <a:r>
              <a:rPr spc="-10" dirty="0"/>
              <a:t> </a:t>
            </a:r>
            <a:r>
              <a:rPr spc="-5" dirty="0"/>
              <a:t>ему замечание, сказав:</a:t>
            </a:r>
            <a:r>
              <a:rPr dirty="0"/>
              <a:t> </a:t>
            </a:r>
            <a:r>
              <a:rPr spc="-5" dirty="0"/>
              <a:t>«Андрей, тебе бы </a:t>
            </a:r>
            <a:r>
              <a:rPr spc="-785" dirty="0"/>
              <a:t> </a:t>
            </a:r>
            <a:r>
              <a:rPr spc="-5" dirty="0"/>
              <a:t>учебой заняться,</a:t>
            </a:r>
            <a:r>
              <a:rPr dirty="0"/>
              <a:t> а</a:t>
            </a:r>
            <a:r>
              <a:rPr spc="-5" dirty="0"/>
              <a:t> не мечтать!</a:t>
            </a:r>
            <a:r>
              <a:rPr dirty="0"/>
              <a:t> </a:t>
            </a:r>
            <a:r>
              <a:rPr spc="-5" dirty="0"/>
              <a:t>Тем</a:t>
            </a:r>
            <a:r>
              <a:rPr spc="-10" dirty="0"/>
              <a:t> </a:t>
            </a:r>
            <a:r>
              <a:rPr spc="-5" dirty="0"/>
              <a:t>более,</a:t>
            </a:r>
            <a:r>
              <a:rPr dirty="0"/>
              <a:t> у</a:t>
            </a:r>
            <a:r>
              <a:rPr spc="-5" dirty="0"/>
              <a:t> тебя </a:t>
            </a:r>
            <a:r>
              <a:rPr dirty="0"/>
              <a:t> </a:t>
            </a:r>
            <a:r>
              <a:rPr spc="-5" dirty="0"/>
              <a:t>эпилепсия, не забывай</a:t>
            </a:r>
            <a:r>
              <a:rPr dirty="0"/>
              <a:t> </a:t>
            </a:r>
            <a:r>
              <a:rPr spc="-5" dirty="0"/>
              <a:t>об этом!».</a:t>
            </a:r>
          </a:p>
        </p:txBody>
      </p:sp>
      <p:sp>
        <p:nvSpPr>
          <p:cNvPr id="3" name="object 3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422892" y="1562100"/>
            <a:ext cx="532130" cy="27940"/>
          </a:xfrm>
          <a:custGeom>
            <a:avLst/>
            <a:gdLst/>
            <a:ahLst/>
            <a:cxnLst/>
            <a:rect l="l" t="t" r="r" b="b"/>
            <a:pathLst>
              <a:path w="532129" h="27940">
                <a:moveTo>
                  <a:pt x="0" y="27939"/>
                </a:moveTo>
                <a:lnTo>
                  <a:pt x="532002" y="27939"/>
                </a:lnTo>
                <a:lnTo>
                  <a:pt x="532002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0120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120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6406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407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2693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6693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97994" y="1562100"/>
            <a:ext cx="12065" cy="27940"/>
          </a:xfrm>
          <a:custGeom>
            <a:avLst/>
            <a:gdLst/>
            <a:ahLst/>
            <a:cxnLst/>
            <a:rect l="l" t="t" r="r" b="b"/>
            <a:pathLst>
              <a:path w="12065" h="27940">
                <a:moveTo>
                  <a:pt x="0" y="27939"/>
                </a:moveTo>
                <a:lnTo>
                  <a:pt x="12065" y="27939"/>
                </a:lnTo>
                <a:lnTo>
                  <a:pt x="12065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422892" y="6430009"/>
            <a:ext cx="81280" cy="29209"/>
          </a:xfrm>
          <a:custGeom>
            <a:avLst/>
            <a:gdLst/>
            <a:ahLst/>
            <a:cxnLst/>
            <a:rect l="l" t="t" r="r" b="b"/>
            <a:pathLst>
              <a:path w="81279" h="29210">
                <a:moveTo>
                  <a:pt x="0" y="28701"/>
                </a:moveTo>
                <a:lnTo>
                  <a:pt x="81152" y="28701"/>
                </a:lnTo>
                <a:lnTo>
                  <a:pt x="81152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326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9612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3612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5898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9899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2185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" name="object 17"/>
          <p:cNvGrpSpPr/>
          <p:nvPr/>
        </p:nvGrpSpPr>
        <p:grpSpPr>
          <a:xfrm>
            <a:off x="9394190" y="1532889"/>
            <a:ext cx="2544445" cy="4954270"/>
            <a:chOff x="9394190" y="1532889"/>
            <a:chExt cx="2544445" cy="4954270"/>
          </a:xfrm>
        </p:grpSpPr>
        <p:sp>
          <p:nvSpPr>
            <p:cNvPr id="18" name="object 18"/>
            <p:cNvSpPr/>
            <p:nvPr/>
          </p:nvSpPr>
          <p:spPr>
            <a:xfrm>
              <a:off x="9422892" y="1590039"/>
              <a:ext cx="2487295" cy="4869180"/>
            </a:xfrm>
            <a:custGeom>
              <a:avLst/>
              <a:gdLst/>
              <a:ahLst/>
              <a:cxnLst/>
              <a:rect l="l" t="t" r="r" b="b"/>
              <a:pathLst>
                <a:path w="2487295" h="4869180">
                  <a:moveTo>
                    <a:pt x="2487168" y="0"/>
                  </a:moveTo>
                  <a:lnTo>
                    <a:pt x="0" y="0"/>
                  </a:lnTo>
                  <a:lnTo>
                    <a:pt x="0" y="4839982"/>
                  </a:lnTo>
                  <a:lnTo>
                    <a:pt x="2195703" y="4839982"/>
                  </a:lnTo>
                  <a:lnTo>
                    <a:pt x="2195703" y="4868684"/>
                  </a:lnTo>
                  <a:lnTo>
                    <a:pt x="2487168" y="4868684"/>
                  </a:lnTo>
                  <a:lnTo>
                    <a:pt x="2487168" y="4839982"/>
                  </a:lnTo>
                  <a:lnTo>
                    <a:pt x="2487168" y="0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394190" y="1532889"/>
              <a:ext cx="2544445" cy="4954270"/>
            </a:xfrm>
            <a:custGeom>
              <a:avLst/>
              <a:gdLst/>
              <a:ahLst/>
              <a:cxnLst/>
              <a:rect l="l" t="t" r="r" b="b"/>
              <a:pathLst>
                <a:path w="2544445" h="4954270">
                  <a:moveTo>
                    <a:pt x="57150" y="4697095"/>
                  </a:moveTo>
                  <a:lnTo>
                    <a:pt x="0" y="4697095"/>
                  </a:lnTo>
                  <a:lnTo>
                    <a:pt x="0" y="4925695"/>
                  </a:lnTo>
                  <a:lnTo>
                    <a:pt x="57150" y="4925695"/>
                  </a:lnTo>
                  <a:lnTo>
                    <a:pt x="57150" y="4697095"/>
                  </a:lnTo>
                  <a:close/>
                </a:path>
                <a:path w="2544445" h="4954270">
                  <a:moveTo>
                    <a:pt x="57150" y="4468495"/>
                  </a:moveTo>
                  <a:lnTo>
                    <a:pt x="0" y="4468495"/>
                  </a:lnTo>
                  <a:lnTo>
                    <a:pt x="0" y="4525645"/>
                  </a:lnTo>
                  <a:lnTo>
                    <a:pt x="57150" y="4525645"/>
                  </a:lnTo>
                  <a:lnTo>
                    <a:pt x="57150" y="4468495"/>
                  </a:lnTo>
                  <a:close/>
                </a:path>
                <a:path w="2544445" h="4954270">
                  <a:moveTo>
                    <a:pt x="57150" y="4068445"/>
                  </a:moveTo>
                  <a:lnTo>
                    <a:pt x="0" y="4068445"/>
                  </a:lnTo>
                  <a:lnTo>
                    <a:pt x="0" y="4297045"/>
                  </a:lnTo>
                  <a:lnTo>
                    <a:pt x="57150" y="4297045"/>
                  </a:lnTo>
                  <a:lnTo>
                    <a:pt x="57150" y="4068445"/>
                  </a:lnTo>
                  <a:close/>
                </a:path>
                <a:path w="2544445" h="4954270">
                  <a:moveTo>
                    <a:pt x="57150" y="3839845"/>
                  </a:moveTo>
                  <a:lnTo>
                    <a:pt x="0" y="3839845"/>
                  </a:lnTo>
                  <a:lnTo>
                    <a:pt x="0" y="3896995"/>
                  </a:lnTo>
                  <a:lnTo>
                    <a:pt x="57150" y="3896995"/>
                  </a:lnTo>
                  <a:lnTo>
                    <a:pt x="57150" y="3839845"/>
                  </a:lnTo>
                  <a:close/>
                </a:path>
                <a:path w="2544445" h="4954270">
                  <a:moveTo>
                    <a:pt x="57150" y="3439795"/>
                  </a:moveTo>
                  <a:lnTo>
                    <a:pt x="0" y="3439795"/>
                  </a:lnTo>
                  <a:lnTo>
                    <a:pt x="0" y="3668395"/>
                  </a:lnTo>
                  <a:lnTo>
                    <a:pt x="57150" y="3668395"/>
                  </a:lnTo>
                  <a:lnTo>
                    <a:pt x="57150" y="3439795"/>
                  </a:lnTo>
                  <a:close/>
                </a:path>
                <a:path w="2544445" h="4954270">
                  <a:moveTo>
                    <a:pt x="57150" y="3211195"/>
                  </a:moveTo>
                  <a:lnTo>
                    <a:pt x="0" y="3211195"/>
                  </a:lnTo>
                  <a:lnTo>
                    <a:pt x="0" y="3268345"/>
                  </a:lnTo>
                  <a:lnTo>
                    <a:pt x="57150" y="3268345"/>
                  </a:lnTo>
                  <a:lnTo>
                    <a:pt x="57150" y="3211195"/>
                  </a:lnTo>
                  <a:close/>
                </a:path>
                <a:path w="2544445" h="4954270">
                  <a:moveTo>
                    <a:pt x="57150" y="2811145"/>
                  </a:moveTo>
                  <a:lnTo>
                    <a:pt x="0" y="2811145"/>
                  </a:lnTo>
                  <a:lnTo>
                    <a:pt x="0" y="3039745"/>
                  </a:lnTo>
                  <a:lnTo>
                    <a:pt x="57150" y="3039745"/>
                  </a:lnTo>
                  <a:lnTo>
                    <a:pt x="57150" y="2811145"/>
                  </a:lnTo>
                  <a:close/>
                </a:path>
                <a:path w="2544445" h="4954270">
                  <a:moveTo>
                    <a:pt x="57150" y="2582545"/>
                  </a:moveTo>
                  <a:lnTo>
                    <a:pt x="0" y="2582545"/>
                  </a:lnTo>
                  <a:lnTo>
                    <a:pt x="0" y="2639695"/>
                  </a:lnTo>
                  <a:lnTo>
                    <a:pt x="57150" y="2639695"/>
                  </a:lnTo>
                  <a:lnTo>
                    <a:pt x="57150" y="2582545"/>
                  </a:lnTo>
                  <a:close/>
                </a:path>
                <a:path w="2544445" h="4954270">
                  <a:moveTo>
                    <a:pt x="57150" y="2182495"/>
                  </a:moveTo>
                  <a:lnTo>
                    <a:pt x="0" y="2182495"/>
                  </a:lnTo>
                  <a:lnTo>
                    <a:pt x="0" y="2411095"/>
                  </a:lnTo>
                  <a:lnTo>
                    <a:pt x="57150" y="2411095"/>
                  </a:lnTo>
                  <a:lnTo>
                    <a:pt x="57150" y="2182495"/>
                  </a:lnTo>
                  <a:close/>
                </a:path>
                <a:path w="2544445" h="4954270">
                  <a:moveTo>
                    <a:pt x="57150" y="1953895"/>
                  </a:moveTo>
                  <a:lnTo>
                    <a:pt x="0" y="1953895"/>
                  </a:lnTo>
                  <a:lnTo>
                    <a:pt x="0" y="2011045"/>
                  </a:lnTo>
                  <a:lnTo>
                    <a:pt x="57150" y="2011045"/>
                  </a:lnTo>
                  <a:lnTo>
                    <a:pt x="57150" y="1953895"/>
                  </a:lnTo>
                  <a:close/>
                </a:path>
                <a:path w="2544445" h="4954270">
                  <a:moveTo>
                    <a:pt x="57150" y="1553845"/>
                  </a:moveTo>
                  <a:lnTo>
                    <a:pt x="0" y="1553845"/>
                  </a:lnTo>
                  <a:lnTo>
                    <a:pt x="0" y="1782445"/>
                  </a:lnTo>
                  <a:lnTo>
                    <a:pt x="57150" y="1782445"/>
                  </a:lnTo>
                  <a:lnTo>
                    <a:pt x="57150" y="1553845"/>
                  </a:lnTo>
                  <a:close/>
                </a:path>
                <a:path w="2544445" h="4954270">
                  <a:moveTo>
                    <a:pt x="57150" y="1325245"/>
                  </a:moveTo>
                  <a:lnTo>
                    <a:pt x="0" y="1325245"/>
                  </a:lnTo>
                  <a:lnTo>
                    <a:pt x="0" y="1382395"/>
                  </a:lnTo>
                  <a:lnTo>
                    <a:pt x="57150" y="1382395"/>
                  </a:lnTo>
                  <a:lnTo>
                    <a:pt x="57150" y="1325245"/>
                  </a:lnTo>
                  <a:close/>
                </a:path>
                <a:path w="2544445" h="4954270">
                  <a:moveTo>
                    <a:pt x="57150" y="925195"/>
                  </a:moveTo>
                  <a:lnTo>
                    <a:pt x="0" y="925195"/>
                  </a:lnTo>
                  <a:lnTo>
                    <a:pt x="0" y="1153795"/>
                  </a:lnTo>
                  <a:lnTo>
                    <a:pt x="57150" y="1153795"/>
                  </a:lnTo>
                  <a:lnTo>
                    <a:pt x="57150" y="925195"/>
                  </a:lnTo>
                  <a:close/>
                </a:path>
                <a:path w="2544445" h="4954270">
                  <a:moveTo>
                    <a:pt x="57150" y="696595"/>
                  </a:moveTo>
                  <a:lnTo>
                    <a:pt x="0" y="696595"/>
                  </a:lnTo>
                  <a:lnTo>
                    <a:pt x="0" y="753745"/>
                  </a:lnTo>
                  <a:lnTo>
                    <a:pt x="57150" y="753745"/>
                  </a:lnTo>
                  <a:lnTo>
                    <a:pt x="57150" y="696595"/>
                  </a:lnTo>
                  <a:close/>
                </a:path>
                <a:path w="2544445" h="4954270">
                  <a:moveTo>
                    <a:pt x="57150" y="296545"/>
                  </a:moveTo>
                  <a:lnTo>
                    <a:pt x="0" y="296545"/>
                  </a:lnTo>
                  <a:lnTo>
                    <a:pt x="0" y="525145"/>
                  </a:lnTo>
                  <a:lnTo>
                    <a:pt x="57150" y="525145"/>
                  </a:lnTo>
                  <a:lnTo>
                    <a:pt x="57150" y="296545"/>
                  </a:lnTo>
                  <a:close/>
                </a:path>
                <a:path w="2544445" h="4954270">
                  <a:moveTo>
                    <a:pt x="57150" y="67945"/>
                  </a:moveTo>
                  <a:lnTo>
                    <a:pt x="0" y="67945"/>
                  </a:lnTo>
                  <a:lnTo>
                    <a:pt x="0" y="125095"/>
                  </a:lnTo>
                  <a:lnTo>
                    <a:pt x="57150" y="125095"/>
                  </a:lnTo>
                  <a:lnTo>
                    <a:pt x="57150" y="67945"/>
                  </a:lnTo>
                  <a:close/>
                </a:path>
                <a:path w="2544445" h="4954270">
                  <a:moveTo>
                    <a:pt x="338455" y="4897120"/>
                  </a:moveTo>
                  <a:lnTo>
                    <a:pt x="109855" y="4897120"/>
                  </a:lnTo>
                  <a:lnTo>
                    <a:pt x="109855" y="4954270"/>
                  </a:lnTo>
                  <a:lnTo>
                    <a:pt x="338455" y="4954270"/>
                  </a:lnTo>
                  <a:lnTo>
                    <a:pt x="338455" y="4897120"/>
                  </a:lnTo>
                  <a:close/>
                </a:path>
                <a:path w="2544445" h="4954270">
                  <a:moveTo>
                    <a:pt x="389255" y="0"/>
                  </a:moveTo>
                  <a:lnTo>
                    <a:pt x="160655" y="0"/>
                  </a:lnTo>
                  <a:lnTo>
                    <a:pt x="160655" y="57150"/>
                  </a:lnTo>
                  <a:lnTo>
                    <a:pt x="389255" y="57150"/>
                  </a:lnTo>
                  <a:lnTo>
                    <a:pt x="389255" y="0"/>
                  </a:lnTo>
                  <a:close/>
                </a:path>
                <a:path w="2544445" h="4954270">
                  <a:moveTo>
                    <a:pt x="567055" y="4897120"/>
                  </a:moveTo>
                  <a:lnTo>
                    <a:pt x="509905" y="4897120"/>
                  </a:lnTo>
                  <a:lnTo>
                    <a:pt x="509905" y="4954270"/>
                  </a:lnTo>
                  <a:lnTo>
                    <a:pt x="567055" y="4954270"/>
                  </a:lnTo>
                  <a:lnTo>
                    <a:pt x="567055" y="4897120"/>
                  </a:lnTo>
                  <a:close/>
                </a:path>
                <a:path w="2544445" h="4954270">
                  <a:moveTo>
                    <a:pt x="617855" y="0"/>
                  </a:moveTo>
                  <a:lnTo>
                    <a:pt x="560705" y="0"/>
                  </a:lnTo>
                  <a:lnTo>
                    <a:pt x="560705" y="57150"/>
                  </a:lnTo>
                  <a:lnTo>
                    <a:pt x="617855" y="57150"/>
                  </a:lnTo>
                  <a:lnTo>
                    <a:pt x="617855" y="0"/>
                  </a:lnTo>
                  <a:close/>
                </a:path>
                <a:path w="2544445" h="4954270">
                  <a:moveTo>
                    <a:pt x="967105" y="4897120"/>
                  </a:moveTo>
                  <a:lnTo>
                    <a:pt x="738505" y="4897120"/>
                  </a:lnTo>
                  <a:lnTo>
                    <a:pt x="738505" y="4954270"/>
                  </a:lnTo>
                  <a:lnTo>
                    <a:pt x="967105" y="4954270"/>
                  </a:lnTo>
                  <a:lnTo>
                    <a:pt x="967105" y="4897120"/>
                  </a:lnTo>
                  <a:close/>
                </a:path>
                <a:path w="2544445" h="4954270">
                  <a:moveTo>
                    <a:pt x="1017905" y="0"/>
                  </a:moveTo>
                  <a:lnTo>
                    <a:pt x="789305" y="0"/>
                  </a:lnTo>
                  <a:lnTo>
                    <a:pt x="789305" y="57150"/>
                  </a:lnTo>
                  <a:lnTo>
                    <a:pt x="1017905" y="57150"/>
                  </a:lnTo>
                  <a:lnTo>
                    <a:pt x="1017905" y="0"/>
                  </a:lnTo>
                  <a:close/>
                </a:path>
                <a:path w="2544445" h="4954270">
                  <a:moveTo>
                    <a:pt x="1195705" y="4897120"/>
                  </a:moveTo>
                  <a:lnTo>
                    <a:pt x="1138555" y="4897120"/>
                  </a:lnTo>
                  <a:lnTo>
                    <a:pt x="1138555" y="4954270"/>
                  </a:lnTo>
                  <a:lnTo>
                    <a:pt x="1195705" y="4954270"/>
                  </a:lnTo>
                  <a:lnTo>
                    <a:pt x="1195705" y="4897120"/>
                  </a:lnTo>
                  <a:close/>
                </a:path>
                <a:path w="2544445" h="4954270">
                  <a:moveTo>
                    <a:pt x="1246505" y="0"/>
                  </a:moveTo>
                  <a:lnTo>
                    <a:pt x="1189355" y="0"/>
                  </a:lnTo>
                  <a:lnTo>
                    <a:pt x="1189355" y="57150"/>
                  </a:lnTo>
                  <a:lnTo>
                    <a:pt x="1246505" y="57150"/>
                  </a:lnTo>
                  <a:lnTo>
                    <a:pt x="1246505" y="0"/>
                  </a:lnTo>
                  <a:close/>
                </a:path>
                <a:path w="2544445" h="4954270">
                  <a:moveTo>
                    <a:pt x="1595755" y="4897120"/>
                  </a:moveTo>
                  <a:lnTo>
                    <a:pt x="1367155" y="4897120"/>
                  </a:lnTo>
                  <a:lnTo>
                    <a:pt x="1367155" y="4954270"/>
                  </a:lnTo>
                  <a:lnTo>
                    <a:pt x="1595755" y="4954270"/>
                  </a:lnTo>
                  <a:lnTo>
                    <a:pt x="1595755" y="4897120"/>
                  </a:lnTo>
                  <a:close/>
                </a:path>
                <a:path w="2544445" h="4954270">
                  <a:moveTo>
                    <a:pt x="1646555" y="0"/>
                  </a:moveTo>
                  <a:lnTo>
                    <a:pt x="1417955" y="0"/>
                  </a:lnTo>
                  <a:lnTo>
                    <a:pt x="1417955" y="57150"/>
                  </a:lnTo>
                  <a:lnTo>
                    <a:pt x="1646555" y="57150"/>
                  </a:lnTo>
                  <a:lnTo>
                    <a:pt x="1646555" y="0"/>
                  </a:lnTo>
                  <a:close/>
                </a:path>
                <a:path w="2544445" h="4954270">
                  <a:moveTo>
                    <a:pt x="1824355" y="4897120"/>
                  </a:moveTo>
                  <a:lnTo>
                    <a:pt x="1767205" y="4897120"/>
                  </a:lnTo>
                  <a:lnTo>
                    <a:pt x="1767205" y="4954270"/>
                  </a:lnTo>
                  <a:lnTo>
                    <a:pt x="1824355" y="4954270"/>
                  </a:lnTo>
                  <a:lnTo>
                    <a:pt x="1824355" y="4897120"/>
                  </a:lnTo>
                  <a:close/>
                </a:path>
                <a:path w="2544445" h="4954270">
                  <a:moveTo>
                    <a:pt x="1875155" y="0"/>
                  </a:moveTo>
                  <a:lnTo>
                    <a:pt x="1818005" y="0"/>
                  </a:lnTo>
                  <a:lnTo>
                    <a:pt x="1818005" y="57150"/>
                  </a:lnTo>
                  <a:lnTo>
                    <a:pt x="1875155" y="57150"/>
                  </a:lnTo>
                  <a:lnTo>
                    <a:pt x="1875155" y="0"/>
                  </a:lnTo>
                  <a:close/>
                </a:path>
                <a:path w="2544445" h="4954270">
                  <a:moveTo>
                    <a:pt x="2224405" y="4897120"/>
                  </a:moveTo>
                  <a:lnTo>
                    <a:pt x="1995805" y="4897120"/>
                  </a:lnTo>
                  <a:lnTo>
                    <a:pt x="1995805" y="4954270"/>
                  </a:lnTo>
                  <a:lnTo>
                    <a:pt x="2224405" y="4954270"/>
                  </a:lnTo>
                  <a:lnTo>
                    <a:pt x="2224405" y="4897120"/>
                  </a:lnTo>
                  <a:close/>
                </a:path>
                <a:path w="2544445" h="4954270">
                  <a:moveTo>
                    <a:pt x="2275205" y="0"/>
                  </a:moveTo>
                  <a:lnTo>
                    <a:pt x="2046605" y="0"/>
                  </a:lnTo>
                  <a:lnTo>
                    <a:pt x="2046605" y="57150"/>
                  </a:lnTo>
                  <a:lnTo>
                    <a:pt x="2275205" y="57150"/>
                  </a:lnTo>
                  <a:lnTo>
                    <a:pt x="2275205" y="0"/>
                  </a:lnTo>
                  <a:close/>
                </a:path>
                <a:path w="2544445" h="4954270">
                  <a:moveTo>
                    <a:pt x="2453005" y="4897120"/>
                  </a:moveTo>
                  <a:lnTo>
                    <a:pt x="2395855" y="4897120"/>
                  </a:lnTo>
                  <a:lnTo>
                    <a:pt x="2395855" y="4954270"/>
                  </a:lnTo>
                  <a:lnTo>
                    <a:pt x="2453005" y="4954270"/>
                  </a:lnTo>
                  <a:lnTo>
                    <a:pt x="2453005" y="4897120"/>
                  </a:lnTo>
                  <a:close/>
                </a:path>
                <a:path w="2544445" h="4954270">
                  <a:moveTo>
                    <a:pt x="2503805" y="0"/>
                  </a:moveTo>
                  <a:lnTo>
                    <a:pt x="2446655" y="0"/>
                  </a:lnTo>
                  <a:lnTo>
                    <a:pt x="2446655" y="57150"/>
                  </a:lnTo>
                  <a:lnTo>
                    <a:pt x="2503805" y="57150"/>
                  </a:lnTo>
                  <a:lnTo>
                    <a:pt x="2503805" y="0"/>
                  </a:lnTo>
                  <a:close/>
                </a:path>
                <a:path w="2544445" h="4954270">
                  <a:moveTo>
                    <a:pt x="2544445" y="4588510"/>
                  </a:moveTo>
                  <a:lnTo>
                    <a:pt x="2487295" y="4588510"/>
                  </a:lnTo>
                  <a:lnTo>
                    <a:pt x="2487295" y="4817110"/>
                  </a:lnTo>
                  <a:lnTo>
                    <a:pt x="2544445" y="4817110"/>
                  </a:lnTo>
                  <a:lnTo>
                    <a:pt x="2544445" y="4588510"/>
                  </a:lnTo>
                  <a:close/>
                </a:path>
                <a:path w="2544445" h="4954270">
                  <a:moveTo>
                    <a:pt x="2544445" y="4359910"/>
                  </a:moveTo>
                  <a:lnTo>
                    <a:pt x="2487295" y="4359910"/>
                  </a:lnTo>
                  <a:lnTo>
                    <a:pt x="2487295" y="4417060"/>
                  </a:lnTo>
                  <a:lnTo>
                    <a:pt x="2544445" y="4417060"/>
                  </a:lnTo>
                  <a:lnTo>
                    <a:pt x="2544445" y="4359910"/>
                  </a:lnTo>
                  <a:close/>
                </a:path>
                <a:path w="2544445" h="4954270">
                  <a:moveTo>
                    <a:pt x="2544445" y="3959860"/>
                  </a:moveTo>
                  <a:lnTo>
                    <a:pt x="2487295" y="3959860"/>
                  </a:lnTo>
                  <a:lnTo>
                    <a:pt x="2487295" y="4188460"/>
                  </a:lnTo>
                  <a:lnTo>
                    <a:pt x="2544445" y="4188460"/>
                  </a:lnTo>
                  <a:lnTo>
                    <a:pt x="2544445" y="3959860"/>
                  </a:lnTo>
                  <a:close/>
                </a:path>
                <a:path w="2544445" h="4954270">
                  <a:moveTo>
                    <a:pt x="2544445" y="3731260"/>
                  </a:moveTo>
                  <a:lnTo>
                    <a:pt x="2487295" y="3731260"/>
                  </a:lnTo>
                  <a:lnTo>
                    <a:pt x="2487295" y="3788410"/>
                  </a:lnTo>
                  <a:lnTo>
                    <a:pt x="2544445" y="3788410"/>
                  </a:lnTo>
                  <a:lnTo>
                    <a:pt x="2544445" y="3731260"/>
                  </a:lnTo>
                  <a:close/>
                </a:path>
                <a:path w="2544445" h="4954270">
                  <a:moveTo>
                    <a:pt x="2544445" y="3331210"/>
                  </a:moveTo>
                  <a:lnTo>
                    <a:pt x="2487295" y="3331210"/>
                  </a:lnTo>
                  <a:lnTo>
                    <a:pt x="2487295" y="3559810"/>
                  </a:lnTo>
                  <a:lnTo>
                    <a:pt x="2544445" y="3559810"/>
                  </a:lnTo>
                  <a:lnTo>
                    <a:pt x="2544445" y="3331210"/>
                  </a:lnTo>
                  <a:close/>
                </a:path>
                <a:path w="2544445" h="4954270">
                  <a:moveTo>
                    <a:pt x="2544445" y="3102610"/>
                  </a:moveTo>
                  <a:lnTo>
                    <a:pt x="2487295" y="3102610"/>
                  </a:lnTo>
                  <a:lnTo>
                    <a:pt x="2487295" y="3159760"/>
                  </a:lnTo>
                  <a:lnTo>
                    <a:pt x="2544445" y="3159760"/>
                  </a:lnTo>
                  <a:lnTo>
                    <a:pt x="2544445" y="3102610"/>
                  </a:lnTo>
                  <a:close/>
                </a:path>
                <a:path w="2544445" h="4954270">
                  <a:moveTo>
                    <a:pt x="2544445" y="2702560"/>
                  </a:moveTo>
                  <a:lnTo>
                    <a:pt x="2487295" y="2702560"/>
                  </a:lnTo>
                  <a:lnTo>
                    <a:pt x="2487295" y="2931160"/>
                  </a:lnTo>
                  <a:lnTo>
                    <a:pt x="2544445" y="2931160"/>
                  </a:lnTo>
                  <a:lnTo>
                    <a:pt x="2544445" y="2702560"/>
                  </a:lnTo>
                  <a:close/>
                </a:path>
                <a:path w="2544445" h="4954270">
                  <a:moveTo>
                    <a:pt x="2544445" y="2473960"/>
                  </a:moveTo>
                  <a:lnTo>
                    <a:pt x="2487295" y="2473960"/>
                  </a:lnTo>
                  <a:lnTo>
                    <a:pt x="2487295" y="2531110"/>
                  </a:lnTo>
                  <a:lnTo>
                    <a:pt x="2544445" y="2531110"/>
                  </a:lnTo>
                  <a:lnTo>
                    <a:pt x="2544445" y="2473960"/>
                  </a:lnTo>
                  <a:close/>
                </a:path>
                <a:path w="2544445" h="4954270">
                  <a:moveTo>
                    <a:pt x="2544445" y="2073910"/>
                  </a:moveTo>
                  <a:lnTo>
                    <a:pt x="2487295" y="2073910"/>
                  </a:lnTo>
                  <a:lnTo>
                    <a:pt x="2487295" y="2302510"/>
                  </a:lnTo>
                  <a:lnTo>
                    <a:pt x="2544445" y="2302510"/>
                  </a:lnTo>
                  <a:lnTo>
                    <a:pt x="2544445" y="2073910"/>
                  </a:lnTo>
                  <a:close/>
                </a:path>
                <a:path w="2544445" h="4954270">
                  <a:moveTo>
                    <a:pt x="2544445" y="1845310"/>
                  </a:moveTo>
                  <a:lnTo>
                    <a:pt x="2487295" y="1845310"/>
                  </a:lnTo>
                  <a:lnTo>
                    <a:pt x="2487295" y="1902460"/>
                  </a:lnTo>
                  <a:lnTo>
                    <a:pt x="2544445" y="1902460"/>
                  </a:lnTo>
                  <a:lnTo>
                    <a:pt x="2544445" y="1845310"/>
                  </a:lnTo>
                  <a:close/>
                </a:path>
                <a:path w="2544445" h="4954270">
                  <a:moveTo>
                    <a:pt x="2544445" y="1445260"/>
                  </a:moveTo>
                  <a:lnTo>
                    <a:pt x="2487295" y="1445260"/>
                  </a:lnTo>
                  <a:lnTo>
                    <a:pt x="2487295" y="1673860"/>
                  </a:lnTo>
                  <a:lnTo>
                    <a:pt x="2544445" y="1673860"/>
                  </a:lnTo>
                  <a:lnTo>
                    <a:pt x="2544445" y="1445260"/>
                  </a:lnTo>
                  <a:close/>
                </a:path>
                <a:path w="2544445" h="4954270">
                  <a:moveTo>
                    <a:pt x="2544445" y="1216660"/>
                  </a:moveTo>
                  <a:lnTo>
                    <a:pt x="2487295" y="1216660"/>
                  </a:lnTo>
                  <a:lnTo>
                    <a:pt x="2487295" y="1273810"/>
                  </a:lnTo>
                  <a:lnTo>
                    <a:pt x="2544445" y="1273810"/>
                  </a:lnTo>
                  <a:lnTo>
                    <a:pt x="2544445" y="1216660"/>
                  </a:lnTo>
                  <a:close/>
                </a:path>
                <a:path w="2544445" h="4954270">
                  <a:moveTo>
                    <a:pt x="2544445" y="816610"/>
                  </a:moveTo>
                  <a:lnTo>
                    <a:pt x="2487295" y="816610"/>
                  </a:lnTo>
                  <a:lnTo>
                    <a:pt x="2487295" y="1045210"/>
                  </a:lnTo>
                  <a:lnTo>
                    <a:pt x="2544445" y="1045210"/>
                  </a:lnTo>
                  <a:lnTo>
                    <a:pt x="2544445" y="816610"/>
                  </a:lnTo>
                  <a:close/>
                </a:path>
                <a:path w="2544445" h="4954270">
                  <a:moveTo>
                    <a:pt x="2544445" y="588010"/>
                  </a:moveTo>
                  <a:lnTo>
                    <a:pt x="2487295" y="588010"/>
                  </a:lnTo>
                  <a:lnTo>
                    <a:pt x="2487295" y="645160"/>
                  </a:lnTo>
                  <a:lnTo>
                    <a:pt x="2544445" y="645160"/>
                  </a:lnTo>
                  <a:lnTo>
                    <a:pt x="2544445" y="588010"/>
                  </a:lnTo>
                  <a:close/>
                </a:path>
                <a:path w="2544445" h="4954270">
                  <a:moveTo>
                    <a:pt x="2544445" y="187960"/>
                  </a:moveTo>
                  <a:lnTo>
                    <a:pt x="2487295" y="187960"/>
                  </a:lnTo>
                  <a:lnTo>
                    <a:pt x="2487295" y="416560"/>
                  </a:lnTo>
                  <a:lnTo>
                    <a:pt x="2544445" y="416560"/>
                  </a:lnTo>
                  <a:lnTo>
                    <a:pt x="2544445" y="1879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6280150" y="1503044"/>
            <a:ext cx="2804160" cy="4954270"/>
            <a:chOff x="6280150" y="1503044"/>
            <a:chExt cx="2804160" cy="4954270"/>
          </a:xfrm>
        </p:grpSpPr>
        <p:sp>
          <p:nvSpPr>
            <p:cNvPr id="21" name="object 21"/>
            <p:cNvSpPr/>
            <p:nvPr/>
          </p:nvSpPr>
          <p:spPr>
            <a:xfrm>
              <a:off x="6309359" y="1531619"/>
              <a:ext cx="2746375" cy="4897120"/>
            </a:xfrm>
            <a:custGeom>
              <a:avLst/>
              <a:gdLst/>
              <a:ahLst/>
              <a:cxnLst/>
              <a:rect l="l" t="t" r="r" b="b"/>
              <a:pathLst>
                <a:path w="2746375" h="4897120">
                  <a:moveTo>
                    <a:pt x="2746247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6247" y="0"/>
                  </a:lnTo>
                  <a:lnTo>
                    <a:pt x="2746247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28015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59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59" h="4954270">
                  <a:moveTo>
                    <a:pt x="229234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4" y="4925695"/>
                  </a:lnTo>
                  <a:lnTo>
                    <a:pt x="229234" y="4954270"/>
                  </a:lnTo>
                  <a:close/>
                </a:path>
                <a:path w="2804159" h="4954270">
                  <a:moveTo>
                    <a:pt x="229234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4" y="4897120"/>
                  </a:lnTo>
                  <a:lnTo>
                    <a:pt x="229234" y="4925695"/>
                  </a:lnTo>
                  <a:close/>
                </a:path>
                <a:path w="2804159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59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59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59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59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59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59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59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59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59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59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59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59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59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59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59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59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59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59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59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59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59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59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59" h="4954270">
                  <a:moveTo>
                    <a:pt x="2747009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59" y="0"/>
                  </a:lnTo>
                  <a:lnTo>
                    <a:pt x="2804159" y="28574"/>
                  </a:lnTo>
                  <a:lnTo>
                    <a:pt x="2747009" y="28574"/>
                  </a:lnTo>
                  <a:lnTo>
                    <a:pt x="2747009" y="57149"/>
                  </a:lnTo>
                  <a:close/>
                </a:path>
                <a:path w="2804159" h="4954270">
                  <a:moveTo>
                    <a:pt x="2804159" y="156844"/>
                  </a:moveTo>
                  <a:lnTo>
                    <a:pt x="2747009" y="156844"/>
                  </a:lnTo>
                  <a:lnTo>
                    <a:pt x="2747009" y="28574"/>
                  </a:lnTo>
                  <a:lnTo>
                    <a:pt x="2775584" y="57149"/>
                  </a:lnTo>
                  <a:lnTo>
                    <a:pt x="2804159" y="57149"/>
                  </a:lnTo>
                  <a:lnTo>
                    <a:pt x="2804159" y="156844"/>
                  </a:lnTo>
                  <a:close/>
                </a:path>
                <a:path w="2804159" h="4954270">
                  <a:moveTo>
                    <a:pt x="2804159" y="57149"/>
                  </a:moveTo>
                  <a:lnTo>
                    <a:pt x="2775584" y="57149"/>
                  </a:lnTo>
                  <a:lnTo>
                    <a:pt x="2747009" y="28574"/>
                  </a:lnTo>
                  <a:lnTo>
                    <a:pt x="2804159" y="28574"/>
                  </a:lnTo>
                  <a:lnTo>
                    <a:pt x="2804159" y="57149"/>
                  </a:lnTo>
                  <a:close/>
                </a:path>
                <a:path w="2804159" h="4954270">
                  <a:moveTo>
                    <a:pt x="2804159" y="385444"/>
                  </a:moveTo>
                  <a:lnTo>
                    <a:pt x="2747009" y="385444"/>
                  </a:lnTo>
                  <a:lnTo>
                    <a:pt x="2747009" y="328294"/>
                  </a:lnTo>
                  <a:lnTo>
                    <a:pt x="2804159" y="328294"/>
                  </a:lnTo>
                  <a:lnTo>
                    <a:pt x="2804159" y="385444"/>
                  </a:lnTo>
                  <a:close/>
                </a:path>
                <a:path w="2804159" h="4954270">
                  <a:moveTo>
                    <a:pt x="2804159" y="785494"/>
                  </a:moveTo>
                  <a:lnTo>
                    <a:pt x="2747009" y="785494"/>
                  </a:lnTo>
                  <a:lnTo>
                    <a:pt x="2747009" y="556894"/>
                  </a:lnTo>
                  <a:lnTo>
                    <a:pt x="2804159" y="556894"/>
                  </a:lnTo>
                  <a:lnTo>
                    <a:pt x="2804159" y="785494"/>
                  </a:lnTo>
                  <a:close/>
                </a:path>
                <a:path w="2804159" h="4954270">
                  <a:moveTo>
                    <a:pt x="2804159" y="1014094"/>
                  </a:moveTo>
                  <a:lnTo>
                    <a:pt x="2747009" y="1014094"/>
                  </a:lnTo>
                  <a:lnTo>
                    <a:pt x="2747009" y="956944"/>
                  </a:lnTo>
                  <a:lnTo>
                    <a:pt x="2804159" y="956944"/>
                  </a:lnTo>
                  <a:lnTo>
                    <a:pt x="2804159" y="1014094"/>
                  </a:lnTo>
                  <a:close/>
                </a:path>
                <a:path w="2804159" h="4954270">
                  <a:moveTo>
                    <a:pt x="2804159" y="1414144"/>
                  </a:moveTo>
                  <a:lnTo>
                    <a:pt x="2747009" y="1414144"/>
                  </a:lnTo>
                  <a:lnTo>
                    <a:pt x="2747009" y="1185544"/>
                  </a:lnTo>
                  <a:lnTo>
                    <a:pt x="2804159" y="1185544"/>
                  </a:lnTo>
                  <a:lnTo>
                    <a:pt x="2804159" y="1414144"/>
                  </a:lnTo>
                  <a:close/>
                </a:path>
                <a:path w="2804159" h="4954270">
                  <a:moveTo>
                    <a:pt x="2804159" y="1642744"/>
                  </a:moveTo>
                  <a:lnTo>
                    <a:pt x="2747009" y="1642744"/>
                  </a:lnTo>
                  <a:lnTo>
                    <a:pt x="2747009" y="1585594"/>
                  </a:lnTo>
                  <a:lnTo>
                    <a:pt x="2804159" y="1585594"/>
                  </a:lnTo>
                  <a:lnTo>
                    <a:pt x="2804159" y="1642744"/>
                  </a:lnTo>
                  <a:close/>
                </a:path>
                <a:path w="2804159" h="4954270">
                  <a:moveTo>
                    <a:pt x="2804159" y="2042794"/>
                  </a:moveTo>
                  <a:lnTo>
                    <a:pt x="2747009" y="2042794"/>
                  </a:lnTo>
                  <a:lnTo>
                    <a:pt x="2747009" y="1814194"/>
                  </a:lnTo>
                  <a:lnTo>
                    <a:pt x="2804159" y="1814194"/>
                  </a:lnTo>
                  <a:lnTo>
                    <a:pt x="2804159" y="2042794"/>
                  </a:lnTo>
                  <a:close/>
                </a:path>
                <a:path w="2804159" h="4954270">
                  <a:moveTo>
                    <a:pt x="2804159" y="2271394"/>
                  </a:moveTo>
                  <a:lnTo>
                    <a:pt x="2747009" y="2271394"/>
                  </a:lnTo>
                  <a:lnTo>
                    <a:pt x="2747009" y="2214244"/>
                  </a:lnTo>
                  <a:lnTo>
                    <a:pt x="2804159" y="2214244"/>
                  </a:lnTo>
                  <a:lnTo>
                    <a:pt x="2804159" y="2271394"/>
                  </a:lnTo>
                  <a:close/>
                </a:path>
                <a:path w="2804159" h="4954270">
                  <a:moveTo>
                    <a:pt x="2804159" y="2671444"/>
                  </a:moveTo>
                  <a:lnTo>
                    <a:pt x="2747009" y="2671444"/>
                  </a:lnTo>
                  <a:lnTo>
                    <a:pt x="2747009" y="2442844"/>
                  </a:lnTo>
                  <a:lnTo>
                    <a:pt x="2804159" y="2442844"/>
                  </a:lnTo>
                  <a:lnTo>
                    <a:pt x="2804159" y="2671444"/>
                  </a:lnTo>
                  <a:close/>
                </a:path>
                <a:path w="2804159" h="4954270">
                  <a:moveTo>
                    <a:pt x="2804159" y="2900044"/>
                  </a:moveTo>
                  <a:lnTo>
                    <a:pt x="2747009" y="2900044"/>
                  </a:lnTo>
                  <a:lnTo>
                    <a:pt x="2747009" y="2842894"/>
                  </a:lnTo>
                  <a:lnTo>
                    <a:pt x="2804159" y="2842894"/>
                  </a:lnTo>
                  <a:lnTo>
                    <a:pt x="2804159" y="2900044"/>
                  </a:lnTo>
                  <a:close/>
                </a:path>
                <a:path w="2804159" h="4954270">
                  <a:moveTo>
                    <a:pt x="2804159" y="3300094"/>
                  </a:moveTo>
                  <a:lnTo>
                    <a:pt x="2747009" y="3300094"/>
                  </a:lnTo>
                  <a:lnTo>
                    <a:pt x="2747009" y="3071494"/>
                  </a:lnTo>
                  <a:lnTo>
                    <a:pt x="2804159" y="3071494"/>
                  </a:lnTo>
                  <a:lnTo>
                    <a:pt x="2804159" y="3300094"/>
                  </a:lnTo>
                  <a:close/>
                </a:path>
                <a:path w="2804159" h="4954270">
                  <a:moveTo>
                    <a:pt x="2804159" y="3528694"/>
                  </a:moveTo>
                  <a:lnTo>
                    <a:pt x="2747009" y="3528694"/>
                  </a:lnTo>
                  <a:lnTo>
                    <a:pt x="2747009" y="3471544"/>
                  </a:lnTo>
                  <a:lnTo>
                    <a:pt x="2804159" y="3471544"/>
                  </a:lnTo>
                  <a:lnTo>
                    <a:pt x="2804159" y="3528694"/>
                  </a:lnTo>
                  <a:close/>
                </a:path>
                <a:path w="2804159" h="4954270">
                  <a:moveTo>
                    <a:pt x="2804159" y="3928744"/>
                  </a:moveTo>
                  <a:lnTo>
                    <a:pt x="2747009" y="3928744"/>
                  </a:lnTo>
                  <a:lnTo>
                    <a:pt x="2747009" y="3700144"/>
                  </a:lnTo>
                  <a:lnTo>
                    <a:pt x="2804159" y="3700144"/>
                  </a:lnTo>
                  <a:lnTo>
                    <a:pt x="2804159" y="3928744"/>
                  </a:lnTo>
                  <a:close/>
                </a:path>
                <a:path w="2804159" h="4954270">
                  <a:moveTo>
                    <a:pt x="2804159" y="4157344"/>
                  </a:moveTo>
                  <a:lnTo>
                    <a:pt x="2747009" y="4157344"/>
                  </a:lnTo>
                  <a:lnTo>
                    <a:pt x="2747009" y="4100194"/>
                  </a:lnTo>
                  <a:lnTo>
                    <a:pt x="2804159" y="4100194"/>
                  </a:lnTo>
                  <a:lnTo>
                    <a:pt x="2804159" y="4157344"/>
                  </a:lnTo>
                  <a:close/>
                </a:path>
                <a:path w="2804159" h="4954270">
                  <a:moveTo>
                    <a:pt x="2804159" y="4557395"/>
                  </a:moveTo>
                  <a:lnTo>
                    <a:pt x="2747009" y="4557395"/>
                  </a:lnTo>
                  <a:lnTo>
                    <a:pt x="2747009" y="4328795"/>
                  </a:lnTo>
                  <a:lnTo>
                    <a:pt x="2804159" y="4328795"/>
                  </a:lnTo>
                  <a:lnTo>
                    <a:pt x="2804159" y="4557395"/>
                  </a:lnTo>
                  <a:close/>
                </a:path>
                <a:path w="2804159" h="4954270">
                  <a:moveTo>
                    <a:pt x="2804159" y="4785995"/>
                  </a:moveTo>
                  <a:lnTo>
                    <a:pt x="2747009" y="4785995"/>
                  </a:lnTo>
                  <a:lnTo>
                    <a:pt x="2747009" y="4728845"/>
                  </a:lnTo>
                  <a:lnTo>
                    <a:pt x="2804159" y="4728845"/>
                  </a:lnTo>
                  <a:lnTo>
                    <a:pt x="2804159" y="4785995"/>
                  </a:lnTo>
                  <a:close/>
                </a:path>
                <a:path w="2804159" h="4954270">
                  <a:moveTo>
                    <a:pt x="2743834" y="4954270"/>
                  </a:moveTo>
                  <a:lnTo>
                    <a:pt x="2515234" y="4954270"/>
                  </a:lnTo>
                  <a:lnTo>
                    <a:pt x="2515234" y="4897120"/>
                  </a:lnTo>
                  <a:lnTo>
                    <a:pt x="2743834" y="4897120"/>
                  </a:lnTo>
                  <a:lnTo>
                    <a:pt x="2743834" y="4954270"/>
                  </a:lnTo>
                  <a:close/>
                </a:path>
                <a:path w="2804159" h="4954270">
                  <a:moveTo>
                    <a:pt x="2343784" y="4954270"/>
                  </a:moveTo>
                  <a:lnTo>
                    <a:pt x="2286634" y="4954270"/>
                  </a:lnTo>
                  <a:lnTo>
                    <a:pt x="2286634" y="4897120"/>
                  </a:lnTo>
                  <a:lnTo>
                    <a:pt x="2343784" y="4897120"/>
                  </a:lnTo>
                  <a:lnTo>
                    <a:pt x="2343784" y="4954270"/>
                  </a:lnTo>
                  <a:close/>
                </a:path>
                <a:path w="2804159" h="4954270">
                  <a:moveTo>
                    <a:pt x="2115184" y="4954270"/>
                  </a:moveTo>
                  <a:lnTo>
                    <a:pt x="1886584" y="4954270"/>
                  </a:lnTo>
                  <a:lnTo>
                    <a:pt x="1886584" y="4897120"/>
                  </a:lnTo>
                  <a:lnTo>
                    <a:pt x="2115184" y="4897120"/>
                  </a:lnTo>
                  <a:lnTo>
                    <a:pt x="2115184" y="4954270"/>
                  </a:lnTo>
                  <a:close/>
                </a:path>
                <a:path w="2804159" h="4954270">
                  <a:moveTo>
                    <a:pt x="1715134" y="4954270"/>
                  </a:moveTo>
                  <a:lnTo>
                    <a:pt x="1657984" y="4954270"/>
                  </a:lnTo>
                  <a:lnTo>
                    <a:pt x="1657984" y="4897120"/>
                  </a:lnTo>
                  <a:lnTo>
                    <a:pt x="1715134" y="4897120"/>
                  </a:lnTo>
                  <a:lnTo>
                    <a:pt x="1715134" y="4954270"/>
                  </a:lnTo>
                  <a:close/>
                </a:path>
                <a:path w="2804159" h="4954270">
                  <a:moveTo>
                    <a:pt x="1486534" y="4954270"/>
                  </a:moveTo>
                  <a:lnTo>
                    <a:pt x="1257934" y="4954270"/>
                  </a:lnTo>
                  <a:lnTo>
                    <a:pt x="1257934" y="4897120"/>
                  </a:lnTo>
                  <a:lnTo>
                    <a:pt x="1486534" y="4897120"/>
                  </a:lnTo>
                  <a:lnTo>
                    <a:pt x="1486534" y="4954270"/>
                  </a:lnTo>
                  <a:close/>
                </a:path>
                <a:path w="2804159" h="4954270">
                  <a:moveTo>
                    <a:pt x="1086484" y="4954270"/>
                  </a:moveTo>
                  <a:lnTo>
                    <a:pt x="1029334" y="4954270"/>
                  </a:lnTo>
                  <a:lnTo>
                    <a:pt x="1029334" y="4897120"/>
                  </a:lnTo>
                  <a:lnTo>
                    <a:pt x="1086484" y="4897120"/>
                  </a:lnTo>
                  <a:lnTo>
                    <a:pt x="1086484" y="4954270"/>
                  </a:lnTo>
                  <a:close/>
                </a:path>
                <a:path w="2804159" h="4954270">
                  <a:moveTo>
                    <a:pt x="857884" y="4954270"/>
                  </a:moveTo>
                  <a:lnTo>
                    <a:pt x="629284" y="4954270"/>
                  </a:lnTo>
                  <a:lnTo>
                    <a:pt x="629284" y="4897120"/>
                  </a:lnTo>
                  <a:lnTo>
                    <a:pt x="857884" y="4897120"/>
                  </a:lnTo>
                  <a:lnTo>
                    <a:pt x="857884" y="4954270"/>
                  </a:lnTo>
                  <a:close/>
                </a:path>
                <a:path w="2804159" h="4954270">
                  <a:moveTo>
                    <a:pt x="457834" y="4954270"/>
                  </a:moveTo>
                  <a:lnTo>
                    <a:pt x="400684" y="4954270"/>
                  </a:lnTo>
                  <a:lnTo>
                    <a:pt x="400684" y="4897120"/>
                  </a:lnTo>
                  <a:lnTo>
                    <a:pt x="457834" y="4897120"/>
                  </a:lnTo>
                  <a:lnTo>
                    <a:pt x="457834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352425" y="1503044"/>
            <a:ext cx="2482850" cy="4954270"/>
            <a:chOff x="352425" y="1503044"/>
            <a:chExt cx="2482850" cy="4954270"/>
          </a:xfrm>
        </p:grpSpPr>
        <p:sp>
          <p:nvSpPr>
            <p:cNvPr id="24" name="object 24"/>
            <p:cNvSpPr/>
            <p:nvPr/>
          </p:nvSpPr>
          <p:spPr>
            <a:xfrm>
              <a:off x="381000" y="1531619"/>
              <a:ext cx="2426335" cy="4897120"/>
            </a:xfrm>
            <a:custGeom>
              <a:avLst/>
              <a:gdLst/>
              <a:ahLst/>
              <a:cxnLst/>
              <a:rect l="l" t="t" r="r" b="b"/>
              <a:pathLst>
                <a:path w="2426335" h="4897120">
                  <a:moveTo>
                    <a:pt x="2426208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426208" y="0"/>
                  </a:lnTo>
                  <a:lnTo>
                    <a:pt x="2426208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52425" y="1503044"/>
              <a:ext cx="2482850" cy="4954270"/>
            </a:xfrm>
            <a:custGeom>
              <a:avLst/>
              <a:gdLst/>
              <a:ahLst/>
              <a:cxnLst/>
              <a:rect l="l" t="t" r="r" b="b"/>
              <a:pathLst>
                <a:path w="248285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482850" h="4954270">
                  <a:moveTo>
                    <a:pt x="21526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15265" y="4925695"/>
                  </a:lnTo>
                  <a:lnTo>
                    <a:pt x="215265" y="4954270"/>
                  </a:lnTo>
                  <a:close/>
                </a:path>
                <a:path w="2482850" h="4954270">
                  <a:moveTo>
                    <a:pt x="21526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15265" y="4897120"/>
                  </a:lnTo>
                  <a:lnTo>
                    <a:pt x="215265" y="4925695"/>
                  </a:lnTo>
                  <a:close/>
                </a:path>
                <a:path w="248285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48285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48285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48285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48285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48285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48285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48285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48285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48285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48285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48285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48285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48285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48285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482850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2482850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2482850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2482850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2482850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2482850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2482850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2482850" h="4954270">
                  <a:moveTo>
                    <a:pt x="2482850" y="57149"/>
                  </a:moveTo>
                  <a:lnTo>
                    <a:pt x="2454275" y="57149"/>
                  </a:lnTo>
                  <a:lnTo>
                    <a:pt x="2446655" y="49529"/>
                  </a:lnTo>
                  <a:lnTo>
                    <a:pt x="2446655" y="0"/>
                  </a:lnTo>
                  <a:lnTo>
                    <a:pt x="2482850" y="0"/>
                  </a:lnTo>
                  <a:lnTo>
                    <a:pt x="2482850" y="57149"/>
                  </a:lnTo>
                  <a:close/>
                </a:path>
                <a:path w="2482850" h="4954270">
                  <a:moveTo>
                    <a:pt x="2482850" y="78104"/>
                  </a:moveTo>
                  <a:lnTo>
                    <a:pt x="2425700" y="78104"/>
                  </a:lnTo>
                  <a:lnTo>
                    <a:pt x="2425700" y="28574"/>
                  </a:lnTo>
                  <a:lnTo>
                    <a:pt x="2446655" y="49529"/>
                  </a:lnTo>
                  <a:lnTo>
                    <a:pt x="2446655" y="57149"/>
                  </a:lnTo>
                  <a:lnTo>
                    <a:pt x="2482850" y="57149"/>
                  </a:lnTo>
                  <a:lnTo>
                    <a:pt x="2482850" y="78104"/>
                  </a:lnTo>
                  <a:close/>
                </a:path>
                <a:path w="2482850" h="4954270">
                  <a:moveTo>
                    <a:pt x="2454275" y="57149"/>
                  </a:moveTo>
                  <a:lnTo>
                    <a:pt x="2446655" y="57149"/>
                  </a:lnTo>
                  <a:lnTo>
                    <a:pt x="2446655" y="49529"/>
                  </a:lnTo>
                  <a:lnTo>
                    <a:pt x="2454275" y="57149"/>
                  </a:lnTo>
                  <a:close/>
                </a:path>
                <a:path w="2482850" h="4954270">
                  <a:moveTo>
                    <a:pt x="2482850" y="478154"/>
                  </a:moveTo>
                  <a:lnTo>
                    <a:pt x="2425700" y="478154"/>
                  </a:lnTo>
                  <a:lnTo>
                    <a:pt x="2425700" y="249554"/>
                  </a:lnTo>
                  <a:lnTo>
                    <a:pt x="2482850" y="249554"/>
                  </a:lnTo>
                  <a:lnTo>
                    <a:pt x="2482850" y="478154"/>
                  </a:lnTo>
                  <a:close/>
                </a:path>
                <a:path w="2482850" h="4954270">
                  <a:moveTo>
                    <a:pt x="2482850" y="706754"/>
                  </a:moveTo>
                  <a:lnTo>
                    <a:pt x="2425700" y="706754"/>
                  </a:lnTo>
                  <a:lnTo>
                    <a:pt x="2425700" y="649604"/>
                  </a:lnTo>
                  <a:lnTo>
                    <a:pt x="2482850" y="649604"/>
                  </a:lnTo>
                  <a:lnTo>
                    <a:pt x="2482850" y="706754"/>
                  </a:lnTo>
                  <a:close/>
                </a:path>
                <a:path w="2482850" h="4954270">
                  <a:moveTo>
                    <a:pt x="2482850" y="1106804"/>
                  </a:moveTo>
                  <a:lnTo>
                    <a:pt x="2425700" y="1106804"/>
                  </a:lnTo>
                  <a:lnTo>
                    <a:pt x="2425700" y="878204"/>
                  </a:lnTo>
                  <a:lnTo>
                    <a:pt x="2482850" y="878204"/>
                  </a:lnTo>
                  <a:lnTo>
                    <a:pt x="2482850" y="1106804"/>
                  </a:lnTo>
                  <a:close/>
                </a:path>
                <a:path w="2482850" h="4954270">
                  <a:moveTo>
                    <a:pt x="2482850" y="1335404"/>
                  </a:moveTo>
                  <a:lnTo>
                    <a:pt x="2425700" y="1335404"/>
                  </a:lnTo>
                  <a:lnTo>
                    <a:pt x="2425700" y="1278254"/>
                  </a:lnTo>
                  <a:lnTo>
                    <a:pt x="2482850" y="1278254"/>
                  </a:lnTo>
                  <a:lnTo>
                    <a:pt x="2482850" y="1335404"/>
                  </a:lnTo>
                  <a:close/>
                </a:path>
                <a:path w="2482850" h="4954270">
                  <a:moveTo>
                    <a:pt x="2482850" y="1735454"/>
                  </a:moveTo>
                  <a:lnTo>
                    <a:pt x="2425700" y="1735454"/>
                  </a:lnTo>
                  <a:lnTo>
                    <a:pt x="2425700" y="1506854"/>
                  </a:lnTo>
                  <a:lnTo>
                    <a:pt x="2482850" y="1506854"/>
                  </a:lnTo>
                  <a:lnTo>
                    <a:pt x="2482850" y="1735454"/>
                  </a:lnTo>
                  <a:close/>
                </a:path>
                <a:path w="2482850" h="4954270">
                  <a:moveTo>
                    <a:pt x="2482850" y="1964054"/>
                  </a:moveTo>
                  <a:lnTo>
                    <a:pt x="2425700" y="1964054"/>
                  </a:lnTo>
                  <a:lnTo>
                    <a:pt x="2425700" y="1906904"/>
                  </a:lnTo>
                  <a:lnTo>
                    <a:pt x="2482850" y="1906904"/>
                  </a:lnTo>
                  <a:lnTo>
                    <a:pt x="2482850" y="1964054"/>
                  </a:lnTo>
                  <a:close/>
                </a:path>
                <a:path w="2482850" h="4954270">
                  <a:moveTo>
                    <a:pt x="2482850" y="2364104"/>
                  </a:moveTo>
                  <a:lnTo>
                    <a:pt x="2425700" y="2364104"/>
                  </a:lnTo>
                  <a:lnTo>
                    <a:pt x="2425700" y="2135504"/>
                  </a:lnTo>
                  <a:lnTo>
                    <a:pt x="2482850" y="2135504"/>
                  </a:lnTo>
                  <a:lnTo>
                    <a:pt x="2482850" y="2364104"/>
                  </a:lnTo>
                  <a:close/>
                </a:path>
                <a:path w="2482850" h="4954270">
                  <a:moveTo>
                    <a:pt x="2482850" y="2592704"/>
                  </a:moveTo>
                  <a:lnTo>
                    <a:pt x="2425700" y="2592704"/>
                  </a:lnTo>
                  <a:lnTo>
                    <a:pt x="2425700" y="2535554"/>
                  </a:lnTo>
                  <a:lnTo>
                    <a:pt x="2482850" y="2535554"/>
                  </a:lnTo>
                  <a:lnTo>
                    <a:pt x="2482850" y="2592704"/>
                  </a:lnTo>
                  <a:close/>
                </a:path>
                <a:path w="2482850" h="4954270">
                  <a:moveTo>
                    <a:pt x="2482850" y="2992754"/>
                  </a:moveTo>
                  <a:lnTo>
                    <a:pt x="2425700" y="2992754"/>
                  </a:lnTo>
                  <a:lnTo>
                    <a:pt x="2425700" y="2764154"/>
                  </a:lnTo>
                  <a:lnTo>
                    <a:pt x="2482850" y="2764154"/>
                  </a:lnTo>
                  <a:lnTo>
                    <a:pt x="2482850" y="2992754"/>
                  </a:lnTo>
                  <a:close/>
                </a:path>
                <a:path w="2482850" h="4954270">
                  <a:moveTo>
                    <a:pt x="2482850" y="3221354"/>
                  </a:moveTo>
                  <a:lnTo>
                    <a:pt x="2425700" y="3221354"/>
                  </a:lnTo>
                  <a:lnTo>
                    <a:pt x="2425700" y="3164204"/>
                  </a:lnTo>
                  <a:lnTo>
                    <a:pt x="2482850" y="3164204"/>
                  </a:lnTo>
                  <a:lnTo>
                    <a:pt x="2482850" y="3221354"/>
                  </a:lnTo>
                  <a:close/>
                </a:path>
                <a:path w="2482850" h="4954270">
                  <a:moveTo>
                    <a:pt x="2482850" y="3621404"/>
                  </a:moveTo>
                  <a:lnTo>
                    <a:pt x="2425700" y="3621404"/>
                  </a:lnTo>
                  <a:lnTo>
                    <a:pt x="2425700" y="3392804"/>
                  </a:lnTo>
                  <a:lnTo>
                    <a:pt x="2482850" y="3392804"/>
                  </a:lnTo>
                  <a:lnTo>
                    <a:pt x="2482850" y="3621404"/>
                  </a:lnTo>
                  <a:close/>
                </a:path>
                <a:path w="2482850" h="4954270">
                  <a:moveTo>
                    <a:pt x="2482850" y="3850004"/>
                  </a:moveTo>
                  <a:lnTo>
                    <a:pt x="2425700" y="3850004"/>
                  </a:lnTo>
                  <a:lnTo>
                    <a:pt x="2425700" y="3792854"/>
                  </a:lnTo>
                  <a:lnTo>
                    <a:pt x="2482850" y="3792854"/>
                  </a:lnTo>
                  <a:lnTo>
                    <a:pt x="2482850" y="3850004"/>
                  </a:lnTo>
                  <a:close/>
                </a:path>
                <a:path w="2482850" h="4954270">
                  <a:moveTo>
                    <a:pt x="2482850" y="4250055"/>
                  </a:moveTo>
                  <a:lnTo>
                    <a:pt x="2425700" y="4250055"/>
                  </a:lnTo>
                  <a:lnTo>
                    <a:pt x="2425700" y="4021454"/>
                  </a:lnTo>
                  <a:lnTo>
                    <a:pt x="2482850" y="4021454"/>
                  </a:lnTo>
                  <a:lnTo>
                    <a:pt x="2482850" y="4250055"/>
                  </a:lnTo>
                  <a:close/>
                </a:path>
                <a:path w="2482850" h="4954270">
                  <a:moveTo>
                    <a:pt x="2482850" y="4478655"/>
                  </a:moveTo>
                  <a:lnTo>
                    <a:pt x="2425700" y="4478655"/>
                  </a:lnTo>
                  <a:lnTo>
                    <a:pt x="2425700" y="4421505"/>
                  </a:lnTo>
                  <a:lnTo>
                    <a:pt x="2482850" y="4421505"/>
                  </a:lnTo>
                  <a:lnTo>
                    <a:pt x="2482850" y="4478655"/>
                  </a:lnTo>
                  <a:close/>
                </a:path>
                <a:path w="2482850" h="4954270">
                  <a:moveTo>
                    <a:pt x="2482850" y="4878705"/>
                  </a:moveTo>
                  <a:lnTo>
                    <a:pt x="2425700" y="4878705"/>
                  </a:lnTo>
                  <a:lnTo>
                    <a:pt x="2425700" y="4650105"/>
                  </a:lnTo>
                  <a:lnTo>
                    <a:pt x="2482850" y="4650105"/>
                  </a:lnTo>
                  <a:lnTo>
                    <a:pt x="2482850" y="4878705"/>
                  </a:lnTo>
                  <a:close/>
                </a:path>
                <a:path w="2482850" h="4954270">
                  <a:moveTo>
                    <a:pt x="2329815" y="4954270"/>
                  </a:moveTo>
                  <a:lnTo>
                    <a:pt x="2272665" y="4954270"/>
                  </a:lnTo>
                  <a:lnTo>
                    <a:pt x="2272665" y="4897120"/>
                  </a:lnTo>
                  <a:lnTo>
                    <a:pt x="2329815" y="4897120"/>
                  </a:lnTo>
                  <a:lnTo>
                    <a:pt x="2329815" y="4954270"/>
                  </a:lnTo>
                  <a:close/>
                </a:path>
                <a:path w="2482850" h="4954270">
                  <a:moveTo>
                    <a:pt x="2101215" y="4954270"/>
                  </a:moveTo>
                  <a:lnTo>
                    <a:pt x="1872614" y="4954270"/>
                  </a:lnTo>
                  <a:lnTo>
                    <a:pt x="1872614" y="4897120"/>
                  </a:lnTo>
                  <a:lnTo>
                    <a:pt x="2101215" y="4897120"/>
                  </a:lnTo>
                  <a:lnTo>
                    <a:pt x="2101215" y="4954270"/>
                  </a:lnTo>
                  <a:close/>
                </a:path>
                <a:path w="2482850" h="4954270">
                  <a:moveTo>
                    <a:pt x="1701164" y="4954270"/>
                  </a:moveTo>
                  <a:lnTo>
                    <a:pt x="1644014" y="4954270"/>
                  </a:lnTo>
                  <a:lnTo>
                    <a:pt x="1644014" y="4897120"/>
                  </a:lnTo>
                  <a:lnTo>
                    <a:pt x="1701164" y="4897120"/>
                  </a:lnTo>
                  <a:lnTo>
                    <a:pt x="1701164" y="4954270"/>
                  </a:lnTo>
                  <a:close/>
                </a:path>
                <a:path w="2482850" h="4954270">
                  <a:moveTo>
                    <a:pt x="1472564" y="4954270"/>
                  </a:moveTo>
                  <a:lnTo>
                    <a:pt x="1243965" y="4954270"/>
                  </a:lnTo>
                  <a:lnTo>
                    <a:pt x="1243965" y="4897120"/>
                  </a:lnTo>
                  <a:lnTo>
                    <a:pt x="1472564" y="4897120"/>
                  </a:lnTo>
                  <a:lnTo>
                    <a:pt x="1472564" y="4954270"/>
                  </a:lnTo>
                  <a:close/>
                </a:path>
                <a:path w="2482850" h="4954270">
                  <a:moveTo>
                    <a:pt x="1072515" y="4954270"/>
                  </a:moveTo>
                  <a:lnTo>
                    <a:pt x="1015365" y="4954270"/>
                  </a:lnTo>
                  <a:lnTo>
                    <a:pt x="1015365" y="4897120"/>
                  </a:lnTo>
                  <a:lnTo>
                    <a:pt x="1072515" y="4897120"/>
                  </a:lnTo>
                  <a:lnTo>
                    <a:pt x="1072515" y="4954270"/>
                  </a:lnTo>
                  <a:close/>
                </a:path>
                <a:path w="2482850" h="4954270">
                  <a:moveTo>
                    <a:pt x="843915" y="4954270"/>
                  </a:moveTo>
                  <a:lnTo>
                    <a:pt x="615315" y="4954270"/>
                  </a:lnTo>
                  <a:lnTo>
                    <a:pt x="615315" y="4897120"/>
                  </a:lnTo>
                  <a:lnTo>
                    <a:pt x="843915" y="4897120"/>
                  </a:lnTo>
                  <a:lnTo>
                    <a:pt x="843915" y="4954270"/>
                  </a:lnTo>
                  <a:close/>
                </a:path>
                <a:path w="2482850" h="4954270">
                  <a:moveTo>
                    <a:pt x="443865" y="4954270"/>
                  </a:moveTo>
                  <a:lnTo>
                    <a:pt x="386715" y="4954270"/>
                  </a:lnTo>
                  <a:lnTo>
                    <a:pt x="386715" y="4897120"/>
                  </a:lnTo>
                  <a:lnTo>
                    <a:pt x="443865" y="4897120"/>
                  </a:lnTo>
                  <a:lnTo>
                    <a:pt x="44386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610704" y="619670"/>
            <a:ext cx="994473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Как</a:t>
            </a:r>
            <a:r>
              <a:rPr sz="3200" spc="-10" dirty="0"/>
              <a:t> </a:t>
            </a:r>
            <a:r>
              <a:rPr sz="3200" spc="-5" dirty="0"/>
              <a:t>поступить</a:t>
            </a:r>
            <a:r>
              <a:rPr sz="3200" dirty="0"/>
              <a:t> </a:t>
            </a:r>
            <a:r>
              <a:rPr sz="3200" spc="-5" dirty="0"/>
              <a:t>Андрею </a:t>
            </a:r>
            <a:r>
              <a:rPr sz="3200" dirty="0"/>
              <a:t>в </a:t>
            </a:r>
            <a:r>
              <a:rPr sz="3200" spc="-5" dirty="0"/>
              <a:t>данной ситуации?</a:t>
            </a:r>
            <a:endParaRPr sz="3200"/>
          </a:p>
        </p:txBody>
      </p:sp>
      <p:grpSp>
        <p:nvGrpSpPr>
          <p:cNvPr id="27" name="object 27"/>
          <p:cNvGrpSpPr/>
          <p:nvPr/>
        </p:nvGrpSpPr>
        <p:grpSpPr>
          <a:xfrm>
            <a:off x="3166110" y="1503044"/>
            <a:ext cx="2804160" cy="4954270"/>
            <a:chOff x="3166110" y="1503044"/>
            <a:chExt cx="2804160" cy="4954270"/>
          </a:xfrm>
        </p:grpSpPr>
        <p:sp>
          <p:nvSpPr>
            <p:cNvPr id="28" name="object 28"/>
            <p:cNvSpPr/>
            <p:nvPr/>
          </p:nvSpPr>
          <p:spPr>
            <a:xfrm>
              <a:off x="3194304" y="1531619"/>
              <a:ext cx="2748280" cy="4897120"/>
            </a:xfrm>
            <a:custGeom>
              <a:avLst/>
              <a:gdLst/>
              <a:ahLst/>
              <a:cxnLst/>
              <a:rect l="l" t="t" r="r" b="b"/>
              <a:pathLst>
                <a:path w="2748279" h="4897120">
                  <a:moveTo>
                    <a:pt x="2747772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7772" y="0"/>
                  </a:lnTo>
                  <a:lnTo>
                    <a:pt x="2747772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316611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6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60" h="4954270">
                  <a:moveTo>
                    <a:pt x="22923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5" y="4925695"/>
                  </a:lnTo>
                  <a:lnTo>
                    <a:pt x="229235" y="4954270"/>
                  </a:lnTo>
                  <a:close/>
                </a:path>
                <a:path w="2804160" h="4954270">
                  <a:moveTo>
                    <a:pt x="22923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5" y="4897120"/>
                  </a:lnTo>
                  <a:lnTo>
                    <a:pt x="229235" y="4925695"/>
                  </a:lnTo>
                  <a:close/>
                </a:path>
                <a:path w="280416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6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6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6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6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6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6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6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6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6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6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6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6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6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6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60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60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60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60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60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60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60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60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60" h="4954270">
                  <a:moveTo>
                    <a:pt x="2747010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60" y="0"/>
                  </a:lnTo>
                  <a:lnTo>
                    <a:pt x="2804160" y="28574"/>
                  </a:lnTo>
                  <a:lnTo>
                    <a:pt x="2747010" y="28574"/>
                  </a:lnTo>
                  <a:lnTo>
                    <a:pt x="2747010" y="57149"/>
                  </a:lnTo>
                  <a:close/>
                </a:path>
                <a:path w="2804160" h="4954270">
                  <a:moveTo>
                    <a:pt x="2804160" y="156844"/>
                  </a:moveTo>
                  <a:lnTo>
                    <a:pt x="2747010" y="156844"/>
                  </a:lnTo>
                  <a:lnTo>
                    <a:pt x="2747010" y="28574"/>
                  </a:lnTo>
                  <a:lnTo>
                    <a:pt x="2775585" y="57149"/>
                  </a:lnTo>
                  <a:lnTo>
                    <a:pt x="2804160" y="57149"/>
                  </a:lnTo>
                  <a:lnTo>
                    <a:pt x="2804160" y="156844"/>
                  </a:lnTo>
                  <a:close/>
                </a:path>
                <a:path w="2804160" h="4954270">
                  <a:moveTo>
                    <a:pt x="2804160" y="57149"/>
                  </a:moveTo>
                  <a:lnTo>
                    <a:pt x="2775585" y="57149"/>
                  </a:lnTo>
                  <a:lnTo>
                    <a:pt x="2747010" y="28574"/>
                  </a:lnTo>
                  <a:lnTo>
                    <a:pt x="2804160" y="28574"/>
                  </a:lnTo>
                  <a:lnTo>
                    <a:pt x="2804160" y="57149"/>
                  </a:lnTo>
                  <a:close/>
                </a:path>
                <a:path w="2804160" h="4954270">
                  <a:moveTo>
                    <a:pt x="2804160" y="385444"/>
                  </a:moveTo>
                  <a:lnTo>
                    <a:pt x="2747010" y="385444"/>
                  </a:lnTo>
                  <a:lnTo>
                    <a:pt x="2747010" y="328294"/>
                  </a:lnTo>
                  <a:lnTo>
                    <a:pt x="2804160" y="328294"/>
                  </a:lnTo>
                  <a:lnTo>
                    <a:pt x="2804160" y="385444"/>
                  </a:lnTo>
                  <a:close/>
                </a:path>
                <a:path w="2804160" h="4954270">
                  <a:moveTo>
                    <a:pt x="2804160" y="785494"/>
                  </a:moveTo>
                  <a:lnTo>
                    <a:pt x="2747010" y="785494"/>
                  </a:lnTo>
                  <a:lnTo>
                    <a:pt x="2747010" y="556894"/>
                  </a:lnTo>
                  <a:lnTo>
                    <a:pt x="2804160" y="556894"/>
                  </a:lnTo>
                  <a:lnTo>
                    <a:pt x="2804160" y="785494"/>
                  </a:lnTo>
                  <a:close/>
                </a:path>
                <a:path w="2804160" h="4954270">
                  <a:moveTo>
                    <a:pt x="2804160" y="1014094"/>
                  </a:moveTo>
                  <a:lnTo>
                    <a:pt x="2747010" y="1014094"/>
                  </a:lnTo>
                  <a:lnTo>
                    <a:pt x="2747010" y="956944"/>
                  </a:lnTo>
                  <a:lnTo>
                    <a:pt x="2804160" y="956944"/>
                  </a:lnTo>
                  <a:lnTo>
                    <a:pt x="2804160" y="1014094"/>
                  </a:lnTo>
                  <a:close/>
                </a:path>
                <a:path w="2804160" h="4954270">
                  <a:moveTo>
                    <a:pt x="2804160" y="1414144"/>
                  </a:moveTo>
                  <a:lnTo>
                    <a:pt x="2747010" y="1414144"/>
                  </a:lnTo>
                  <a:lnTo>
                    <a:pt x="2747010" y="1185544"/>
                  </a:lnTo>
                  <a:lnTo>
                    <a:pt x="2804160" y="1185544"/>
                  </a:lnTo>
                  <a:lnTo>
                    <a:pt x="2804160" y="1414144"/>
                  </a:lnTo>
                  <a:close/>
                </a:path>
                <a:path w="2804160" h="4954270">
                  <a:moveTo>
                    <a:pt x="2804160" y="1642744"/>
                  </a:moveTo>
                  <a:lnTo>
                    <a:pt x="2747010" y="1642744"/>
                  </a:lnTo>
                  <a:lnTo>
                    <a:pt x="2747010" y="1585594"/>
                  </a:lnTo>
                  <a:lnTo>
                    <a:pt x="2804160" y="1585594"/>
                  </a:lnTo>
                  <a:lnTo>
                    <a:pt x="2804160" y="1642744"/>
                  </a:lnTo>
                  <a:close/>
                </a:path>
                <a:path w="2804160" h="4954270">
                  <a:moveTo>
                    <a:pt x="2804160" y="2042794"/>
                  </a:moveTo>
                  <a:lnTo>
                    <a:pt x="2747010" y="2042794"/>
                  </a:lnTo>
                  <a:lnTo>
                    <a:pt x="2747010" y="1814194"/>
                  </a:lnTo>
                  <a:lnTo>
                    <a:pt x="2804160" y="1814194"/>
                  </a:lnTo>
                  <a:lnTo>
                    <a:pt x="2804160" y="2042794"/>
                  </a:lnTo>
                  <a:close/>
                </a:path>
                <a:path w="2804160" h="4954270">
                  <a:moveTo>
                    <a:pt x="2804160" y="2271394"/>
                  </a:moveTo>
                  <a:lnTo>
                    <a:pt x="2747010" y="2271394"/>
                  </a:lnTo>
                  <a:lnTo>
                    <a:pt x="2747010" y="2214244"/>
                  </a:lnTo>
                  <a:lnTo>
                    <a:pt x="2804160" y="2214244"/>
                  </a:lnTo>
                  <a:lnTo>
                    <a:pt x="2804160" y="2271394"/>
                  </a:lnTo>
                  <a:close/>
                </a:path>
                <a:path w="2804160" h="4954270">
                  <a:moveTo>
                    <a:pt x="2804160" y="2671444"/>
                  </a:moveTo>
                  <a:lnTo>
                    <a:pt x="2747010" y="2671444"/>
                  </a:lnTo>
                  <a:lnTo>
                    <a:pt x="2747010" y="2442844"/>
                  </a:lnTo>
                  <a:lnTo>
                    <a:pt x="2804160" y="2442844"/>
                  </a:lnTo>
                  <a:lnTo>
                    <a:pt x="2804160" y="2671444"/>
                  </a:lnTo>
                  <a:close/>
                </a:path>
                <a:path w="2804160" h="4954270">
                  <a:moveTo>
                    <a:pt x="2804160" y="2900044"/>
                  </a:moveTo>
                  <a:lnTo>
                    <a:pt x="2747010" y="2900044"/>
                  </a:lnTo>
                  <a:lnTo>
                    <a:pt x="2747010" y="2842894"/>
                  </a:lnTo>
                  <a:lnTo>
                    <a:pt x="2804160" y="2842894"/>
                  </a:lnTo>
                  <a:lnTo>
                    <a:pt x="2804160" y="2900044"/>
                  </a:lnTo>
                  <a:close/>
                </a:path>
                <a:path w="2804160" h="4954270">
                  <a:moveTo>
                    <a:pt x="2804160" y="3300094"/>
                  </a:moveTo>
                  <a:lnTo>
                    <a:pt x="2747010" y="3300094"/>
                  </a:lnTo>
                  <a:lnTo>
                    <a:pt x="2747010" y="3071494"/>
                  </a:lnTo>
                  <a:lnTo>
                    <a:pt x="2804160" y="3071494"/>
                  </a:lnTo>
                  <a:lnTo>
                    <a:pt x="2804160" y="3300094"/>
                  </a:lnTo>
                  <a:close/>
                </a:path>
                <a:path w="2804160" h="4954270">
                  <a:moveTo>
                    <a:pt x="2804160" y="3528694"/>
                  </a:moveTo>
                  <a:lnTo>
                    <a:pt x="2747010" y="3528694"/>
                  </a:lnTo>
                  <a:lnTo>
                    <a:pt x="2747010" y="3471544"/>
                  </a:lnTo>
                  <a:lnTo>
                    <a:pt x="2804160" y="3471544"/>
                  </a:lnTo>
                  <a:lnTo>
                    <a:pt x="2804160" y="3528694"/>
                  </a:lnTo>
                  <a:close/>
                </a:path>
                <a:path w="2804160" h="4954270">
                  <a:moveTo>
                    <a:pt x="2804160" y="3928744"/>
                  </a:moveTo>
                  <a:lnTo>
                    <a:pt x="2747010" y="3928744"/>
                  </a:lnTo>
                  <a:lnTo>
                    <a:pt x="2747010" y="3700144"/>
                  </a:lnTo>
                  <a:lnTo>
                    <a:pt x="2804160" y="3700144"/>
                  </a:lnTo>
                  <a:lnTo>
                    <a:pt x="2804160" y="3928744"/>
                  </a:lnTo>
                  <a:close/>
                </a:path>
                <a:path w="2804160" h="4954270">
                  <a:moveTo>
                    <a:pt x="2804160" y="4157344"/>
                  </a:moveTo>
                  <a:lnTo>
                    <a:pt x="2747010" y="4157344"/>
                  </a:lnTo>
                  <a:lnTo>
                    <a:pt x="2747010" y="4100194"/>
                  </a:lnTo>
                  <a:lnTo>
                    <a:pt x="2804160" y="4100194"/>
                  </a:lnTo>
                  <a:lnTo>
                    <a:pt x="2804160" y="4157344"/>
                  </a:lnTo>
                  <a:close/>
                </a:path>
                <a:path w="2804160" h="4954270">
                  <a:moveTo>
                    <a:pt x="2804160" y="4557395"/>
                  </a:moveTo>
                  <a:lnTo>
                    <a:pt x="2747010" y="4557395"/>
                  </a:lnTo>
                  <a:lnTo>
                    <a:pt x="2747010" y="4328795"/>
                  </a:lnTo>
                  <a:lnTo>
                    <a:pt x="2804160" y="4328795"/>
                  </a:lnTo>
                  <a:lnTo>
                    <a:pt x="2804160" y="4557395"/>
                  </a:lnTo>
                  <a:close/>
                </a:path>
                <a:path w="2804160" h="4954270">
                  <a:moveTo>
                    <a:pt x="2804160" y="4785995"/>
                  </a:moveTo>
                  <a:lnTo>
                    <a:pt x="2747010" y="4785995"/>
                  </a:lnTo>
                  <a:lnTo>
                    <a:pt x="2747010" y="4728845"/>
                  </a:lnTo>
                  <a:lnTo>
                    <a:pt x="2804160" y="4728845"/>
                  </a:lnTo>
                  <a:lnTo>
                    <a:pt x="2804160" y="4785995"/>
                  </a:lnTo>
                  <a:close/>
                </a:path>
                <a:path w="2804160" h="4954270">
                  <a:moveTo>
                    <a:pt x="2743835" y="4954270"/>
                  </a:moveTo>
                  <a:lnTo>
                    <a:pt x="2515235" y="4954270"/>
                  </a:lnTo>
                  <a:lnTo>
                    <a:pt x="2515235" y="4897120"/>
                  </a:lnTo>
                  <a:lnTo>
                    <a:pt x="2743835" y="4897120"/>
                  </a:lnTo>
                  <a:lnTo>
                    <a:pt x="2743835" y="4954270"/>
                  </a:lnTo>
                  <a:close/>
                </a:path>
                <a:path w="2804160" h="4954270">
                  <a:moveTo>
                    <a:pt x="2343785" y="4954270"/>
                  </a:moveTo>
                  <a:lnTo>
                    <a:pt x="2286635" y="4954270"/>
                  </a:lnTo>
                  <a:lnTo>
                    <a:pt x="2286635" y="4897120"/>
                  </a:lnTo>
                  <a:lnTo>
                    <a:pt x="2343785" y="4897120"/>
                  </a:lnTo>
                  <a:lnTo>
                    <a:pt x="2343785" y="4954270"/>
                  </a:lnTo>
                  <a:close/>
                </a:path>
                <a:path w="2804160" h="4954270">
                  <a:moveTo>
                    <a:pt x="2115185" y="4954270"/>
                  </a:moveTo>
                  <a:lnTo>
                    <a:pt x="1886585" y="4954270"/>
                  </a:lnTo>
                  <a:lnTo>
                    <a:pt x="1886585" y="4897120"/>
                  </a:lnTo>
                  <a:lnTo>
                    <a:pt x="2115185" y="4897120"/>
                  </a:lnTo>
                  <a:lnTo>
                    <a:pt x="2115185" y="4954270"/>
                  </a:lnTo>
                  <a:close/>
                </a:path>
                <a:path w="2804160" h="4954270">
                  <a:moveTo>
                    <a:pt x="1715135" y="4954270"/>
                  </a:moveTo>
                  <a:lnTo>
                    <a:pt x="1657985" y="4954270"/>
                  </a:lnTo>
                  <a:lnTo>
                    <a:pt x="1657985" y="4897120"/>
                  </a:lnTo>
                  <a:lnTo>
                    <a:pt x="1715135" y="4897120"/>
                  </a:lnTo>
                  <a:lnTo>
                    <a:pt x="1715135" y="4954270"/>
                  </a:lnTo>
                  <a:close/>
                </a:path>
                <a:path w="2804160" h="4954270">
                  <a:moveTo>
                    <a:pt x="1486535" y="4954270"/>
                  </a:moveTo>
                  <a:lnTo>
                    <a:pt x="1257935" y="4954270"/>
                  </a:lnTo>
                  <a:lnTo>
                    <a:pt x="1257935" y="4897120"/>
                  </a:lnTo>
                  <a:lnTo>
                    <a:pt x="1486535" y="4897120"/>
                  </a:lnTo>
                  <a:lnTo>
                    <a:pt x="1486535" y="4954270"/>
                  </a:lnTo>
                  <a:close/>
                </a:path>
                <a:path w="2804160" h="4954270">
                  <a:moveTo>
                    <a:pt x="1086485" y="4954270"/>
                  </a:moveTo>
                  <a:lnTo>
                    <a:pt x="1029335" y="4954270"/>
                  </a:lnTo>
                  <a:lnTo>
                    <a:pt x="1029335" y="4897120"/>
                  </a:lnTo>
                  <a:lnTo>
                    <a:pt x="1086485" y="4897120"/>
                  </a:lnTo>
                  <a:lnTo>
                    <a:pt x="1086485" y="4954270"/>
                  </a:lnTo>
                  <a:close/>
                </a:path>
                <a:path w="2804160" h="4954270">
                  <a:moveTo>
                    <a:pt x="857885" y="4954270"/>
                  </a:moveTo>
                  <a:lnTo>
                    <a:pt x="629285" y="4954270"/>
                  </a:lnTo>
                  <a:lnTo>
                    <a:pt x="629285" y="4897120"/>
                  </a:lnTo>
                  <a:lnTo>
                    <a:pt x="857885" y="4897120"/>
                  </a:lnTo>
                  <a:lnTo>
                    <a:pt x="857885" y="4954270"/>
                  </a:lnTo>
                  <a:close/>
                </a:path>
                <a:path w="2804160" h="4954270">
                  <a:moveTo>
                    <a:pt x="457835" y="4954270"/>
                  </a:moveTo>
                  <a:lnTo>
                    <a:pt x="400685" y="4954270"/>
                  </a:lnTo>
                  <a:lnTo>
                    <a:pt x="400685" y="4897120"/>
                  </a:lnTo>
                  <a:lnTo>
                    <a:pt x="457835" y="4897120"/>
                  </a:lnTo>
                  <a:lnTo>
                    <a:pt x="45783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381000" y="1531619"/>
            <a:ext cx="242633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27178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22555" marR="136525" indent="-635" algn="ctr">
              <a:lnSpc>
                <a:spcPct val="100000"/>
              </a:lnSpc>
              <a:spcBef>
                <a:spcPts val="102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Сказать: " Да, я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имею право на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симпатию, на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чувства, а про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мою</a:t>
            </a:r>
            <a:r>
              <a:rPr sz="1800" spc="-4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болезнь</a:t>
            </a:r>
            <a:r>
              <a:rPr sz="1800" spc="-3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вы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 имели права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говорить.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407035" marR="422275"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Наталья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Ивановна, я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прошу Вас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изви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ес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ь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!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194304" y="1531619"/>
            <a:ext cx="2748280" cy="4897120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R="134620" algn="ctr">
              <a:lnSpc>
                <a:spcPct val="100000"/>
              </a:lnSpc>
              <a:spcBef>
                <a:spcPts val="194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2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43510" marR="255905" algn="ctr">
              <a:lnSpc>
                <a:spcPct val="100000"/>
              </a:lnSpc>
              <a:spcBef>
                <a:spcPts val="103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Сказать учителю: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" Да, я болен, но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если</a:t>
            </a:r>
            <a:r>
              <a:rPr sz="1800"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со</a:t>
            </a:r>
            <a:r>
              <a:rPr sz="18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мной</a:t>
            </a:r>
            <a:r>
              <a:rPr sz="18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что-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то</a:t>
            </a:r>
            <a:r>
              <a:rPr sz="1800" spc="4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случится,</a:t>
            </a:r>
            <a:r>
              <a:rPr sz="1800" spc="4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Вы будете в этом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виноваты. Я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подам на Вас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жалобу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09359" y="1531619"/>
            <a:ext cx="274637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16637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93065" marR="301625" algn="ctr">
              <a:lnSpc>
                <a:spcPct val="100000"/>
              </a:lnSpc>
              <a:spcBef>
                <a:spcPts val="137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Встать 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выбежать из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класса 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больше не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возвращаться</a:t>
            </a:r>
            <a:r>
              <a:rPr sz="1800" spc="-7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школу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422765" y="1410864"/>
            <a:ext cx="2487295" cy="2645410"/>
          </a:xfrm>
          <a:prstGeom prst="rect">
            <a:avLst/>
          </a:prstGeom>
        </p:spPr>
        <p:txBody>
          <a:bodyPr vert="horz" wrap="square" lIns="0" tIns="368300" rIns="0" bIns="0" rtlCol="0">
            <a:spAutoFit/>
          </a:bodyPr>
          <a:lstStyle/>
          <a:p>
            <a:pPr marR="3175" algn="ctr">
              <a:lnSpc>
                <a:spcPct val="100000"/>
              </a:lnSpc>
              <a:spcBef>
                <a:spcPts val="290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4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212090" marR="191770" indent="635" algn="ctr">
              <a:lnSpc>
                <a:spcPct val="107000"/>
              </a:lnSpc>
              <a:spcBef>
                <a:spcPts val="99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Психануть 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перевернуть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парту.</a:t>
            </a:r>
            <a:r>
              <a:rPr sz="1800" spc="-6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Обозвать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классного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руководителя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466308" y="3161321"/>
            <a:ext cx="5867400" cy="1450340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745"/>
              </a:spcBef>
            </a:pP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12700" marR="5080" algn="ctr">
              <a:lnSpc>
                <a:spcPct val="130000"/>
              </a:lnSpc>
            </a:pP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Открытое признание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своих чувств </a:t>
            </a:r>
            <a:r>
              <a:rPr sz="1800" spc="4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–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 ответственная </a:t>
            </a:r>
            <a:r>
              <a:rPr sz="1800" spc="-4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позиция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зрелого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человека.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этом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Андрей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отстаивает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свои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права,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проявляя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уважение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14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учителю.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62979" y="5154929"/>
            <a:ext cx="535749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504950" algn="l"/>
              </a:tabLst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4	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</a:t>
            </a: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07084" y="0"/>
            <a:ext cx="4627880" cy="3754754"/>
          </a:xfrm>
          <a:prstGeom prst="rect">
            <a:avLst/>
          </a:prstGeom>
        </p:spPr>
        <p:txBody>
          <a:bodyPr vert="horz" wrap="square" lIns="0" tIns="4940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90"/>
              </a:spcBef>
            </a:pPr>
            <a:r>
              <a:rPr sz="8000" dirty="0"/>
              <a:t>1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  <a:p>
            <a:pPr marL="66040" marR="1367155" indent="635" algn="ctr">
              <a:lnSpc>
                <a:spcPct val="100000"/>
              </a:lnSpc>
              <a:spcBef>
                <a:spcPts val="850"/>
              </a:spcBef>
            </a:pPr>
            <a:r>
              <a:rPr sz="1800" dirty="0"/>
              <a:t>Сказать: " Да, я имею </a:t>
            </a:r>
            <a:r>
              <a:rPr sz="1800" spc="5" dirty="0"/>
              <a:t> </a:t>
            </a:r>
            <a:r>
              <a:rPr sz="1800" dirty="0"/>
              <a:t>право на симпатию, на </a:t>
            </a:r>
            <a:r>
              <a:rPr sz="1800" spc="5" dirty="0"/>
              <a:t> </a:t>
            </a:r>
            <a:r>
              <a:rPr sz="1800" dirty="0"/>
              <a:t>чувства, а про мою </a:t>
            </a:r>
            <a:r>
              <a:rPr sz="1800" spc="5" dirty="0"/>
              <a:t> </a:t>
            </a:r>
            <a:r>
              <a:rPr sz="1800" dirty="0"/>
              <a:t>болезнь Вы не имели </a:t>
            </a:r>
            <a:r>
              <a:rPr sz="1800" spc="5" dirty="0"/>
              <a:t> </a:t>
            </a:r>
            <a:r>
              <a:rPr sz="1800" dirty="0"/>
              <a:t>права говорить. Наталья </a:t>
            </a:r>
            <a:r>
              <a:rPr sz="1800" spc="-590" dirty="0"/>
              <a:t> </a:t>
            </a:r>
            <a:r>
              <a:rPr sz="1800" dirty="0"/>
              <a:t>Ивановна, я прошу Вас </a:t>
            </a:r>
            <a:r>
              <a:rPr sz="1800" spc="5" dirty="0"/>
              <a:t> </a:t>
            </a:r>
            <a:r>
              <a:rPr sz="1800" dirty="0"/>
              <a:t>извинитесь!</a:t>
            </a:r>
            <a:endParaRPr sz="1800"/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178348" y="3054680"/>
            <a:ext cx="6339840" cy="3466465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745"/>
              </a:spcBef>
            </a:pP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Частично</a:t>
            </a:r>
            <a:r>
              <a:rPr sz="1800" spc="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12700" marR="5080" indent="-1270" algn="ctr">
              <a:lnSpc>
                <a:spcPct val="128000"/>
              </a:lnSpc>
              <a:spcBef>
                <a:spcPts val="30"/>
              </a:spcBef>
            </a:pP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Андрей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смог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высказать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свои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чувства,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переложил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ответственность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преподавателя,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манипуляция.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 </a:t>
            </a:r>
            <a:r>
              <a:rPr sz="1800" spc="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таком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случае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Андрей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потерять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поддержку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учителя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 </a:t>
            </a:r>
            <a:r>
              <a:rPr sz="1800" spc="-45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дальнейшем.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250">
              <a:latin typeface="Microsoft Sans Serif" panose="020B0604020202020204"/>
              <a:cs typeface="Microsoft Sans Serif" panose="020B0604020202020204"/>
            </a:endParaRPr>
          </a:p>
          <a:p>
            <a:pPr marL="413385" algn="ctr">
              <a:lnSpc>
                <a:spcPct val="100000"/>
              </a:lnSpc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3</a:t>
            </a:r>
            <a:r>
              <a:rPr sz="8800" spc="-4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7084" y="0"/>
            <a:ext cx="4627880" cy="2973070"/>
          </a:xfrm>
          <a:prstGeom prst="rect">
            <a:avLst/>
          </a:prstGeom>
        </p:spPr>
        <p:txBody>
          <a:bodyPr vert="horz" wrap="square" lIns="0" tIns="3035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390"/>
              </a:spcBef>
            </a:pPr>
            <a:r>
              <a:rPr sz="8000" dirty="0"/>
              <a:t>2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  <a:p>
            <a:pPr marL="275590" marR="669290" indent="-1270" algn="ctr">
              <a:lnSpc>
                <a:spcPct val="100000"/>
              </a:lnSpc>
              <a:spcBef>
                <a:spcPts val="515"/>
              </a:spcBef>
            </a:pPr>
            <a:r>
              <a:rPr sz="1800" dirty="0"/>
              <a:t>Сказать учителю: " Да, я </a:t>
            </a:r>
            <a:r>
              <a:rPr sz="1800" spc="5" dirty="0"/>
              <a:t> </a:t>
            </a:r>
            <a:r>
              <a:rPr sz="1800" dirty="0"/>
              <a:t>болен, но если со мной что- </a:t>
            </a:r>
            <a:r>
              <a:rPr sz="1800" spc="-590" dirty="0"/>
              <a:t> </a:t>
            </a:r>
            <a:r>
              <a:rPr sz="1800" dirty="0"/>
              <a:t>то случится, то Вы будете в </a:t>
            </a:r>
            <a:r>
              <a:rPr sz="1800" spc="5" dirty="0"/>
              <a:t> </a:t>
            </a:r>
            <a:r>
              <a:rPr sz="1800" dirty="0"/>
              <a:t>этом виноваты. Я подам на </a:t>
            </a:r>
            <a:r>
              <a:rPr sz="1800" spc="5" dirty="0"/>
              <a:t> </a:t>
            </a:r>
            <a:r>
              <a:rPr sz="1800" dirty="0"/>
              <a:t>вас жалобу.</a:t>
            </a:r>
            <a:endParaRPr sz="1800"/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050967" y="3563061"/>
            <a:ext cx="6149975" cy="167005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530"/>
              </a:spcBef>
            </a:pP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Неконструктивно.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12065" marR="5080" indent="-635" algn="ctr">
              <a:lnSpc>
                <a:spcPct val="120000"/>
              </a:lnSpc>
            </a:pP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моменте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ты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принял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для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себя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решение </a:t>
            </a:r>
            <a:r>
              <a:rPr sz="1800" spc="47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– </a:t>
            </a:r>
            <a:r>
              <a:rPr sz="1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избежать </a:t>
            </a: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конфликта.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принятое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тобой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решение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приведет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14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 </a:t>
            </a:r>
            <a:r>
              <a:rPr sz="1800" spc="-1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результату,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потому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мир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тебя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изолировать,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все </a:t>
            </a:r>
            <a:r>
              <a:rPr sz="1800" spc="-45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равно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нужно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возвращаться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школу.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62979" y="5154929"/>
            <a:ext cx="535749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504950" algn="l"/>
              </a:tabLst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2	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</a:t>
            </a: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229298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3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  <a:p>
            <a:pPr marL="704215" marR="895350" indent="635" algn="ctr">
              <a:lnSpc>
                <a:spcPct val="100000"/>
              </a:lnSpc>
              <a:spcBef>
                <a:spcPts val="1765"/>
              </a:spcBef>
            </a:pPr>
            <a:r>
              <a:rPr sz="1800" dirty="0"/>
              <a:t>Встать и выбежать из </a:t>
            </a:r>
            <a:r>
              <a:rPr sz="1800" spc="5" dirty="0"/>
              <a:t> </a:t>
            </a:r>
            <a:r>
              <a:rPr sz="1800" dirty="0"/>
              <a:t>класса и больше не </a:t>
            </a:r>
            <a:r>
              <a:rPr sz="1800" spc="5" dirty="0"/>
              <a:t> </a:t>
            </a:r>
            <a:r>
              <a:rPr sz="1800" dirty="0"/>
              <a:t>возвращаться</a:t>
            </a:r>
            <a:r>
              <a:rPr sz="1800" spc="-30" dirty="0"/>
              <a:t> </a:t>
            </a:r>
            <a:r>
              <a:rPr sz="1800" dirty="0"/>
              <a:t>в</a:t>
            </a:r>
            <a:r>
              <a:rPr sz="1800" spc="-30" dirty="0"/>
              <a:t> </a:t>
            </a:r>
            <a:r>
              <a:rPr sz="1800" dirty="0"/>
              <a:t>школу.</a:t>
            </a:r>
            <a:endParaRPr sz="1800"/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657469" y="3655733"/>
            <a:ext cx="5964555" cy="273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815" algn="ctr">
              <a:lnSpc>
                <a:spcPts val="2095"/>
              </a:lnSpc>
              <a:spcBef>
                <a:spcPts val="100"/>
              </a:spcBef>
            </a:pP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Деструктивно.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12700" marR="303530" indent="65405" algn="ctr">
              <a:lnSpc>
                <a:spcPts val="1940"/>
              </a:lnSpc>
              <a:spcBef>
                <a:spcPts val="180"/>
              </a:spcBef>
            </a:pP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Самые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неверные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решения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принимаются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воздействием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эмоций.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ты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управляешь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ими,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они </a:t>
            </a:r>
            <a:r>
              <a:rPr sz="1800" spc="-4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тобой.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Такие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действия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решат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проблему,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только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усугубят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ситуацию.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309245">
              <a:lnSpc>
                <a:spcPct val="100000"/>
              </a:lnSpc>
              <a:spcBef>
                <a:spcPts val="730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0</a:t>
            </a:r>
            <a:r>
              <a:rPr sz="8800" spc="-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баллов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4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</p:txBody>
      </p:sp>
      <p:sp>
        <p:nvSpPr>
          <p:cNvPr id="7" name="object 7"/>
          <p:cNvSpPr txBox="1"/>
          <p:nvPr/>
        </p:nvSpPr>
        <p:spPr>
          <a:xfrm>
            <a:off x="1063625" y="1707515"/>
            <a:ext cx="4209415" cy="905510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Психануть</a:t>
            </a:r>
            <a:r>
              <a:rPr sz="1800" spc="-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</a:t>
            </a:r>
            <a:r>
              <a:rPr sz="1800" spc="-1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перевернуть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парту.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784860" marR="775970" algn="ctr">
              <a:lnSpc>
                <a:spcPct val="107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Обозвать</a:t>
            </a:r>
            <a:r>
              <a:rPr sz="1800" spc="-6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классного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руководителя.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422892" y="1562100"/>
            <a:ext cx="532130" cy="27940"/>
          </a:xfrm>
          <a:custGeom>
            <a:avLst/>
            <a:gdLst/>
            <a:ahLst/>
            <a:cxnLst/>
            <a:rect l="l" t="t" r="r" b="b"/>
            <a:pathLst>
              <a:path w="532129" h="27940">
                <a:moveTo>
                  <a:pt x="0" y="27939"/>
                </a:moveTo>
                <a:lnTo>
                  <a:pt x="532002" y="27939"/>
                </a:lnTo>
                <a:lnTo>
                  <a:pt x="532002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0120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120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6406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407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2693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6693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97994" y="1562100"/>
            <a:ext cx="12065" cy="27940"/>
          </a:xfrm>
          <a:custGeom>
            <a:avLst/>
            <a:gdLst/>
            <a:ahLst/>
            <a:cxnLst/>
            <a:rect l="l" t="t" r="r" b="b"/>
            <a:pathLst>
              <a:path w="12065" h="27940">
                <a:moveTo>
                  <a:pt x="0" y="27939"/>
                </a:moveTo>
                <a:lnTo>
                  <a:pt x="12065" y="27939"/>
                </a:lnTo>
                <a:lnTo>
                  <a:pt x="12065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422892" y="6430009"/>
            <a:ext cx="81280" cy="29209"/>
          </a:xfrm>
          <a:custGeom>
            <a:avLst/>
            <a:gdLst/>
            <a:ahLst/>
            <a:cxnLst/>
            <a:rect l="l" t="t" r="r" b="b"/>
            <a:pathLst>
              <a:path w="81279" h="29210">
                <a:moveTo>
                  <a:pt x="0" y="28701"/>
                </a:moveTo>
                <a:lnTo>
                  <a:pt x="81152" y="28701"/>
                </a:lnTo>
                <a:lnTo>
                  <a:pt x="81152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326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9612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3612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5898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9899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2185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" name="object 17"/>
          <p:cNvGrpSpPr/>
          <p:nvPr/>
        </p:nvGrpSpPr>
        <p:grpSpPr>
          <a:xfrm>
            <a:off x="9394190" y="1532889"/>
            <a:ext cx="2544445" cy="4954270"/>
            <a:chOff x="9394190" y="1532889"/>
            <a:chExt cx="2544445" cy="4954270"/>
          </a:xfrm>
        </p:grpSpPr>
        <p:sp>
          <p:nvSpPr>
            <p:cNvPr id="18" name="object 18"/>
            <p:cNvSpPr/>
            <p:nvPr/>
          </p:nvSpPr>
          <p:spPr>
            <a:xfrm>
              <a:off x="9422892" y="1590039"/>
              <a:ext cx="2487295" cy="4869180"/>
            </a:xfrm>
            <a:custGeom>
              <a:avLst/>
              <a:gdLst/>
              <a:ahLst/>
              <a:cxnLst/>
              <a:rect l="l" t="t" r="r" b="b"/>
              <a:pathLst>
                <a:path w="2487295" h="4869180">
                  <a:moveTo>
                    <a:pt x="2487168" y="0"/>
                  </a:moveTo>
                  <a:lnTo>
                    <a:pt x="0" y="0"/>
                  </a:lnTo>
                  <a:lnTo>
                    <a:pt x="0" y="4839982"/>
                  </a:lnTo>
                  <a:lnTo>
                    <a:pt x="2195703" y="4839982"/>
                  </a:lnTo>
                  <a:lnTo>
                    <a:pt x="2195703" y="4868684"/>
                  </a:lnTo>
                  <a:lnTo>
                    <a:pt x="2487168" y="4868684"/>
                  </a:lnTo>
                  <a:lnTo>
                    <a:pt x="2487168" y="4839982"/>
                  </a:lnTo>
                  <a:lnTo>
                    <a:pt x="2487168" y="0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394190" y="1532889"/>
              <a:ext cx="2544445" cy="4954270"/>
            </a:xfrm>
            <a:custGeom>
              <a:avLst/>
              <a:gdLst/>
              <a:ahLst/>
              <a:cxnLst/>
              <a:rect l="l" t="t" r="r" b="b"/>
              <a:pathLst>
                <a:path w="2544445" h="4954270">
                  <a:moveTo>
                    <a:pt x="57150" y="4697095"/>
                  </a:moveTo>
                  <a:lnTo>
                    <a:pt x="0" y="4697095"/>
                  </a:lnTo>
                  <a:lnTo>
                    <a:pt x="0" y="4925695"/>
                  </a:lnTo>
                  <a:lnTo>
                    <a:pt x="57150" y="4925695"/>
                  </a:lnTo>
                  <a:lnTo>
                    <a:pt x="57150" y="4697095"/>
                  </a:lnTo>
                  <a:close/>
                </a:path>
                <a:path w="2544445" h="4954270">
                  <a:moveTo>
                    <a:pt x="57150" y="4468495"/>
                  </a:moveTo>
                  <a:lnTo>
                    <a:pt x="0" y="4468495"/>
                  </a:lnTo>
                  <a:lnTo>
                    <a:pt x="0" y="4525645"/>
                  </a:lnTo>
                  <a:lnTo>
                    <a:pt x="57150" y="4525645"/>
                  </a:lnTo>
                  <a:lnTo>
                    <a:pt x="57150" y="4468495"/>
                  </a:lnTo>
                  <a:close/>
                </a:path>
                <a:path w="2544445" h="4954270">
                  <a:moveTo>
                    <a:pt x="57150" y="4068445"/>
                  </a:moveTo>
                  <a:lnTo>
                    <a:pt x="0" y="4068445"/>
                  </a:lnTo>
                  <a:lnTo>
                    <a:pt x="0" y="4297045"/>
                  </a:lnTo>
                  <a:lnTo>
                    <a:pt x="57150" y="4297045"/>
                  </a:lnTo>
                  <a:lnTo>
                    <a:pt x="57150" y="4068445"/>
                  </a:lnTo>
                  <a:close/>
                </a:path>
                <a:path w="2544445" h="4954270">
                  <a:moveTo>
                    <a:pt x="57150" y="3839845"/>
                  </a:moveTo>
                  <a:lnTo>
                    <a:pt x="0" y="3839845"/>
                  </a:lnTo>
                  <a:lnTo>
                    <a:pt x="0" y="3896995"/>
                  </a:lnTo>
                  <a:lnTo>
                    <a:pt x="57150" y="3896995"/>
                  </a:lnTo>
                  <a:lnTo>
                    <a:pt x="57150" y="3839845"/>
                  </a:lnTo>
                  <a:close/>
                </a:path>
                <a:path w="2544445" h="4954270">
                  <a:moveTo>
                    <a:pt x="57150" y="3439795"/>
                  </a:moveTo>
                  <a:lnTo>
                    <a:pt x="0" y="3439795"/>
                  </a:lnTo>
                  <a:lnTo>
                    <a:pt x="0" y="3668395"/>
                  </a:lnTo>
                  <a:lnTo>
                    <a:pt x="57150" y="3668395"/>
                  </a:lnTo>
                  <a:lnTo>
                    <a:pt x="57150" y="3439795"/>
                  </a:lnTo>
                  <a:close/>
                </a:path>
                <a:path w="2544445" h="4954270">
                  <a:moveTo>
                    <a:pt x="57150" y="3211195"/>
                  </a:moveTo>
                  <a:lnTo>
                    <a:pt x="0" y="3211195"/>
                  </a:lnTo>
                  <a:lnTo>
                    <a:pt x="0" y="3268345"/>
                  </a:lnTo>
                  <a:lnTo>
                    <a:pt x="57150" y="3268345"/>
                  </a:lnTo>
                  <a:lnTo>
                    <a:pt x="57150" y="3211195"/>
                  </a:lnTo>
                  <a:close/>
                </a:path>
                <a:path w="2544445" h="4954270">
                  <a:moveTo>
                    <a:pt x="57150" y="2811145"/>
                  </a:moveTo>
                  <a:lnTo>
                    <a:pt x="0" y="2811145"/>
                  </a:lnTo>
                  <a:lnTo>
                    <a:pt x="0" y="3039745"/>
                  </a:lnTo>
                  <a:lnTo>
                    <a:pt x="57150" y="3039745"/>
                  </a:lnTo>
                  <a:lnTo>
                    <a:pt x="57150" y="2811145"/>
                  </a:lnTo>
                  <a:close/>
                </a:path>
                <a:path w="2544445" h="4954270">
                  <a:moveTo>
                    <a:pt x="57150" y="2582545"/>
                  </a:moveTo>
                  <a:lnTo>
                    <a:pt x="0" y="2582545"/>
                  </a:lnTo>
                  <a:lnTo>
                    <a:pt x="0" y="2639695"/>
                  </a:lnTo>
                  <a:lnTo>
                    <a:pt x="57150" y="2639695"/>
                  </a:lnTo>
                  <a:lnTo>
                    <a:pt x="57150" y="2582545"/>
                  </a:lnTo>
                  <a:close/>
                </a:path>
                <a:path w="2544445" h="4954270">
                  <a:moveTo>
                    <a:pt x="57150" y="2182495"/>
                  </a:moveTo>
                  <a:lnTo>
                    <a:pt x="0" y="2182495"/>
                  </a:lnTo>
                  <a:lnTo>
                    <a:pt x="0" y="2411095"/>
                  </a:lnTo>
                  <a:lnTo>
                    <a:pt x="57150" y="2411095"/>
                  </a:lnTo>
                  <a:lnTo>
                    <a:pt x="57150" y="2182495"/>
                  </a:lnTo>
                  <a:close/>
                </a:path>
                <a:path w="2544445" h="4954270">
                  <a:moveTo>
                    <a:pt x="57150" y="1953895"/>
                  </a:moveTo>
                  <a:lnTo>
                    <a:pt x="0" y="1953895"/>
                  </a:lnTo>
                  <a:lnTo>
                    <a:pt x="0" y="2011045"/>
                  </a:lnTo>
                  <a:lnTo>
                    <a:pt x="57150" y="2011045"/>
                  </a:lnTo>
                  <a:lnTo>
                    <a:pt x="57150" y="1953895"/>
                  </a:lnTo>
                  <a:close/>
                </a:path>
                <a:path w="2544445" h="4954270">
                  <a:moveTo>
                    <a:pt x="57150" y="1553845"/>
                  </a:moveTo>
                  <a:lnTo>
                    <a:pt x="0" y="1553845"/>
                  </a:lnTo>
                  <a:lnTo>
                    <a:pt x="0" y="1782445"/>
                  </a:lnTo>
                  <a:lnTo>
                    <a:pt x="57150" y="1782445"/>
                  </a:lnTo>
                  <a:lnTo>
                    <a:pt x="57150" y="1553845"/>
                  </a:lnTo>
                  <a:close/>
                </a:path>
                <a:path w="2544445" h="4954270">
                  <a:moveTo>
                    <a:pt x="57150" y="1325245"/>
                  </a:moveTo>
                  <a:lnTo>
                    <a:pt x="0" y="1325245"/>
                  </a:lnTo>
                  <a:lnTo>
                    <a:pt x="0" y="1382395"/>
                  </a:lnTo>
                  <a:lnTo>
                    <a:pt x="57150" y="1382395"/>
                  </a:lnTo>
                  <a:lnTo>
                    <a:pt x="57150" y="1325245"/>
                  </a:lnTo>
                  <a:close/>
                </a:path>
                <a:path w="2544445" h="4954270">
                  <a:moveTo>
                    <a:pt x="57150" y="925195"/>
                  </a:moveTo>
                  <a:lnTo>
                    <a:pt x="0" y="925195"/>
                  </a:lnTo>
                  <a:lnTo>
                    <a:pt x="0" y="1153795"/>
                  </a:lnTo>
                  <a:lnTo>
                    <a:pt x="57150" y="1153795"/>
                  </a:lnTo>
                  <a:lnTo>
                    <a:pt x="57150" y="925195"/>
                  </a:lnTo>
                  <a:close/>
                </a:path>
                <a:path w="2544445" h="4954270">
                  <a:moveTo>
                    <a:pt x="57150" y="696595"/>
                  </a:moveTo>
                  <a:lnTo>
                    <a:pt x="0" y="696595"/>
                  </a:lnTo>
                  <a:lnTo>
                    <a:pt x="0" y="753745"/>
                  </a:lnTo>
                  <a:lnTo>
                    <a:pt x="57150" y="753745"/>
                  </a:lnTo>
                  <a:lnTo>
                    <a:pt x="57150" y="696595"/>
                  </a:lnTo>
                  <a:close/>
                </a:path>
                <a:path w="2544445" h="4954270">
                  <a:moveTo>
                    <a:pt x="57150" y="296545"/>
                  </a:moveTo>
                  <a:lnTo>
                    <a:pt x="0" y="296545"/>
                  </a:lnTo>
                  <a:lnTo>
                    <a:pt x="0" y="525145"/>
                  </a:lnTo>
                  <a:lnTo>
                    <a:pt x="57150" y="525145"/>
                  </a:lnTo>
                  <a:lnTo>
                    <a:pt x="57150" y="296545"/>
                  </a:lnTo>
                  <a:close/>
                </a:path>
                <a:path w="2544445" h="4954270">
                  <a:moveTo>
                    <a:pt x="57150" y="67945"/>
                  </a:moveTo>
                  <a:lnTo>
                    <a:pt x="0" y="67945"/>
                  </a:lnTo>
                  <a:lnTo>
                    <a:pt x="0" y="125095"/>
                  </a:lnTo>
                  <a:lnTo>
                    <a:pt x="57150" y="125095"/>
                  </a:lnTo>
                  <a:lnTo>
                    <a:pt x="57150" y="67945"/>
                  </a:lnTo>
                  <a:close/>
                </a:path>
                <a:path w="2544445" h="4954270">
                  <a:moveTo>
                    <a:pt x="338455" y="4897120"/>
                  </a:moveTo>
                  <a:lnTo>
                    <a:pt x="109855" y="4897120"/>
                  </a:lnTo>
                  <a:lnTo>
                    <a:pt x="109855" y="4954270"/>
                  </a:lnTo>
                  <a:lnTo>
                    <a:pt x="338455" y="4954270"/>
                  </a:lnTo>
                  <a:lnTo>
                    <a:pt x="338455" y="4897120"/>
                  </a:lnTo>
                  <a:close/>
                </a:path>
                <a:path w="2544445" h="4954270">
                  <a:moveTo>
                    <a:pt x="389255" y="0"/>
                  </a:moveTo>
                  <a:lnTo>
                    <a:pt x="160655" y="0"/>
                  </a:lnTo>
                  <a:lnTo>
                    <a:pt x="160655" y="57150"/>
                  </a:lnTo>
                  <a:lnTo>
                    <a:pt x="389255" y="57150"/>
                  </a:lnTo>
                  <a:lnTo>
                    <a:pt x="389255" y="0"/>
                  </a:lnTo>
                  <a:close/>
                </a:path>
                <a:path w="2544445" h="4954270">
                  <a:moveTo>
                    <a:pt x="567055" y="4897120"/>
                  </a:moveTo>
                  <a:lnTo>
                    <a:pt x="509905" y="4897120"/>
                  </a:lnTo>
                  <a:lnTo>
                    <a:pt x="509905" y="4954270"/>
                  </a:lnTo>
                  <a:lnTo>
                    <a:pt x="567055" y="4954270"/>
                  </a:lnTo>
                  <a:lnTo>
                    <a:pt x="567055" y="4897120"/>
                  </a:lnTo>
                  <a:close/>
                </a:path>
                <a:path w="2544445" h="4954270">
                  <a:moveTo>
                    <a:pt x="617855" y="0"/>
                  </a:moveTo>
                  <a:lnTo>
                    <a:pt x="560705" y="0"/>
                  </a:lnTo>
                  <a:lnTo>
                    <a:pt x="560705" y="57150"/>
                  </a:lnTo>
                  <a:lnTo>
                    <a:pt x="617855" y="57150"/>
                  </a:lnTo>
                  <a:lnTo>
                    <a:pt x="617855" y="0"/>
                  </a:lnTo>
                  <a:close/>
                </a:path>
                <a:path w="2544445" h="4954270">
                  <a:moveTo>
                    <a:pt x="967105" y="4897120"/>
                  </a:moveTo>
                  <a:lnTo>
                    <a:pt x="738505" y="4897120"/>
                  </a:lnTo>
                  <a:lnTo>
                    <a:pt x="738505" y="4954270"/>
                  </a:lnTo>
                  <a:lnTo>
                    <a:pt x="967105" y="4954270"/>
                  </a:lnTo>
                  <a:lnTo>
                    <a:pt x="967105" y="4897120"/>
                  </a:lnTo>
                  <a:close/>
                </a:path>
                <a:path w="2544445" h="4954270">
                  <a:moveTo>
                    <a:pt x="1017905" y="0"/>
                  </a:moveTo>
                  <a:lnTo>
                    <a:pt x="789305" y="0"/>
                  </a:lnTo>
                  <a:lnTo>
                    <a:pt x="789305" y="57150"/>
                  </a:lnTo>
                  <a:lnTo>
                    <a:pt x="1017905" y="57150"/>
                  </a:lnTo>
                  <a:lnTo>
                    <a:pt x="1017905" y="0"/>
                  </a:lnTo>
                  <a:close/>
                </a:path>
                <a:path w="2544445" h="4954270">
                  <a:moveTo>
                    <a:pt x="1195705" y="4897120"/>
                  </a:moveTo>
                  <a:lnTo>
                    <a:pt x="1138555" y="4897120"/>
                  </a:lnTo>
                  <a:lnTo>
                    <a:pt x="1138555" y="4954270"/>
                  </a:lnTo>
                  <a:lnTo>
                    <a:pt x="1195705" y="4954270"/>
                  </a:lnTo>
                  <a:lnTo>
                    <a:pt x="1195705" y="4897120"/>
                  </a:lnTo>
                  <a:close/>
                </a:path>
                <a:path w="2544445" h="4954270">
                  <a:moveTo>
                    <a:pt x="1246505" y="0"/>
                  </a:moveTo>
                  <a:lnTo>
                    <a:pt x="1189355" y="0"/>
                  </a:lnTo>
                  <a:lnTo>
                    <a:pt x="1189355" y="57150"/>
                  </a:lnTo>
                  <a:lnTo>
                    <a:pt x="1246505" y="57150"/>
                  </a:lnTo>
                  <a:lnTo>
                    <a:pt x="1246505" y="0"/>
                  </a:lnTo>
                  <a:close/>
                </a:path>
                <a:path w="2544445" h="4954270">
                  <a:moveTo>
                    <a:pt x="1595755" y="4897120"/>
                  </a:moveTo>
                  <a:lnTo>
                    <a:pt x="1367155" y="4897120"/>
                  </a:lnTo>
                  <a:lnTo>
                    <a:pt x="1367155" y="4954270"/>
                  </a:lnTo>
                  <a:lnTo>
                    <a:pt x="1595755" y="4954270"/>
                  </a:lnTo>
                  <a:lnTo>
                    <a:pt x="1595755" y="4897120"/>
                  </a:lnTo>
                  <a:close/>
                </a:path>
                <a:path w="2544445" h="4954270">
                  <a:moveTo>
                    <a:pt x="1646555" y="0"/>
                  </a:moveTo>
                  <a:lnTo>
                    <a:pt x="1417955" y="0"/>
                  </a:lnTo>
                  <a:lnTo>
                    <a:pt x="1417955" y="57150"/>
                  </a:lnTo>
                  <a:lnTo>
                    <a:pt x="1646555" y="57150"/>
                  </a:lnTo>
                  <a:lnTo>
                    <a:pt x="1646555" y="0"/>
                  </a:lnTo>
                  <a:close/>
                </a:path>
                <a:path w="2544445" h="4954270">
                  <a:moveTo>
                    <a:pt x="1824355" y="4897120"/>
                  </a:moveTo>
                  <a:lnTo>
                    <a:pt x="1767205" y="4897120"/>
                  </a:lnTo>
                  <a:lnTo>
                    <a:pt x="1767205" y="4954270"/>
                  </a:lnTo>
                  <a:lnTo>
                    <a:pt x="1824355" y="4954270"/>
                  </a:lnTo>
                  <a:lnTo>
                    <a:pt x="1824355" y="4897120"/>
                  </a:lnTo>
                  <a:close/>
                </a:path>
                <a:path w="2544445" h="4954270">
                  <a:moveTo>
                    <a:pt x="1875155" y="0"/>
                  </a:moveTo>
                  <a:lnTo>
                    <a:pt x="1818005" y="0"/>
                  </a:lnTo>
                  <a:lnTo>
                    <a:pt x="1818005" y="57150"/>
                  </a:lnTo>
                  <a:lnTo>
                    <a:pt x="1875155" y="57150"/>
                  </a:lnTo>
                  <a:lnTo>
                    <a:pt x="1875155" y="0"/>
                  </a:lnTo>
                  <a:close/>
                </a:path>
                <a:path w="2544445" h="4954270">
                  <a:moveTo>
                    <a:pt x="2224405" y="4897120"/>
                  </a:moveTo>
                  <a:lnTo>
                    <a:pt x="1995805" y="4897120"/>
                  </a:lnTo>
                  <a:lnTo>
                    <a:pt x="1995805" y="4954270"/>
                  </a:lnTo>
                  <a:lnTo>
                    <a:pt x="2224405" y="4954270"/>
                  </a:lnTo>
                  <a:lnTo>
                    <a:pt x="2224405" y="4897120"/>
                  </a:lnTo>
                  <a:close/>
                </a:path>
                <a:path w="2544445" h="4954270">
                  <a:moveTo>
                    <a:pt x="2275205" y="0"/>
                  </a:moveTo>
                  <a:lnTo>
                    <a:pt x="2046605" y="0"/>
                  </a:lnTo>
                  <a:lnTo>
                    <a:pt x="2046605" y="57150"/>
                  </a:lnTo>
                  <a:lnTo>
                    <a:pt x="2275205" y="57150"/>
                  </a:lnTo>
                  <a:lnTo>
                    <a:pt x="2275205" y="0"/>
                  </a:lnTo>
                  <a:close/>
                </a:path>
                <a:path w="2544445" h="4954270">
                  <a:moveTo>
                    <a:pt x="2453005" y="4897120"/>
                  </a:moveTo>
                  <a:lnTo>
                    <a:pt x="2395855" y="4897120"/>
                  </a:lnTo>
                  <a:lnTo>
                    <a:pt x="2395855" y="4954270"/>
                  </a:lnTo>
                  <a:lnTo>
                    <a:pt x="2453005" y="4954270"/>
                  </a:lnTo>
                  <a:lnTo>
                    <a:pt x="2453005" y="4897120"/>
                  </a:lnTo>
                  <a:close/>
                </a:path>
                <a:path w="2544445" h="4954270">
                  <a:moveTo>
                    <a:pt x="2503805" y="0"/>
                  </a:moveTo>
                  <a:lnTo>
                    <a:pt x="2446655" y="0"/>
                  </a:lnTo>
                  <a:lnTo>
                    <a:pt x="2446655" y="57150"/>
                  </a:lnTo>
                  <a:lnTo>
                    <a:pt x="2503805" y="57150"/>
                  </a:lnTo>
                  <a:lnTo>
                    <a:pt x="2503805" y="0"/>
                  </a:lnTo>
                  <a:close/>
                </a:path>
                <a:path w="2544445" h="4954270">
                  <a:moveTo>
                    <a:pt x="2544445" y="4588510"/>
                  </a:moveTo>
                  <a:lnTo>
                    <a:pt x="2487295" y="4588510"/>
                  </a:lnTo>
                  <a:lnTo>
                    <a:pt x="2487295" y="4817110"/>
                  </a:lnTo>
                  <a:lnTo>
                    <a:pt x="2544445" y="4817110"/>
                  </a:lnTo>
                  <a:lnTo>
                    <a:pt x="2544445" y="4588510"/>
                  </a:lnTo>
                  <a:close/>
                </a:path>
                <a:path w="2544445" h="4954270">
                  <a:moveTo>
                    <a:pt x="2544445" y="4359910"/>
                  </a:moveTo>
                  <a:lnTo>
                    <a:pt x="2487295" y="4359910"/>
                  </a:lnTo>
                  <a:lnTo>
                    <a:pt x="2487295" y="4417060"/>
                  </a:lnTo>
                  <a:lnTo>
                    <a:pt x="2544445" y="4417060"/>
                  </a:lnTo>
                  <a:lnTo>
                    <a:pt x="2544445" y="4359910"/>
                  </a:lnTo>
                  <a:close/>
                </a:path>
                <a:path w="2544445" h="4954270">
                  <a:moveTo>
                    <a:pt x="2544445" y="3959860"/>
                  </a:moveTo>
                  <a:lnTo>
                    <a:pt x="2487295" y="3959860"/>
                  </a:lnTo>
                  <a:lnTo>
                    <a:pt x="2487295" y="4188460"/>
                  </a:lnTo>
                  <a:lnTo>
                    <a:pt x="2544445" y="4188460"/>
                  </a:lnTo>
                  <a:lnTo>
                    <a:pt x="2544445" y="3959860"/>
                  </a:lnTo>
                  <a:close/>
                </a:path>
                <a:path w="2544445" h="4954270">
                  <a:moveTo>
                    <a:pt x="2544445" y="3731260"/>
                  </a:moveTo>
                  <a:lnTo>
                    <a:pt x="2487295" y="3731260"/>
                  </a:lnTo>
                  <a:lnTo>
                    <a:pt x="2487295" y="3788410"/>
                  </a:lnTo>
                  <a:lnTo>
                    <a:pt x="2544445" y="3788410"/>
                  </a:lnTo>
                  <a:lnTo>
                    <a:pt x="2544445" y="3731260"/>
                  </a:lnTo>
                  <a:close/>
                </a:path>
                <a:path w="2544445" h="4954270">
                  <a:moveTo>
                    <a:pt x="2544445" y="3331210"/>
                  </a:moveTo>
                  <a:lnTo>
                    <a:pt x="2487295" y="3331210"/>
                  </a:lnTo>
                  <a:lnTo>
                    <a:pt x="2487295" y="3559810"/>
                  </a:lnTo>
                  <a:lnTo>
                    <a:pt x="2544445" y="3559810"/>
                  </a:lnTo>
                  <a:lnTo>
                    <a:pt x="2544445" y="3331210"/>
                  </a:lnTo>
                  <a:close/>
                </a:path>
                <a:path w="2544445" h="4954270">
                  <a:moveTo>
                    <a:pt x="2544445" y="3102610"/>
                  </a:moveTo>
                  <a:lnTo>
                    <a:pt x="2487295" y="3102610"/>
                  </a:lnTo>
                  <a:lnTo>
                    <a:pt x="2487295" y="3159760"/>
                  </a:lnTo>
                  <a:lnTo>
                    <a:pt x="2544445" y="3159760"/>
                  </a:lnTo>
                  <a:lnTo>
                    <a:pt x="2544445" y="3102610"/>
                  </a:lnTo>
                  <a:close/>
                </a:path>
                <a:path w="2544445" h="4954270">
                  <a:moveTo>
                    <a:pt x="2544445" y="2702560"/>
                  </a:moveTo>
                  <a:lnTo>
                    <a:pt x="2487295" y="2702560"/>
                  </a:lnTo>
                  <a:lnTo>
                    <a:pt x="2487295" y="2931160"/>
                  </a:lnTo>
                  <a:lnTo>
                    <a:pt x="2544445" y="2931160"/>
                  </a:lnTo>
                  <a:lnTo>
                    <a:pt x="2544445" y="2702560"/>
                  </a:lnTo>
                  <a:close/>
                </a:path>
                <a:path w="2544445" h="4954270">
                  <a:moveTo>
                    <a:pt x="2544445" y="2473960"/>
                  </a:moveTo>
                  <a:lnTo>
                    <a:pt x="2487295" y="2473960"/>
                  </a:lnTo>
                  <a:lnTo>
                    <a:pt x="2487295" y="2531110"/>
                  </a:lnTo>
                  <a:lnTo>
                    <a:pt x="2544445" y="2531110"/>
                  </a:lnTo>
                  <a:lnTo>
                    <a:pt x="2544445" y="2473960"/>
                  </a:lnTo>
                  <a:close/>
                </a:path>
                <a:path w="2544445" h="4954270">
                  <a:moveTo>
                    <a:pt x="2544445" y="2073910"/>
                  </a:moveTo>
                  <a:lnTo>
                    <a:pt x="2487295" y="2073910"/>
                  </a:lnTo>
                  <a:lnTo>
                    <a:pt x="2487295" y="2302510"/>
                  </a:lnTo>
                  <a:lnTo>
                    <a:pt x="2544445" y="2302510"/>
                  </a:lnTo>
                  <a:lnTo>
                    <a:pt x="2544445" y="2073910"/>
                  </a:lnTo>
                  <a:close/>
                </a:path>
                <a:path w="2544445" h="4954270">
                  <a:moveTo>
                    <a:pt x="2544445" y="1845310"/>
                  </a:moveTo>
                  <a:lnTo>
                    <a:pt x="2487295" y="1845310"/>
                  </a:lnTo>
                  <a:lnTo>
                    <a:pt x="2487295" y="1902460"/>
                  </a:lnTo>
                  <a:lnTo>
                    <a:pt x="2544445" y="1902460"/>
                  </a:lnTo>
                  <a:lnTo>
                    <a:pt x="2544445" y="1845310"/>
                  </a:lnTo>
                  <a:close/>
                </a:path>
                <a:path w="2544445" h="4954270">
                  <a:moveTo>
                    <a:pt x="2544445" y="1445260"/>
                  </a:moveTo>
                  <a:lnTo>
                    <a:pt x="2487295" y="1445260"/>
                  </a:lnTo>
                  <a:lnTo>
                    <a:pt x="2487295" y="1673860"/>
                  </a:lnTo>
                  <a:lnTo>
                    <a:pt x="2544445" y="1673860"/>
                  </a:lnTo>
                  <a:lnTo>
                    <a:pt x="2544445" y="1445260"/>
                  </a:lnTo>
                  <a:close/>
                </a:path>
                <a:path w="2544445" h="4954270">
                  <a:moveTo>
                    <a:pt x="2544445" y="1216660"/>
                  </a:moveTo>
                  <a:lnTo>
                    <a:pt x="2487295" y="1216660"/>
                  </a:lnTo>
                  <a:lnTo>
                    <a:pt x="2487295" y="1273810"/>
                  </a:lnTo>
                  <a:lnTo>
                    <a:pt x="2544445" y="1273810"/>
                  </a:lnTo>
                  <a:lnTo>
                    <a:pt x="2544445" y="1216660"/>
                  </a:lnTo>
                  <a:close/>
                </a:path>
                <a:path w="2544445" h="4954270">
                  <a:moveTo>
                    <a:pt x="2544445" y="816610"/>
                  </a:moveTo>
                  <a:lnTo>
                    <a:pt x="2487295" y="816610"/>
                  </a:lnTo>
                  <a:lnTo>
                    <a:pt x="2487295" y="1045210"/>
                  </a:lnTo>
                  <a:lnTo>
                    <a:pt x="2544445" y="1045210"/>
                  </a:lnTo>
                  <a:lnTo>
                    <a:pt x="2544445" y="816610"/>
                  </a:lnTo>
                  <a:close/>
                </a:path>
                <a:path w="2544445" h="4954270">
                  <a:moveTo>
                    <a:pt x="2544445" y="588010"/>
                  </a:moveTo>
                  <a:lnTo>
                    <a:pt x="2487295" y="588010"/>
                  </a:lnTo>
                  <a:lnTo>
                    <a:pt x="2487295" y="645160"/>
                  </a:lnTo>
                  <a:lnTo>
                    <a:pt x="2544445" y="645160"/>
                  </a:lnTo>
                  <a:lnTo>
                    <a:pt x="2544445" y="588010"/>
                  </a:lnTo>
                  <a:close/>
                </a:path>
                <a:path w="2544445" h="4954270">
                  <a:moveTo>
                    <a:pt x="2544445" y="187960"/>
                  </a:moveTo>
                  <a:lnTo>
                    <a:pt x="2487295" y="187960"/>
                  </a:lnTo>
                  <a:lnTo>
                    <a:pt x="2487295" y="416560"/>
                  </a:lnTo>
                  <a:lnTo>
                    <a:pt x="2544445" y="416560"/>
                  </a:lnTo>
                  <a:lnTo>
                    <a:pt x="2544445" y="1879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6280150" y="1503044"/>
            <a:ext cx="2804160" cy="4954270"/>
            <a:chOff x="6280150" y="1503044"/>
            <a:chExt cx="2804160" cy="4954270"/>
          </a:xfrm>
        </p:grpSpPr>
        <p:sp>
          <p:nvSpPr>
            <p:cNvPr id="21" name="object 21"/>
            <p:cNvSpPr/>
            <p:nvPr/>
          </p:nvSpPr>
          <p:spPr>
            <a:xfrm>
              <a:off x="6309359" y="1531619"/>
              <a:ext cx="2746375" cy="4897120"/>
            </a:xfrm>
            <a:custGeom>
              <a:avLst/>
              <a:gdLst/>
              <a:ahLst/>
              <a:cxnLst/>
              <a:rect l="l" t="t" r="r" b="b"/>
              <a:pathLst>
                <a:path w="2746375" h="4897120">
                  <a:moveTo>
                    <a:pt x="2746247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6247" y="0"/>
                  </a:lnTo>
                  <a:lnTo>
                    <a:pt x="2746247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28015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59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59" h="4954270">
                  <a:moveTo>
                    <a:pt x="229234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4" y="4925695"/>
                  </a:lnTo>
                  <a:lnTo>
                    <a:pt x="229234" y="4954270"/>
                  </a:lnTo>
                  <a:close/>
                </a:path>
                <a:path w="2804159" h="4954270">
                  <a:moveTo>
                    <a:pt x="229234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4" y="4897120"/>
                  </a:lnTo>
                  <a:lnTo>
                    <a:pt x="229234" y="4925695"/>
                  </a:lnTo>
                  <a:close/>
                </a:path>
                <a:path w="2804159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59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59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59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59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59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59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59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59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59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59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59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59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59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59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59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59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59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59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59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59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59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59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59" h="4954270">
                  <a:moveTo>
                    <a:pt x="2747009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59" y="0"/>
                  </a:lnTo>
                  <a:lnTo>
                    <a:pt x="2804159" y="28574"/>
                  </a:lnTo>
                  <a:lnTo>
                    <a:pt x="2747009" y="28574"/>
                  </a:lnTo>
                  <a:lnTo>
                    <a:pt x="2747009" y="57149"/>
                  </a:lnTo>
                  <a:close/>
                </a:path>
                <a:path w="2804159" h="4954270">
                  <a:moveTo>
                    <a:pt x="2804159" y="156844"/>
                  </a:moveTo>
                  <a:lnTo>
                    <a:pt x="2747009" y="156844"/>
                  </a:lnTo>
                  <a:lnTo>
                    <a:pt x="2747009" y="28574"/>
                  </a:lnTo>
                  <a:lnTo>
                    <a:pt x="2775584" y="57149"/>
                  </a:lnTo>
                  <a:lnTo>
                    <a:pt x="2804159" y="57149"/>
                  </a:lnTo>
                  <a:lnTo>
                    <a:pt x="2804159" y="156844"/>
                  </a:lnTo>
                  <a:close/>
                </a:path>
                <a:path w="2804159" h="4954270">
                  <a:moveTo>
                    <a:pt x="2804159" y="57149"/>
                  </a:moveTo>
                  <a:lnTo>
                    <a:pt x="2775584" y="57149"/>
                  </a:lnTo>
                  <a:lnTo>
                    <a:pt x="2747009" y="28574"/>
                  </a:lnTo>
                  <a:lnTo>
                    <a:pt x="2804159" y="28574"/>
                  </a:lnTo>
                  <a:lnTo>
                    <a:pt x="2804159" y="57149"/>
                  </a:lnTo>
                  <a:close/>
                </a:path>
                <a:path w="2804159" h="4954270">
                  <a:moveTo>
                    <a:pt x="2804159" y="385444"/>
                  </a:moveTo>
                  <a:lnTo>
                    <a:pt x="2747009" y="385444"/>
                  </a:lnTo>
                  <a:lnTo>
                    <a:pt x="2747009" y="328294"/>
                  </a:lnTo>
                  <a:lnTo>
                    <a:pt x="2804159" y="328294"/>
                  </a:lnTo>
                  <a:lnTo>
                    <a:pt x="2804159" y="385444"/>
                  </a:lnTo>
                  <a:close/>
                </a:path>
                <a:path w="2804159" h="4954270">
                  <a:moveTo>
                    <a:pt x="2804159" y="785494"/>
                  </a:moveTo>
                  <a:lnTo>
                    <a:pt x="2747009" y="785494"/>
                  </a:lnTo>
                  <a:lnTo>
                    <a:pt x="2747009" y="556894"/>
                  </a:lnTo>
                  <a:lnTo>
                    <a:pt x="2804159" y="556894"/>
                  </a:lnTo>
                  <a:lnTo>
                    <a:pt x="2804159" y="785494"/>
                  </a:lnTo>
                  <a:close/>
                </a:path>
                <a:path w="2804159" h="4954270">
                  <a:moveTo>
                    <a:pt x="2804159" y="1014094"/>
                  </a:moveTo>
                  <a:lnTo>
                    <a:pt x="2747009" y="1014094"/>
                  </a:lnTo>
                  <a:lnTo>
                    <a:pt x="2747009" y="956944"/>
                  </a:lnTo>
                  <a:lnTo>
                    <a:pt x="2804159" y="956944"/>
                  </a:lnTo>
                  <a:lnTo>
                    <a:pt x="2804159" y="1014094"/>
                  </a:lnTo>
                  <a:close/>
                </a:path>
                <a:path w="2804159" h="4954270">
                  <a:moveTo>
                    <a:pt x="2804159" y="1414144"/>
                  </a:moveTo>
                  <a:lnTo>
                    <a:pt x="2747009" y="1414144"/>
                  </a:lnTo>
                  <a:lnTo>
                    <a:pt x="2747009" y="1185544"/>
                  </a:lnTo>
                  <a:lnTo>
                    <a:pt x="2804159" y="1185544"/>
                  </a:lnTo>
                  <a:lnTo>
                    <a:pt x="2804159" y="1414144"/>
                  </a:lnTo>
                  <a:close/>
                </a:path>
                <a:path w="2804159" h="4954270">
                  <a:moveTo>
                    <a:pt x="2804159" y="1642744"/>
                  </a:moveTo>
                  <a:lnTo>
                    <a:pt x="2747009" y="1642744"/>
                  </a:lnTo>
                  <a:lnTo>
                    <a:pt x="2747009" y="1585594"/>
                  </a:lnTo>
                  <a:lnTo>
                    <a:pt x="2804159" y="1585594"/>
                  </a:lnTo>
                  <a:lnTo>
                    <a:pt x="2804159" y="1642744"/>
                  </a:lnTo>
                  <a:close/>
                </a:path>
                <a:path w="2804159" h="4954270">
                  <a:moveTo>
                    <a:pt x="2804159" y="2042794"/>
                  </a:moveTo>
                  <a:lnTo>
                    <a:pt x="2747009" y="2042794"/>
                  </a:lnTo>
                  <a:lnTo>
                    <a:pt x="2747009" y="1814194"/>
                  </a:lnTo>
                  <a:lnTo>
                    <a:pt x="2804159" y="1814194"/>
                  </a:lnTo>
                  <a:lnTo>
                    <a:pt x="2804159" y="2042794"/>
                  </a:lnTo>
                  <a:close/>
                </a:path>
                <a:path w="2804159" h="4954270">
                  <a:moveTo>
                    <a:pt x="2804159" y="2271394"/>
                  </a:moveTo>
                  <a:lnTo>
                    <a:pt x="2747009" y="2271394"/>
                  </a:lnTo>
                  <a:lnTo>
                    <a:pt x="2747009" y="2214244"/>
                  </a:lnTo>
                  <a:lnTo>
                    <a:pt x="2804159" y="2214244"/>
                  </a:lnTo>
                  <a:lnTo>
                    <a:pt x="2804159" y="2271394"/>
                  </a:lnTo>
                  <a:close/>
                </a:path>
                <a:path w="2804159" h="4954270">
                  <a:moveTo>
                    <a:pt x="2804159" y="2671444"/>
                  </a:moveTo>
                  <a:lnTo>
                    <a:pt x="2747009" y="2671444"/>
                  </a:lnTo>
                  <a:lnTo>
                    <a:pt x="2747009" y="2442844"/>
                  </a:lnTo>
                  <a:lnTo>
                    <a:pt x="2804159" y="2442844"/>
                  </a:lnTo>
                  <a:lnTo>
                    <a:pt x="2804159" y="2671444"/>
                  </a:lnTo>
                  <a:close/>
                </a:path>
                <a:path w="2804159" h="4954270">
                  <a:moveTo>
                    <a:pt x="2804159" y="2900044"/>
                  </a:moveTo>
                  <a:lnTo>
                    <a:pt x="2747009" y="2900044"/>
                  </a:lnTo>
                  <a:lnTo>
                    <a:pt x="2747009" y="2842894"/>
                  </a:lnTo>
                  <a:lnTo>
                    <a:pt x="2804159" y="2842894"/>
                  </a:lnTo>
                  <a:lnTo>
                    <a:pt x="2804159" y="2900044"/>
                  </a:lnTo>
                  <a:close/>
                </a:path>
                <a:path w="2804159" h="4954270">
                  <a:moveTo>
                    <a:pt x="2804159" y="3300094"/>
                  </a:moveTo>
                  <a:lnTo>
                    <a:pt x="2747009" y="3300094"/>
                  </a:lnTo>
                  <a:lnTo>
                    <a:pt x="2747009" y="3071494"/>
                  </a:lnTo>
                  <a:lnTo>
                    <a:pt x="2804159" y="3071494"/>
                  </a:lnTo>
                  <a:lnTo>
                    <a:pt x="2804159" y="3300094"/>
                  </a:lnTo>
                  <a:close/>
                </a:path>
                <a:path w="2804159" h="4954270">
                  <a:moveTo>
                    <a:pt x="2804159" y="3528694"/>
                  </a:moveTo>
                  <a:lnTo>
                    <a:pt x="2747009" y="3528694"/>
                  </a:lnTo>
                  <a:lnTo>
                    <a:pt x="2747009" y="3471544"/>
                  </a:lnTo>
                  <a:lnTo>
                    <a:pt x="2804159" y="3471544"/>
                  </a:lnTo>
                  <a:lnTo>
                    <a:pt x="2804159" y="3528694"/>
                  </a:lnTo>
                  <a:close/>
                </a:path>
                <a:path w="2804159" h="4954270">
                  <a:moveTo>
                    <a:pt x="2804159" y="3928744"/>
                  </a:moveTo>
                  <a:lnTo>
                    <a:pt x="2747009" y="3928744"/>
                  </a:lnTo>
                  <a:lnTo>
                    <a:pt x="2747009" y="3700144"/>
                  </a:lnTo>
                  <a:lnTo>
                    <a:pt x="2804159" y="3700144"/>
                  </a:lnTo>
                  <a:lnTo>
                    <a:pt x="2804159" y="3928744"/>
                  </a:lnTo>
                  <a:close/>
                </a:path>
                <a:path w="2804159" h="4954270">
                  <a:moveTo>
                    <a:pt x="2804159" y="4157344"/>
                  </a:moveTo>
                  <a:lnTo>
                    <a:pt x="2747009" y="4157344"/>
                  </a:lnTo>
                  <a:lnTo>
                    <a:pt x="2747009" y="4100194"/>
                  </a:lnTo>
                  <a:lnTo>
                    <a:pt x="2804159" y="4100194"/>
                  </a:lnTo>
                  <a:lnTo>
                    <a:pt x="2804159" y="4157344"/>
                  </a:lnTo>
                  <a:close/>
                </a:path>
                <a:path w="2804159" h="4954270">
                  <a:moveTo>
                    <a:pt x="2804159" y="4557395"/>
                  </a:moveTo>
                  <a:lnTo>
                    <a:pt x="2747009" y="4557395"/>
                  </a:lnTo>
                  <a:lnTo>
                    <a:pt x="2747009" y="4328795"/>
                  </a:lnTo>
                  <a:lnTo>
                    <a:pt x="2804159" y="4328795"/>
                  </a:lnTo>
                  <a:lnTo>
                    <a:pt x="2804159" y="4557395"/>
                  </a:lnTo>
                  <a:close/>
                </a:path>
                <a:path w="2804159" h="4954270">
                  <a:moveTo>
                    <a:pt x="2804159" y="4785995"/>
                  </a:moveTo>
                  <a:lnTo>
                    <a:pt x="2747009" y="4785995"/>
                  </a:lnTo>
                  <a:lnTo>
                    <a:pt x="2747009" y="4728845"/>
                  </a:lnTo>
                  <a:lnTo>
                    <a:pt x="2804159" y="4728845"/>
                  </a:lnTo>
                  <a:lnTo>
                    <a:pt x="2804159" y="4785995"/>
                  </a:lnTo>
                  <a:close/>
                </a:path>
                <a:path w="2804159" h="4954270">
                  <a:moveTo>
                    <a:pt x="2743834" y="4954270"/>
                  </a:moveTo>
                  <a:lnTo>
                    <a:pt x="2515234" y="4954270"/>
                  </a:lnTo>
                  <a:lnTo>
                    <a:pt x="2515234" y="4897120"/>
                  </a:lnTo>
                  <a:lnTo>
                    <a:pt x="2743834" y="4897120"/>
                  </a:lnTo>
                  <a:lnTo>
                    <a:pt x="2743834" y="4954270"/>
                  </a:lnTo>
                  <a:close/>
                </a:path>
                <a:path w="2804159" h="4954270">
                  <a:moveTo>
                    <a:pt x="2343784" y="4954270"/>
                  </a:moveTo>
                  <a:lnTo>
                    <a:pt x="2286634" y="4954270"/>
                  </a:lnTo>
                  <a:lnTo>
                    <a:pt x="2286634" y="4897120"/>
                  </a:lnTo>
                  <a:lnTo>
                    <a:pt x="2343784" y="4897120"/>
                  </a:lnTo>
                  <a:lnTo>
                    <a:pt x="2343784" y="4954270"/>
                  </a:lnTo>
                  <a:close/>
                </a:path>
                <a:path w="2804159" h="4954270">
                  <a:moveTo>
                    <a:pt x="2115184" y="4954270"/>
                  </a:moveTo>
                  <a:lnTo>
                    <a:pt x="1886584" y="4954270"/>
                  </a:lnTo>
                  <a:lnTo>
                    <a:pt x="1886584" y="4897120"/>
                  </a:lnTo>
                  <a:lnTo>
                    <a:pt x="2115184" y="4897120"/>
                  </a:lnTo>
                  <a:lnTo>
                    <a:pt x="2115184" y="4954270"/>
                  </a:lnTo>
                  <a:close/>
                </a:path>
                <a:path w="2804159" h="4954270">
                  <a:moveTo>
                    <a:pt x="1715134" y="4954270"/>
                  </a:moveTo>
                  <a:lnTo>
                    <a:pt x="1657984" y="4954270"/>
                  </a:lnTo>
                  <a:lnTo>
                    <a:pt x="1657984" y="4897120"/>
                  </a:lnTo>
                  <a:lnTo>
                    <a:pt x="1715134" y="4897120"/>
                  </a:lnTo>
                  <a:lnTo>
                    <a:pt x="1715134" y="4954270"/>
                  </a:lnTo>
                  <a:close/>
                </a:path>
                <a:path w="2804159" h="4954270">
                  <a:moveTo>
                    <a:pt x="1486534" y="4954270"/>
                  </a:moveTo>
                  <a:lnTo>
                    <a:pt x="1257934" y="4954270"/>
                  </a:lnTo>
                  <a:lnTo>
                    <a:pt x="1257934" y="4897120"/>
                  </a:lnTo>
                  <a:lnTo>
                    <a:pt x="1486534" y="4897120"/>
                  </a:lnTo>
                  <a:lnTo>
                    <a:pt x="1486534" y="4954270"/>
                  </a:lnTo>
                  <a:close/>
                </a:path>
                <a:path w="2804159" h="4954270">
                  <a:moveTo>
                    <a:pt x="1086484" y="4954270"/>
                  </a:moveTo>
                  <a:lnTo>
                    <a:pt x="1029334" y="4954270"/>
                  </a:lnTo>
                  <a:lnTo>
                    <a:pt x="1029334" y="4897120"/>
                  </a:lnTo>
                  <a:lnTo>
                    <a:pt x="1086484" y="4897120"/>
                  </a:lnTo>
                  <a:lnTo>
                    <a:pt x="1086484" y="4954270"/>
                  </a:lnTo>
                  <a:close/>
                </a:path>
                <a:path w="2804159" h="4954270">
                  <a:moveTo>
                    <a:pt x="857884" y="4954270"/>
                  </a:moveTo>
                  <a:lnTo>
                    <a:pt x="629284" y="4954270"/>
                  </a:lnTo>
                  <a:lnTo>
                    <a:pt x="629284" y="4897120"/>
                  </a:lnTo>
                  <a:lnTo>
                    <a:pt x="857884" y="4897120"/>
                  </a:lnTo>
                  <a:lnTo>
                    <a:pt x="857884" y="4954270"/>
                  </a:lnTo>
                  <a:close/>
                </a:path>
                <a:path w="2804159" h="4954270">
                  <a:moveTo>
                    <a:pt x="457834" y="4954270"/>
                  </a:moveTo>
                  <a:lnTo>
                    <a:pt x="400684" y="4954270"/>
                  </a:lnTo>
                  <a:lnTo>
                    <a:pt x="400684" y="4897120"/>
                  </a:lnTo>
                  <a:lnTo>
                    <a:pt x="457834" y="4897120"/>
                  </a:lnTo>
                  <a:lnTo>
                    <a:pt x="457834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352425" y="1503044"/>
            <a:ext cx="2482850" cy="4954270"/>
            <a:chOff x="352425" y="1503044"/>
            <a:chExt cx="2482850" cy="4954270"/>
          </a:xfrm>
        </p:grpSpPr>
        <p:sp>
          <p:nvSpPr>
            <p:cNvPr id="24" name="object 24"/>
            <p:cNvSpPr/>
            <p:nvPr/>
          </p:nvSpPr>
          <p:spPr>
            <a:xfrm>
              <a:off x="381000" y="1531619"/>
              <a:ext cx="2426335" cy="4897120"/>
            </a:xfrm>
            <a:custGeom>
              <a:avLst/>
              <a:gdLst/>
              <a:ahLst/>
              <a:cxnLst/>
              <a:rect l="l" t="t" r="r" b="b"/>
              <a:pathLst>
                <a:path w="2426335" h="4897120">
                  <a:moveTo>
                    <a:pt x="2426208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426208" y="0"/>
                  </a:lnTo>
                  <a:lnTo>
                    <a:pt x="2426208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52425" y="1503044"/>
              <a:ext cx="2482850" cy="4954270"/>
            </a:xfrm>
            <a:custGeom>
              <a:avLst/>
              <a:gdLst/>
              <a:ahLst/>
              <a:cxnLst/>
              <a:rect l="l" t="t" r="r" b="b"/>
              <a:pathLst>
                <a:path w="248285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482850" h="4954270">
                  <a:moveTo>
                    <a:pt x="21526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15265" y="4925695"/>
                  </a:lnTo>
                  <a:lnTo>
                    <a:pt x="215265" y="4954270"/>
                  </a:lnTo>
                  <a:close/>
                </a:path>
                <a:path w="2482850" h="4954270">
                  <a:moveTo>
                    <a:pt x="21526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15265" y="4897120"/>
                  </a:lnTo>
                  <a:lnTo>
                    <a:pt x="215265" y="4925695"/>
                  </a:lnTo>
                  <a:close/>
                </a:path>
                <a:path w="248285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48285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48285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48285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48285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48285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48285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48285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48285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48285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48285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48285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48285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48285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48285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482850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2482850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2482850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2482850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2482850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2482850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2482850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2482850" h="4954270">
                  <a:moveTo>
                    <a:pt x="2482850" y="57149"/>
                  </a:moveTo>
                  <a:lnTo>
                    <a:pt x="2454275" y="57149"/>
                  </a:lnTo>
                  <a:lnTo>
                    <a:pt x="2446655" y="49529"/>
                  </a:lnTo>
                  <a:lnTo>
                    <a:pt x="2446655" y="0"/>
                  </a:lnTo>
                  <a:lnTo>
                    <a:pt x="2482850" y="0"/>
                  </a:lnTo>
                  <a:lnTo>
                    <a:pt x="2482850" y="57149"/>
                  </a:lnTo>
                  <a:close/>
                </a:path>
                <a:path w="2482850" h="4954270">
                  <a:moveTo>
                    <a:pt x="2482850" y="78104"/>
                  </a:moveTo>
                  <a:lnTo>
                    <a:pt x="2425700" y="78104"/>
                  </a:lnTo>
                  <a:lnTo>
                    <a:pt x="2425700" y="28574"/>
                  </a:lnTo>
                  <a:lnTo>
                    <a:pt x="2446655" y="49529"/>
                  </a:lnTo>
                  <a:lnTo>
                    <a:pt x="2446655" y="57149"/>
                  </a:lnTo>
                  <a:lnTo>
                    <a:pt x="2482850" y="57149"/>
                  </a:lnTo>
                  <a:lnTo>
                    <a:pt x="2482850" y="78104"/>
                  </a:lnTo>
                  <a:close/>
                </a:path>
                <a:path w="2482850" h="4954270">
                  <a:moveTo>
                    <a:pt x="2454275" y="57149"/>
                  </a:moveTo>
                  <a:lnTo>
                    <a:pt x="2446655" y="57149"/>
                  </a:lnTo>
                  <a:lnTo>
                    <a:pt x="2446655" y="49529"/>
                  </a:lnTo>
                  <a:lnTo>
                    <a:pt x="2454275" y="57149"/>
                  </a:lnTo>
                  <a:close/>
                </a:path>
                <a:path w="2482850" h="4954270">
                  <a:moveTo>
                    <a:pt x="2482850" y="478154"/>
                  </a:moveTo>
                  <a:lnTo>
                    <a:pt x="2425700" y="478154"/>
                  </a:lnTo>
                  <a:lnTo>
                    <a:pt x="2425700" y="249554"/>
                  </a:lnTo>
                  <a:lnTo>
                    <a:pt x="2482850" y="249554"/>
                  </a:lnTo>
                  <a:lnTo>
                    <a:pt x="2482850" y="478154"/>
                  </a:lnTo>
                  <a:close/>
                </a:path>
                <a:path w="2482850" h="4954270">
                  <a:moveTo>
                    <a:pt x="2482850" y="706754"/>
                  </a:moveTo>
                  <a:lnTo>
                    <a:pt x="2425700" y="706754"/>
                  </a:lnTo>
                  <a:lnTo>
                    <a:pt x="2425700" y="649604"/>
                  </a:lnTo>
                  <a:lnTo>
                    <a:pt x="2482850" y="649604"/>
                  </a:lnTo>
                  <a:lnTo>
                    <a:pt x="2482850" y="706754"/>
                  </a:lnTo>
                  <a:close/>
                </a:path>
                <a:path w="2482850" h="4954270">
                  <a:moveTo>
                    <a:pt x="2482850" y="1106804"/>
                  </a:moveTo>
                  <a:lnTo>
                    <a:pt x="2425700" y="1106804"/>
                  </a:lnTo>
                  <a:lnTo>
                    <a:pt x="2425700" y="878204"/>
                  </a:lnTo>
                  <a:lnTo>
                    <a:pt x="2482850" y="878204"/>
                  </a:lnTo>
                  <a:lnTo>
                    <a:pt x="2482850" y="1106804"/>
                  </a:lnTo>
                  <a:close/>
                </a:path>
                <a:path w="2482850" h="4954270">
                  <a:moveTo>
                    <a:pt x="2482850" y="1335404"/>
                  </a:moveTo>
                  <a:lnTo>
                    <a:pt x="2425700" y="1335404"/>
                  </a:lnTo>
                  <a:lnTo>
                    <a:pt x="2425700" y="1278254"/>
                  </a:lnTo>
                  <a:lnTo>
                    <a:pt x="2482850" y="1278254"/>
                  </a:lnTo>
                  <a:lnTo>
                    <a:pt x="2482850" y="1335404"/>
                  </a:lnTo>
                  <a:close/>
                </a:path>
                <a:path w="2482850" h="4954270">
                  <a:moveTo>
                    <a:pt x="2482850" y="1735454"/>
                  </a:moveTo>
                  <a:lnTo>
                    <a:pt x="2425700" y="1735454"/>
                  </a:lnTo>
                  <a:lnTo>
                    <a:pt x="2425700" y="1506854"/>
                  </a:lnTo>
                  <a:lnTo>
                    <a:pt x="2482850" y="1506854"/>
                  </a:lnTo>
                  <a:lnTo>
                    <a:pt x="2482850" y="1735454"/>
                  </a:lnTo>
                  <a:close/>
                </a:path>
                <a:path w="2482850" h="4954270">
                  <a:moveTo>
                    <a:pt x="2482850" y="1964054"/>
                  </a:moveTo>
                  <a:lnTo>
                    <a:pt x="2425700" y="1964054"/>
                  </a:lnTo>
                  <a:lnTo>
                    <a:pt x="2425700" y="1906904"/>
                  </a:lnTo>
                  <a:lnTo>
                    <a:pt x="2482850" y="1906904"/>
                  </a:lnTo>
                  <a:lnTo>
                    <a:pt x="2482850" y="1964054"/>
                  </a:lnTo>
                  <a:close/>
                </a:path>
                <a:path w="2482850" h="4954270">
                  <a:moveTo>
                    <a:pt x="2482850" y="2364104"/>
                  </a:moveTo>
                  <a:lnTo>
                    <a:pt x="2425700" y="2364104"/>
                  </a:lnTo>
                  <a:lnTo>
                    <a:pt x="2425700" y="2135504"/>
                  </a:lnTo>
                  <a:lnTo>
                    <a:pt x="2482850" y="2135504"/>
                  </a:lnTo>
                  <a:lnTo>
                    <a:pt x="2482850" y="2364104"/>
                  </a:lnTo>
                  <a:close/>
                </a:path>
                <a:path w="2482850" h="4954270">
                  <a:moveTo>
                    <a:pt x="2482850" y="2592704"/>
                  </a:moveTo>
                  <a:lnTo>
                    <a:pt x="2425700" y="2592704"/>
                  </a:lnTo>
                  <a:lnTo>
                    <a:pt x="2425700" y="2535554"/>
                  </a:lnTo>
                  <a:lnTo>
                    <a:pt x="2482850" y="2535554"/>
                  </a:lnTo>
                  <a:lnTo>
                    <a:pt x="2482850" y="2592704"/>
                  </a:lnTo>
                  <a:close/>
                </a:path>
                <a:path w="2482850" h="4954270">
                  <a:moveTo>
                    <a:pt x="2482850" y="2992754"/>
                  </a:moveTo>
                  <a:lnTo>
                    <a:pt x="2425700" y="2992754"/>
                  </a:lnTo>
                  <a:lnTo>
                    <a:pt x="2425700" y="2764154"/>
                  </a:lnTo>
                  <a:lnTo>
                    <a:pt x="2482850" y="2764154"/>
                  </a:lnTo>
                  <a:lnTo>
                    <a:pt x="2482850" y="2992754"/>
                  </a:lnTo>
                  <a:close/>
                </a:path>
                <a:path w="2482850" h="4954270">
                  <a:moveTo>
                    <a:pt x="2482850" y="3221354"/>
                  </a:moveTo>
                  <a:lnTo>
                    <a:pt x="2425700" y="3221354"/>
                  </a:lnTo>
                  <a:lnTo>
                    <a:pt x="2425700" y="3164204"/>
                  </a:lnTo>
                  <a:lnTo>
                    <a:pt x="2482850" y="3164204"/>
                  </a:lnTo>
                  <a:lnTo>
                    <a:pt x="2482850" y="3221354"/>
                  </a:lnTo>
                  <a:close/>
                </a:path>
                <a:path w="2482850" h="4954270">
                  <a:moveTo>
                    <a:pt x="2482850" y="3621404"/>
                  </a:moveTo>
                  <a:lnTo>
                    <a:pt x="2425700" y="3621404"/>
                  </a:lnTo>
                  <a:lnTo>
                    <a:pt x="2425700" y="3392804"/>
                  </a:lnTo>
                  <a:lnTo>
                    <a:pt x="2482850" y="3392804"/>
                  </a:lnTo>
                  <a:lnTo>
                    <a:pt x="2482850" y="3621404"/>
                  </a:lnTo>
                  <a:close/>
                </a:path>
                <a:path w="2482850" h="4954270">
                  <a:moveTo>
                    <a:pt x="2482850" y="3850004"/>
                  </a:moveTo>
                  <a:lnTo>
                    <a:pt x="2425700" y="3850004"/>
                  </a:lnTo>
                  <a:lnTo>
                    <a:pt x="2425700" y="3792854"/>
                  </a:lnTo>
                  <a:lnTo>
                    <a:pt x="2482850" y="3792854"/>
                  </a:lnTo>
                  <a:lnTo>
                    <a:pt x="2482850" y="3850004"/>
                  </a:lnTo>
                  <a:close/>
                </a:path>
                <a:path w="2482850" h="4954270">
                  <a:moveTo>
                    <a:pt x="2482850" y="4250055"/>
                  </a:moveTo>
                  <a:lnTo>
                    <a:pt x="2425700" y="4250055"/>
                  </a:lnTo>
                  <a:lnTo>
                    <a:pt x="2425700" y="4021454"/>
                  </a:lnTo>
                  <a:lnTo>
                    <a:pt x="2482850" y="4021454"/>
                  </a:lnTo>
                  <a:lnTo>
                    <a:pt x="2482850" y="4250055"/>
                  </a:lnTo>
                  <a:close/>
                </a:path>
                <a:path w="2482850" h="4954270">
                  <a:moveTo>
                    <a:pt x="2482850" y="4478655"/>
                  </a:moveTo>
                  <a:lnTo>
                    <a:pt x="2425700" y="4478655"/>
                  </a:lnTo>
                  <a:lnTo>
                    <a:pt x="2425700" y="4421505"/>
                  </a:lnTo>
                  <a:lnTo>
                    <a:pt x="2482850" y="4421505"/>
                  </a:lnTo>
                  <a:lnTo>
                    <a:pt x="2482850" y="4478655"/>
                  </a:lnTo>
                  <a:close/>
                </a:path>
                <a:path w="2482850" h="4954270">
                  <a:moveTo>
                    <a:pt x="2482850" y="4878705"/>
                  </a:moveTo>
                  <a:lnTo>
                    <a:pt x="2425700" y="4878705"/>
                  </a:lnTo>
                  <a:lnTo>
                    <a:pt x="2425700" y="4650105"/>
                  </a:lnTo>
                  <a:lnTo>
                    <a:pt x="2482850" y="4650105"/>
                  </a:lnTo>
                  <a:lnTo>
                    <a:pt x="2482850" y="4878705"/>
                  </a:lnTo>
                  <a:close/>
                </a:path>
                <a:path w="2482850" h="4954270">
                  <a:moveTo>
                    <a:pt x="2329815" y="4954270"/>
                  </a:moveTo>
                  <a:lnTo>
                    <a:pt x="2272665" y="4954270"/>
                  </a:lnTo>
                  <a:lnTo>
                    <a:pt x="2272665" y="4897120"/>
                  </a:lnTo>
                  <a:lnTo>
                    <a:pt x="2329815" y="4897120"/>
                  </a:lnTo>
                  <a:lnTo>
                    <a:pt x="2329815" y="4954270"/>
                  </a:lnTo>
                  <a:close/>
                </a:path>
                <a:path w="2482850" h="4954270">
                  <a:moveTo>
                    <a:pt x="2101215" y="4954270"/>
                  </a:moveTo>
                  <a:lnTo>
                    <a:pt x="1872614" y="4954270"/>
                  </a:lnTo>
                  <a:lnTo>
                    <a:pt x="1872614" y="4897120"/>
                  </a:lnTo>
                  <a:lnTo>
                    <a:pt x="2101215" y="4897120"/>
                  </a:lnTo>
                  <a:lnTo>
                    <a:pt x="2101215" y="4954270"/>
                  </a:lnTo>
                  <a:close/>
                </a:path>
                <a:path w="2482850" h="4954270">
                  <a:moveTo>
                    <a:pt x="1701164" y="4954270"/>
                  </a:moveTo>
                  <a:lnTo>
                    <a:pt x="1644014" y="4954270"/>
                  </a:lnTo>
                  <a:lnTo>
                    <a:pt x="1644014" y="4897120"/>
                  </a:lnTo>
                  <a:lnTo>
                    <a:pt x="1701164" y="4897120"/>
                  </a:lnTo>
                  <a:lnTo>
                    <a:pt x="1701164" y="4954270"/>
                  </a:lnTo>
                  <a:close/>
                </a:path>
                <a:path w="2482850" h="4954270">
                  <a:moveTo>
                    <a:pt x="1472564" y="4954270"/>
                  </a:moveTo>
                  <a:lnTo>
                    <a:pt x="1243965" y="4954270"/>
                  </a:lnTo>
                  <a:lnTo>
                    <a:pt x="1243965" y="4897120"/>
                  </a:lnTo>
                  <a:lnTo>
                    <a:pt x="1472564" y="4897120"/>
                  </a:lnTo>
                  <a:lnTo>
                    <a:pt x="1472564" y="4954270"/>
                  </a:lnTo>
                  <a:close/>
                </a:path>
                <a:path w="2482850" h="4954270">
                  <a:moveTo>
                    <a:pt x="1072515" y="4954270"/>
                  </a:moveTo>
                  <a:lnTo>
                    <a:pt x="1015365" y="4954270"/>
                  </a:lnTo>
                  <a:lnTo>
                    <a:pt x="1015365" y="4897120"/>
                  </a:lnTo>
                  <a:lnTo>
                    <a:pt x="1072515" y="4897120"/>
                  </a:lnTo>
                  <a:lnTo>
                    <a:pt x="1072515" y="4954270"/>
                  </a:lnTo>
                  <a:close/>
                </a:path>
                <a:path w="2482850" h="4954270">
                  <a:moveTo>
                    <a:pt x="843915" y="4954270"/>
                  </a:moveTo>
                  <a:lnTo>
                    <a:pt x="615315" y="4954270"/>
                  </a:lnTo>
                  <a:lnTo>
                    <a:pt x="615315" y="4897120"/>
                  </a:lnTo>
                  <a:lnTo>
                    <a:pt x="843915" y="4897120"/>
                  </a:lnTo>
                  <a:lnTo>
                    <a:pt x="843915" y="4954270"/>
                  </a:lnTo>
                  <a:close/>
                </a:path>
                <a:path w="2482850" h="4954270">
                  <a:moveTo>
                    <a:pt x="443865" y="4954270"/>
                  </a:moveTo>
                  <a:lnTo>
                    <a:pt x="386715" y="4954270"/>
                  </a:lnTo>
                  <a:lnTo>
                    <a:pt x="386715" y="4897120"/>
                  </a:lnTo>
                  <a:lnTo>
                    <a:pt x="443865" y="4897120"/>
                  </a:lnTo>
                  <a:lnTo>
                    <a:pt x="44386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610704" y="619670"/>
            <a:ext cx="994473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dirty="0"/>
              <a:t>Как</a:t>
            </a:r>
            <a:r>
              <a:rPr sz="3200" spc="-10" dirty="0"/>
              <a:t> </a:t>
            </a:r>
            <a:r>
              <a:rPr sz="3200" spc="-5" dirty="0"/>
              <a:t>поступить</a:t>
            </a:r>
            <a:r>
              <a:rPr sz="3200" dirty="0"/>
              <a:t> </a:t>
            </a:r>
            <a:r>
              <a:rPr sz="3200" spc="-5" dirty="0"/>
              <a:t>Андрею </a:t>
            </a:r>
            <a:r>
              <a:rPr sz="3200" dirty="0"/>
              <a:t>в </a:t>
            </a:r>
            <a:r>
              <a:rPr sz="3200" spc="-5" dirty="0"/>
              <a:t>данной ситуации?</a:t>
            </a:r>
            <a:endParaRPr sz="3200"/>
          </a:p>
        </p:txBody>
      </p:sp>
      <p:grpSp>
        <p:nvGrpSpPr>
          <p:cNvPr id="27" name="object 27"/>
          <p:cNvGrpSpPr/>
          <p:nvPr/>
        </p:nvGrpSpPr>
        <p:grpSpPr>
          <a:xfrm>
            <a:off x="3166110" y="1503044"/>
            <a:ext cx="2804160" cy="4954270"/>
            <a:chOff x="3166110" y="1503044"/>
            <a:chExt cx="2804160" cy="4954270"/>
          </a:xfrm>
        </p:grpSpPr>
        <p:sp>
          <p:nvSpPr>
            <p:cNvPr id="28" name="object 28"/>
            <p:cNvSpPr/>
            <p:nvPr/>
          </p:nvSpPr>
          <p:spPr>
            <a:xfrm>
              <a:off x="3194304" y="1531619"/>
              <a:ext cx="2748280" cy="4897120"/>
            </a:xfrm>
            <a:custGeom>
              <a:avLst/>
              <a:gdLst/>
              <a:ahLst/>
              <a:cxnLst/>
              <a:rect l="l" t="t" r="r" b="b"/>
              <a:pathLst>
                <a:path w="2748279" h="4897120">
                  <a:moveTo>
                    <a:pt x="2747772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7772" y="0"/>
                  </a:lnTo>
                  <a:lnTo>
                    <a:pt x="2747772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316611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6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60" h="4954270">
                  <a:moveTo>
                    <a:pt x="22923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5" y="4925695"/>
                  </a:lnTo>
                  <a:lnTo>
                    <a:pt x="229235" y="4954270"/>
                  </a:lnTo>
                  <a:close/>
                </a:path>
                <a:path w="2804160" h="4954270">
                  <a:moveTo>
                    <a:pt x="22923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5" y="4897120"/>
                  </a:lnTo>
                  <a:lnTo>
                    <a:pt x="229235" y="4925695"/>
                  </a:lnTo>
                  <a:close/>
                </a:path>
                <a:path w="280416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6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6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6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6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6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6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6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6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6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6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6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6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6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6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60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60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60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60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60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60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60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60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60" h="4954270">
                  <a:moveTo>
                    <a:pt x="2747010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60" y="0"/>
                  </a:lnTo>
                  <a:lnTo>
                    <a:pt x="2804160" y="28574"/>
                  </a:lnTo>
                  <a:lnTo>
                    <a:pt x="2747010" y="28574"/>
                  </a:lnTo>
                  <a:lnTo>
                    <a:pt x="2747010" y="57149"/>
                  </a:lnTo>
                  <a:close/>
                </a:path>
                <a:path w="2804160" h="4954270">
                  <a:moveTo>
                    <a:pt x="2804160" y="156844"/>
                  </a:moveTo>
                  <a:lnTo>
                    <a:pt x="2747010" y="156844"/>
                  </a:lnTo>
                  <a:lnTo>
                    <a:pt x="2747010" y="28574"/>
                  </a:lnTo>
                  <a:lnTo>
                    <a:pt x="2775585" y="57149"/>
                  </a:lnTo>
                  <a:lnTo>
                    <a:pt x="2804160" y="57149"/>
                  </a:lnTo>
                  <a:lnTo>
                    <a:pt x="2804160" y="156844"/>
                  </a:lnTo>
                  <a:close/>
                </a:path>
                <a:path w="2804160" h="4954270">
                  <a:moveTo>
                    <a:pt x="2804160" y="57149"/>
                  </a:moveTo>
                  <a:lnTo>
                    <a:pt x="2775585" y="57149"/>
                  </a:lnTo>
                  <a:lnTo>
                    <a:pt x="2747010" y="28574"/>
                  </a:lnTo>
                  <a:lnTo>
                    <a:pt x="2804160" y="28574"/>
                  </a:lnTo>
                  <a:lnTo>
                    <a:pt x="2804160" y="57149"/>
                  </a:lnTo>
                  <a:close/>
                </a:path>
                <a:path w="2804160" h="4954270">
                  <a:moveTo>
                    <a:pt x="2804160" y="385444"/>
                  </a:moveTo>
                  <a:lnTo>
                    <a:pt x="2747010" y="385444"/>
                  </a:lnTo>
                  <a:lnTo>
                    <a:pt x="2747010" y="328294"/>
                  </a:lnTo>
                  <a:lnTo>
                    <a:pt x="2804160" y="328294"/>
                  </a:lnTo>
                  <a:lnTo>
                    <a:pt x="2804160" y="385444"/>
                  </a:lnTo>
                  <a:close/>
                </a:path>
                <a:path w="2804160" h="4954270">
                  <a:moveTo>
                    <a:pt x="2804160" y="785494"/>
                  </a:moveTo>
                  <a:lnTo>
                    <a:pt x="2747010" y="785494"/>
                  </a:lnTo>
                  <a:lnTo>
                    <a:pt x="2747010" y="556894"/>
                  </a:lnTo>
                  <a:lnTo>
                    <a:pt x="2804160" y="556894"/>
                  </a:lnTo>
                  <a:lnTo>
                    <a:pt x="2804160" y="785494"/>
                  </a:lnTo>
                  <a:close/>
                </a:path>
                <a:path w="2804160" h="4954270">
                  <a:moveTo>
                    <a:pt x="2804160" y="1014094"/>
                  </a:moveTo>
                  <a:lnTo>
                    <a:pt x="2747010" y="1014094"/>
                  </a:lnTo>
                  <a:lnTo>
                    <a:pt x="2747010" y="956944"/>
                  </a:lnTo>
                  <a:lnTo>
                    <a:pt x="2804160" y="956944"/>
                  </a:lnTo>
                  <a:lnTo>
                    <a:pt x="2804160" y="1014094"/>
                  </a:lnTo>
                  <a:close/>
                </a:path>
                <a:path w="2804160" h="4954270">
                  <a:moveTo>
                    <a:pt x="2804160" y="1414144"/>
                  </a:moveTo>
                  <a:lnTo>
                    <a:pt x="2747010" y="1414144"/>
                  </a:lnTo>
                  <a:lnTo>
                    <a:pt x="2747010" y="1185544"/>
                  </a:lnTo>
                  <a:lnTo>
                    <a:pt x="2804160" y="1185544"/>
                  </a:lnTo>
                  <a:lnTo>
                    <a:pt x="2804160" y="1414144"/>
                  </a:lnTo>
                  <a:close/>
                </a:path>
                <a:path w="2804160" h="4954270">
                  <a:moveTo>
                    <a:pt x="2804160" y="1642744"/>
                  </a:moveTo>
                  <a:lnTo>
                    <a:pt x="2747010" y="1642744"/>
                  </a:lnTo>
                  <a:lnTo>
                    <a:pt x="2747010" y="1585594"/>
                  </a:lnTo>
                  <a:lnTo>
                    <a:pt x="2804160" y="1585594"/>
                  </a:lnTo>
                  <a:lnTo>
                    <a:pt x="2804160" y="1642744"/>
                  </a:lnTo>
                  <a:close/>
                </a:path>
                <a:path w="2804160" h="4954270">
                  <a:moveTo>
                    <a:pt x="2804160" y="2042794"/>
                  </a:moveTo>
                  <a:lnTo>
                    <a:pt x="2747010" y="2042794"/>
                  </a:lnTo>
                  <a:lnTo>
                    <a:pt x="2747010" y="1814194"/>
                  </a:lnTo>
                  <a:lnTo>
                    <a:pt x="2804160" y="1814194"/>
                  </a:lnTo>
                  <a:lnTo>
                    <a:pt x="2804160" y="2042794"/>
                  </a:lnTo>
                  <a:close/>
                </a:path>
                <a:path w="2804160" h="4954270">
                  <a:moveTo>
                    <a:pt x="2804160" y="2271394"/>
                  </a:moveTo>
                  <a:lnTo>
                    <a:pt x="2747010" y="2271394"/>
                  </a:lnTo>
                  <a:lnTo>
                    <a:pt x="2747010" y="2214244"/>
                  </a:lnTo>
                  <a:lnTo>
                    <a:pt x="2804160" y="2214244"/>
                  </a:lnTo>
                  <a:lnTo>
                    <a:pt x="2804160" y="2271394"/>
                  </a:lnTo>
                  <a:close/>
                </a:path>
                <a:path w="2804160" h="4954270">
                  <a:moveTo>
                    <a:pt x="2804160" y="2671444"/>
                  </a:moveTo>
                  <a:lnTo>
                    <a:pt x="2747010" y="2671444"/>
                  </a:lnTo>
                  <a:lnTo>
                    <a:pt x="2747010" y="2442844"/>
                  </a:lnTo>
                  <a:lnTo>
                    <a:pt x="2804160" y="2442844"/>
                  </a:lnTo>
                  <a:lnTo>
                    <a:pt x="2804160" y="2671444"/>
                  </a:lnTo>
                  <a:close/>
                </a:path>
                <a:path w="2804160" h="4954270">
                  <a:moveTo>
                    <a:pt x="2804160" y="2900044"/>
                  </a:moveTo>
                  <a:lnTo>
                    <a:pt x="2747010" y="2900044"/>
                  </a:lnTo>
                  <a:lnTo>
                    <a:pt x="2747010" y="2842894"/>
                  </a:lnTo>
                  <a:lnTo>
                    <a:pt x="2804160" y="2842894"/>
                  </a:lnTo>
                  <a:lnTo>
                    <a:pt x="2804160" y="2900044"/>
                  </a:lnTo>
                  <a:close/>
                </a:path>
                <a:path w="2804160" h="4954270">
                  <a:moveTo>
                    <a:pt x="2804160" y="3300094"/>
                  </a:moveTo>
                  <a:lnTo>
                    <a:pt x="2747010" y="3300094"/>
                  </a:lnTo>
                  <a:lnTo>
                    <a:pt x="2747010" y="3071494"/>
                  </a:lnTo>
                  <a:lnTo>
                    <a:pt x="2804160" y="3071494"/>
                  </a:lnTo>
                  <a:lnTo>
                    <a:pt x="2804160" y="3300094"/>
                  </a:lnTo>
                  <a:close/>
                </a:path>
                <a:path w="2804160" h="4954270">
                  <a:moveTo>
                    <a:pt x="2804160" y="3528694"/>
                  </a:moveTo>
                  <a:lnTo>
                    <a:pt x="2747010" y="3528694"/>
                  </a:lnTo>
                  <a:lnTo>
                    <a:pt x="2747010" y="3471544"/>
                  </a:lnTo>
                  <a:lnTo>
                    <a:pt x="2804160" y="3471544"/>
                  </a:lnTo>
                  <a:lnTo>
                    <a:pt x="2804160" y="3528694"/>
                  </a:lnTo>
                  <a:close/>
                </a:path>
                <a:path w="2804160" h="4954270">
                  <a:moveTo>
                    <a:pt x="2804160" y="3928744"/>
                  </a:moveTo>
                  <a:lnTo>
                    <a:pt x="2747010" y="3928744"/>
                  </a:lnTo>
                  <a:lnTo>
                    <a:pt x="2747010" y="3700144"/>
                  </a:lnTo>
                  <a:lnTo>
                    <a:pt x="2804160" y="3700144"/>
                  </a:lnTo>
                  <a:lnTo>
                    <a:pt x="2804160" y="3928744"/>
                  </a:lnTo>
                  <a:close/>
                </a:path>
                <a:path w="2804160" h="4954270">
                  <a:moveTo>
                    <a:pt x="2804160" y="4157344"/>
                  </a:moveTo>
                  <a:lnTo>
                    <a:pt x="2747010" y="4157344"/>
                  </a:lnTo>
                  <a:lnTo>
                    <a:pt x="2747010" y="4100194"/>
                  </a:lnTo>
                  <a:lnTo>
                    <a:pt x="2804160" y="4100194"/>
                  </a:lnTo>
                  <a:lnTo>
                    <a:pt x="2804160" y="4157344"/>
                  </a:lnTo>
                  <a:close/>
                </a:path>
                <a:path w="2804160" h="4954270">
                  <a:moveTo>
                    <a:pt x="2804160" y="4557395"/>
                  </a:moveTo>
                  <a:lnTo>
                    <a:pt x="2747010" y="4557395"/>
                  </a:lnTo>
                  <a:lnTo>
                    <a:pt x="2747010" y="4328795"/>
                  </a:lnTo>
                  <a:lnTo>
                    <a:pt x="2804160" y="4328795"/>
                  </a:lnTo>
                  <a:lnTo>
                    <a:pt x="2804160" y="4557395"/>
                  </a:lnTo>
                  <a:close/>
                </a:path>
                <a:path w="2804160" h="4954270">
                  <a:moveTo>
                    <a:pt x="2804160" y="4785995"/>
                  </a:moveTo>
                  <a:lnTo>
                    <a:pt x="2747010" y="4785995"/>
                  </a:lnTo>
                  <a:lnTo>
                    <a:pt x="2747010" y="4728845"/>
                  </a:lnTo>
                  <a:lnTo>
                    <a:pt x="2804160" y="4728845"/>
                  </a:lnTo>
                  <a:lnTo>
                    <a:pt x="2804160" y="4785995"/>
                  </a:lnTo>
                  <a:close/>
                </a:path>
                <a:path w="2804160" h="4954270">
                  <a:moveTo>
                    <a:pt x="2743835" y="4954270"/>
                  </a:moveTo>
                  <a:lnTo>
                    <a:pt x="2515235" y="4954270"/>
                  </a:lnTo>
                  <a:lnTo>
                    <a:pt x="2515235" y="4897120"/>
                  </a:lnTo>
                  <a:lnTo>
                    <a:pt x="2743835" y="4897120"/>
                  </a:lnTo>
                  <a:lnTo>
                    <a:pt x="2743835" y="4954270"/>
                  </a:lnTo>
                  <a:close/>
                </a:path>
                <a:path w="2804160" h="4954270">
                  <a:moveTo>
                    <a:pt x="2343785" y="4954270"/>
                  </a:moveTo>
                  <a:lnTo>
                    <a:pt x="2286635" y="4954270"/>
                  </a:lnTo>
                  <a:lnTo>
                    <a:pt x="2286635" y="4897120"/>
                  </a:lnTo>
                  <a:lnTo>
                    <a:pt x="2343785" y="4897120"/>
                  </a:lnTo>
                  <a:lnTo>
                    <a:pt x="2343785" y="4954270"/>
                  </a:lnTo>
                  <a:close/>
                </a:path>
                <a:path w="2804160" h="4954270">
                  <a:moveTo>
                    <a:pt x="2115185" y="4954270"/>
                  </a:moveTo>
                  <a:lnTo>
                    <a:pt x="1886585" y="4954270"/>
                  </a:lnTo>
                  <a:lnTo>
                    <a:pt x="1886585" y="4897120"/>
                  </a:lnTo>
                  <a:lnTo>
                    <a:pt x="2115185" y="4897120"/>
                  </a:lnTo>
                  <a:lnTo>
                    <a:pt x="2115185" y="4954270"/>
                  </a:lnTo>
                  <a:close/>
                </a:path>
                <a:path w="2804160" h="4954270">
                  <a:moveTo>
                    <a:pt x="1715135" y="4954270"/>
                  </a:moveTo>
                  <a:lnTo>
                    <a:pt x="1657985" y="4954270"/>
                  </a:lnTo>
                  <a:lnTo>
                    <a:pt x="1657985" y="4897120"/>
                  </a:lnTo>
                  <a:lnTo>
                    <a:pt x="1715135" y="4897120"/>
                  </a:lnTo>
                  <a:lnTo>
                    <a:pt x="1715135" y="4954270"/>
                  </a:lnTo>
                  <a:close/>
                </a:path>
                <a:path w="2804160" h="4954270">
                  <a:moveTo>
                    <a:pt x="1486535" y="4954270"/>
                  </a:moveTo>
                  <a:lnTo>
                    <a:pt x="1257935" y="4954270"/>
                  </a:lnTo>
                  <a:lnTo>
                    <a:pt x="1257935" y="4897120"/>
                  </a:lnTo>
                  <a:lnTo>
                    <a:pt x="1486535" y="4897120"/>
                  </a:lnTo>
                  <a:lnTo>
                    <a:pt x="1486535" y="4954270"/>
                  </a:lnTo>
                  <a:close/>
                </a:path>
                <a:path w="2804160" h="4954270">
                  <a:moveTo>
                    <a:pt x="1086485" y="4954270"/>
                  </a:moveTo>
                  <a:lnTo>
                    <a:pt x="1029335" y="4954270"/>
                  </a:lnTo>
                  <a:lnTo>
                    <a:pt x="1029335" y="4897120"/>
                  </a:lnTo>
                  <a:lnTo>
                    <a:pt x="1086485" y="4897120"/>
                  </a:lnTo>
                  <a:lnTo>
                    <a:pt x="1086485" y="4954270"/>
                  </a:lnTo>
                  <a:close/>
                </a:path>
                <a:path w="2804160" h="4954270">
                  <a:moveTo>
                    <a:pt x="857885" y="4954270"/>
                  </a:moveTo>
                  <a:lnTo>
                    <a:pt x="629285" y="4954270"/>
                  </a:lnTo>
                  <a:lnTo>
                    <a:pt x="629285" y="4897120"/>
                  </a:lnTo>
                  <a:lnTo>
                    <a:pt x="857885" y="4897120"/>
                  </a:lnTo>
                  <a:lnTo>
                    <a:pt x="857885" y="4954270"/>
                  </a:lnTo>
                  <a:close/>
                </a:path>
                <a:path w="2804160" h="4954270">
                  <a:moveTo>
                    <a:pt x="457835" y="4954270"/>
                  </a:moveTo>
                  <a:lnTo>
                    <a:pt x="400685" y="4954270"/>
                  </a:lnTo>
                  <a:lnTo>
                    <a:pt x="400685" y="4897120"/>
                  </a:lnTo>
                  <a:lnTo>
                    <a:pt x="457835" y="4897120"/>
                  </a:lnTo>
                  <a:lnTo>
                    <a:pt x="45783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381000" y="1531619"/>
            <a:ext cx="242633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27178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95250" marR="109220" indent="-635" algn="ctr">
              <a:lnSpc>
                <a:spcPct val="100000"/>
              </a:lnSpc>
              <a:spcBef>
                <a:spcPts val="102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При всех в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классе</a:t>
            </a:r>
            <a:r>
              <a:rPr sz="1800" spc="-4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сказать</a:t>
            </a:r>
            <a:r>
              <a:rPr sz="1800"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"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А-а-а, так ты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больной? Я с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тобой больше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общаться не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буду.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194304" y="1531619"/>
            <a:ext cx="2748280" cy="4897120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R="134620" algn="ctr">
              <a:lnSpc>
                <a:spcPct val="100000"/>
              </a:lnSpc>
              <a:spcBef>
                <a:spcPts val="194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2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34620" marR="247650" indent="-635" algn="ctr">
              <a:lnSpc>
                <a:spcPct val="100000"/>
              </a:lnSpc>
              <a:spcBef>
                <a:spcPts val="103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Написать SMS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Андрею: " Ничего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страшного,</a:t>
            </a:r>
            <a:r>
              <a:rPr sz="1800"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что</a:t>
            </a:r>
            <a:r>
              <a:rPr sz="1800" spc="-3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ты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больной, но я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боюсь приступов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эпилепсии.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09359" y="1531619"/>
            <a:ext cx="274637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16637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70205" marR="278765" indent="-635" algn="ctr">
              <a:lnSpc>
                <a:spcPct val="107000"/>
              </a:lnSpc>
              <a:spcBef>
                <a:spcPts val="135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Защитить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Андрея 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публично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высказать свое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мнение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классному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руководителю</a:t>
            </a:r>
            <a:r>
              <a:rPr sz="1800" spc="-7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его</a:t>
            </a:r>
            <a:r>
              <a:rPr sz="1800"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неправоте.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422765" y="1410864"/>
            <a:ext cx="2487295" cy="3232150"/>
          </a:xfrm>
          <a:prstGeom prst="rect">
            <a:avLst/>
          </a:prstGeom>
        </p:spPr>
        <p:txBody>
          <a:bodyPr vert="horz" wrap="square" lIns="0" tIns="368300" rIns="0" bIns="0" rtlCol="0">
            <a:spAutoFit/>
          </a:bodyPr>
          <a:lstStyle/>
          <a:p>
            <a:pPr marR="3175" algn="ctr">
              <a:lnSpc>
                <a:spcPct val="100000"/>
              </a:lnSpc>
              <a:spcBef>
                <a:spcPts val="290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4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76200" marR="55245" indent="-1270" algn="ctr">
              <a:lnSpc>
                <a:spcPct val="107000"/>
              </a:lnSpc>
              <a:spcBef>
                <a:spcPts val="99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Попросить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Андрея</a:t>
            </a:r>
            <a:r>
              <a:rPr sz="1800"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</a:t>
            </a:r>
            <a:r>
              <a:rPr sz="1800" spc="-4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встрече,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чтобы поговорить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 произошедшем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 показать ему,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что она на его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стороне.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818238" y="3062326"/>
            <a:ext cx="6290310" cy="3458845"/>
          </a:xfrm>
          <a:prstGeom prst="rect">
            <a:avLst/>
          </a:prstGeom>
        </p:spPr>
        <p:txBody>
          <a:bodyPr vert="horz" wrap="square" lIns="0" tIns="78105" rIns="0" bIns="0" rtlCol="0">
            <a:spAutoFit/>
          </a:bodyPr>
          <a:lstStyle/>
          <a:p>
            <a:pPr marR="305435" algn="ctr">
              <a:lnSpc>
                <a:spcPct val="100000"/>
              </a:lnSpc>
              <a:spcBef>
                <a:spcPts val="615"/>
              </a:spcBef>
            </a:pP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Деструктивно.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12700" marR="318135" indent="66040" algn="ctr">
              <a:lnSpc>
                <a:spcPct val="119000"/>
              </a:lnSpc>
              <a:spcBef>
                <a:spcPts val="105"/>
              </a:spcBef>
            </a:pP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Такая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реакция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приведет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14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усугублению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ситуации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усилит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чувство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стыда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одиночества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Андрея.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Унижение </a:t>
            </a:r>
            <a:r>
              <a:rPr sz="1800" spc="-4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чувства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достоинства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человека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приводит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14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 </a:t>
            </a:r>
            <a:r>
              <a:rPr sz="1800" spc="-1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положительному</a:t>
            </a:r>
            <a:r>
              <a:rPr sz="1800" spc="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результату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разрушает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человеческие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взаимоотношения.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257175">
              <a:lnSpc>
                <a:spcPct val="100000"/>
              </a:lnSpc>
              <a:spcBef>
                <a:spcPts val="845"/>
              </a:spcBef>
              <a:tabLst>
                <a:tab pos="1750060" algn="l"/>
              </a:tabLst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0	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балло</a:t>
            </a: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7084" y="0"/>
            <a:ext cx="4627880" cy="2919730"/>
          </a:xfrm>
          <a:prstGeom prst="rect">
            <a:avLst/>
          </a:prstGeom>
        </p:spPr>
        <p:txBody>
          <a:bodyPr vert="horz" wrap="square" lIns="0" tIns="48387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810"/>
              </a:spcBef>
            </a:pPr>
            <a:r>
              <a:rPr sz="8000" dirty="0"/>
              <a:t>1</a:t>
            </a:r>
            <a:r>
              <a:rPr sz="8000" spc="-70" dirty="0"/>
              <a:t> </a:t>
            </a:r>
            <a:r>
              <a:rPr sz="8000" dirty="0"/>
              <a:t>выбор</a:t>
            </a:r>
            <a:endParaRPr sz="8000"/>
          </a:p>
          <a:p>
            <a:pPr marL="444500" marR="483870" algn="ctr">
              <a:lnSpc>
                <a:spcPct val="100000"/>
              </a:lnSpc>
              <a:spcBef>
                <a:spcPts val="835"/>
              </a:spcBef>
            </a:pPr>
            <a:r>
              <a:rPr sz="1800" dirty="0"/>
              <a:t>При всех в классе сказать " </a:t>
            </a:r>
            <a:r>
              <a:rPr sz="1800" spc="-590" dirty="0"/>
              <a:t> </a:t>
            </a:r>
            <a:r>
              <a:rPr sz="1800" dirty="0"/>
              <a:t>А-а-а, так ты</a:t>
            </a:r>
            <a:r>
              <a:rPr sz="1800" spc="-5" dirty="0"/>
              <a:t> </a:t>
            </a:r>
            <a:r>
              <a:rPr sz="1800" dirty="0"/>
              <a:t>больной?</a:t>
            </a:r>
            <a:r>
              <a:rPr sz="1800" spc="5" dirty="0"/>
              <a:t> </a:t>
            </a:r>
            <a:r>
              <a:rPr sz="1800" dirty="0"/>
              <a:t>Я с </a:t>
            </a:r>
            <a:r>
              <a:rPr sz="1800" spc="5" dirty="0"/>
              <a:t> </a:t>
            </a:r>
            <a:r>
              <a:rPr sz="1800" dirty="0"/>
              <a:t>тобой больше общаться не </a:t>
            </a:r>
            <a:r>
              <a:rPr sz="1800" spc="5" dirty="0"/>
              <a:t> </a:t>
            </a:r>
            <a:r>
              <a:rPr sz="1800" dirty="0"/>
              <a:t>буду.</a:t>
            </a:r>
            <a:endParaRPr sz="1800"/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725096" y="3690797"/>
            <a:ext cx="5854700" cy="1485900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480"/>
              </a:spcBef>
            </a:pP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Частично</a:t>
            </a:r>
            <a:r>
              <a:rPr sz="1600" spc="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endParaRPr sz="1600">
              <a:latin typeface="Microsoft Sans Serif" panose="020B0604020202020204"/>
              <a:cs typeface="Microsoft Sans Serif" panose="020B0604020202020204"/>
            </a:endParaRPr>
          </a:p>
          <a:p>
            <a:pPr marL="12065" marR="5080" algn="ctr">
              <a:lnSpc>
                <a:spcPct val="120000"/>
              </a:lnSpc>
            </a:pPr>
            <a:r>
              <a:rPr sz="1600" spc="-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Катя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поддержала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Андрея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как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смогла,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побоялась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выразить </a:t>
            </a:r>
            <a:r>
              <a:rPr sz="1600" spc="-40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страх</a:t>
            </a:r>
            <a:r>
              <a:rPr sz="16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беспомощности.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16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ее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слова</a:t>
            </a:r>
            <a:r>
              <a:rPr sz="16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могут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заставить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Андрея </a:t>
            </a:r>
            <a:r>
              <a:rPr sz="16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чувствовать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себя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обременительным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вызвать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чувство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вины </a:t>
            </a:r>
            <a:r>
              <a:rPr sz="16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за</a:t>
            </a:r>
            <a:r>
              <a:rPr sz="16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свою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болезнь.</a:t>
            </a:r>
            <a:endParaRPr sz="16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62979" y="5154929"/>
            <a:ext cx="498411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2</a:t>
            </a:r>
            <a:r>
              <a:rPr sz="8800" spc="-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07084" y="0"/>
            <a:ext cx="5248275" cy="2645410"/>
          </a:xfrm>
          <a:prstGeom prst="rect">
            <a:avLst/>
          </a:prstGeom>
        </p:spPr>
        <p:txBody>
          <a:bodyPr vert="horz" wrap="square" lIns="0" tIns="4838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10"/>
              </a:spcBef>
            </a:pPr>
            <a:r>
              <a:rPr sz="8000" dirty="0"/>
              <a:t>2</a:t>
            </a:r>
            <a:r>
              <a:rPr sz="8000" spc="-35" dirty="0"/>
              <a:t> </a:t>
            </a:r>
            <a:r>
              <a:rPr sz="8000" dirty="0"/>
              <a:t>выбор</a:t>
            </a:r>
            <a:endParaRPr sz="8000"/>
          </a:p>
          <a:p>
            <a:pPr marL="116205" marR="5080" algn="ctr">
              <a:lnSpc>
                <a:spcPct val="100000"/>
              </a:lnSpc>
              <a:spcBef>
                <a:spcPts val="835"/>
              </a:spcBef>
            </a:pPr>
            <a:r>
              <a:rPr sz="1800" dirty="0"/>
              <a:t>Написать</a:t>
            </a:r>
            <a:r>
              <a:rPr sz="1800" spc="5" dirty="0"/>
              <a:t> </a:t>
            </a:r>
            <a:r>
              <a:rPr sz="1800" dirty="0"/>
              <a:t>SMS Андрею:</a:t>
            </a:r>
            <a:r>
              <a:rPr sz="1800" spc="5" dirty="0"/>
              <a:t> </a:t>
            </a:r>
            <a:r>
              <a:rPr sz="1800" dirty="0"/>
              <a:t>" Ничего </a:t>
            </a:r>
            <a:r>
              <a:rPr sz="1800" spc="5" dirty="0"/>
              <a:t> </a:t>
            </a:r>
            <a:r>
              <a:rPr sz="1800" dirty="0"/>
              <a:t>страшного, что ты больной, но я боюсь </a:t>
            </a:r>
            <a:r>
              <a:rPr sz="1800" spc="-590" dirty="0"/>
              <a:t> </a:t>
            </a:r>
            <a:r>
              <a:rPr sz="1800" dirty="0"/>
              <a:t>приступов эпилепсии.</a:t>
            </a:r>
            <a:endParaRPr sz="1800"/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312333" y="3174085"/>
            <a:ext cx="6295390" cy="334708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50"/>
              </a:spcBef>
            </a:pP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Частично</a:t>
            </a:r>
            <a:r>
              <a:rPr sz="1800" spc="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12700" marR="5080" algn="ctr">
              <a:lnSpc>
                <a:spcPct val="107000"/>
              </a:lnSpc>
            </a:pP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Открыто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выразила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свое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мнение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открыто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защитила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Андрея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перед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всем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классом.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Катя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проявляет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мужество,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но </a:t>
            </a:r>
            <a:r>
              <a:rPr sz="1800" spc="-45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публичный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конфликт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усугубить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ситуацию.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Лучше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было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поговорить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Андреем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глазу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глаз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предложить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свою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помощь.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763270">
              <a:lnSpc>
                <a:spcPct val="100000"/>
              </a:lnSpc>
              <a:spcBef>
                <a:spcPts val="1730"/>
              </a:spcBef>
              <a:tabLst>
                <a:tab pos="2256155" algn="l"/>
              </a:tabLst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3	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5027930" cy="238252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3</a:t>
            </a:r>
            <a:r>
              <a:rPr sz="8000" spc="-35" dirty="0"/>
              <a:t> </a:t>
            </a:r>
            <a:r>
              <a:rPr sz="8000" dirty="0"/>
              <a:t>выбор</a:t>
            </a:r>
            <a:endParaRPr sz="8000"/>
          </a:p>
          <a:p>
            <a:pPr marL="401320" marR="5080" indent="635" algn="ctr">
              <a:lnSpc>
                <a:spcPct val="107000"/>
              </a:lnSpc>
              <a:spcBef>
                <a:spcPts val="2025"/>
              </a:spcBef>
            </a:pPr>
            <a:r>
              <a:rPr sz="1800" dirty="0"/>
              <a:t>Защитить</a:t>
            </a:r>
            <a:r>
              <a:rPr sz="1800" spc="5" dirty="0"/>
              <a:t> </a:t>
            </a:r>
            <a:r>
              <a:rPr sz="1800" dirty="0"/>
              <a:t>Андрея</a:t>
            </a:r>
            <a:r>
              <a:rPr sz="1800" spc="5" dirty="0"/>
              <a:t> </a:t>
            </a:r>
            <a:r>
              <a:rPr sz="1800" dirty="0"/>
              <a:t>и публично </a:t>
            </a:r>
            <a:r>
              <a:rPr sz="1800" spc="5" dirty="0"/>
              <a:t> </a:t>
            </a:r>
            <a:r>
              <a:rPr sz="1800" dirty="0"/>
              <a:t>высказать свое мнение классному </a:t>
            </a:r>
            <a:r>
              <a:rPr sz="1800" spc="-590" dirty="0"/>
              <a:t> </a:t>
            </a:r>
            <a:r>
              <a:rPr sz="1800" dirty="0"/>
              <a:t>руководителю</a:t>
            </a:r>
            <a:r>
              <a:rPr sz="1800" spc="-5" dirty="0"/>
              <a:t> </a:t>
            </a:r>
            <a:r>
              <a:rPr sz="1800" dirty="0"/>
              <a:t>о его</a:t>
            </a:r>
            <a:r>
              <a:rPr sz="1800" spc="-5" dirty="0"/>
              <a:t> </a:t>
            </a:r>
            <a:r>
              <a:rPr sz="1800" dirty="0"/>
              <a:t>неправоте.</a:t>
            </a:r>
            <a:endParaRPr sz="1800"/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352148" y="3702430"/>
            <a:ext cx="6025515" cy="26866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algn="ctr">
              <a:lnSpc>
                <a:spcPts val="2095"/>
              </a:lnSpc>
              <a:spcBef>
                <a:spcPts val="100"/>
              </a:spcBef>
            </a:pP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12700" marR="5080" indent="67310" algn="ctr">
              <a:lnSpc>
                <a:spcPct val="88000"/>
              </a:lnSpc>
              <a:spcBef>
                <a:spcPts val="195"/>
              </a:spcBef>
            </a:pPr>
            <a:r>
              <a:rPr sz="1800" spc="-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Катя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выбирает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личное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общение,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позволит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Андрею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почувствовать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поддержку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уверенность,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18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укрепит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их </a:t>
            </a:r>
            <a:r>
              <a:rPr sz="1800" spc="-46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отношения.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00">
              <a:latin typeface="Microsoft Sans Serif" panose="020B0604020202020204"/>
              <a:cs typeface="Microsoft Sans Serif" panose="020B0604020202020204"/>
            </a:endParaRPr>
          </a:p>
          <a:p>
            <a:pPr marL="614680">
              <a:lnSpc>
                <a:spcPct val="100000"/>
              </a:lnSpc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4</a:t>
            </a:r>
            <a:r>
              <a:rPr sz="8800" spc="-5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807084" y="0"/>
            <a:ext cx="5209540" cy="2769870"/>
          </a:xfrm>
          <a:prstGeom prst="rect">
            <a:avLst/>
          </a:prstGeom>
        </p:spPr>
        <p:txBody>
          <a:bodyPr vert="horz" wrap="square" lIns="0" tIns="5549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370"/>
              </a:spcBef>
            </a:pPr>
            <a:r>
              <a:rPr sz="8000" dirty="0"/>
              <a:t>4</a:t>
            </a:r>
            <a:r>
              <a:rPr sz="8000" spc="-35" dirty="0"/>
              <a:t> </a:t>
            </a:r>
            <a:r>
              <a:rPr sz="8000" dirty="0"/>
              <a:t>выбор</a:t>
            </a:r>
            <a:endParaRPr sz="8000"/>
          </a:p>
          <a:p>
            <a:pPr marL="243205" marR="5080" algn="ctr">
              <a:lnSpc>
                <a:spcPct val="107000"/>
              </a:lnSpc>
              <a:spcBef>
                <a:spcPts val="810"/>
              </a:spcBef>
            </a:pPr>
            <a:r>
              <a:rPr sz="1800" dirty="0"/>
              <a:t>Попросить Андрея о встрече, чтобы </a:t>
            </a:r>
            <a:r>
              <a:rPr sz="1800" spc="5" dirty="0"/>
              <a:t> </a:t>
            </a:r>
            <a:r>
              <a:rPr sz="1800" dirty="0"/>
              <a:t>поговорить о произошедшем</a:t>
            </a:r>
            <a:r>
              <a:rPr sz="1800" spc="5" dirty="0"/>
              <a:t> </a:t>
            </a:r>
            <a:r>
              <a:rPr sz="1800" dirty="0"/>
              <a:t>и </a:t>
            </a:r>
            <a:r>
              <a:rPr sz="1800" spc="5" dirty="0"/>
              <a:t> </a:t>
            </a:r>
            <a:r>
              <a:rPr sz="1800" dirty="0"/>
              <a:t>показать ему, что</a:t>
            </a:r>
            <a:r>
              <a:rPr sz="1800" spc="-5" dirty="0"/>
              <a:t> </a:t>
            </a:r>
            <a:r>
              <a:rPr sz="1800" dirty="0"/>
              <a:t>она</a:t>
            </a:r>
            <a:r>
              <a:rPr sz="1800" spc="-5" dirty="0"/>
              <a:t> </a:t>
            </a:r>
            <a:r>
              <a:rPr sz="1800" dirty="0"/>
              <a:t>на его</a:t>
            </a:r>
            <a:r>
              <a:rPr sz="1800" spc="-5" dirty="0"/>
              <a:t> </a:t>
            </a:r>
            <a:r>
              <a:rPr sz="1800" dirty="0"/>
              <a:t>стороне.</a:t>
            </a:r>
            <a:endParaRPr sz="1800"/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422892" y="1562100"/>
            <a:ext cx="532130" cy="27940"/>
          </a:xfrm>
          <a:custGeom>
            <a:avLst/>
            <a:gdLst/>
            <a:ahLst/>
            <a:cxnLst/>
            <a:rect l="l" t="t" r="r" b="b"/>
            <a:pathLst>
              <a:path w="532129" h="27940">
                <a:moveTo>
                  <a:pt x="0" y="27939"/>
                </a:moveTo>
                <a:lnTo>
                  <a:pt x="532002" y="27939"/>
                </a:lnTo>
                <a:lnTo>
                  <a:pt x="532002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00120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04120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6406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0407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26934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1669394" y="1562100"/>
            <a:ext cx="171450" cy="27940"/>
          </a:xfrm>
          <a:custGeom>
            <a:avLst/>
            <a:gdLst/>
            <a:ahLst/>
            <a:cxnLst/>
            <a:rect l="l" t="t" r="r" b="b"/>
            <a:pathLst>
              <a:path w="171450" h="27940">
                <a:moveTo>
                  <a:pt x="0" y="27939"/>
                </a:moveTo>
                <a:lnTo>
                  <a:pt x="171450" y="27939"/>
                </a:lnTo>
                <a:lnTo>
                  <a:pt x="171450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1897994" y="1562100"/>
            <a:ext cx="12065" cy="27940"/>
          </a:xfrm>
          <a:custGeom>
            <a:avLst/>
            <a:gdLst/>
            <a:ahLst/>
            <a:cxnLst/>
            <a:rect l="l" t="t" r="r" b="b"/>
            <a:pathLst>
              <a:path w="12065" h="27940">
                <a:moveTo>
                  <a:pt x="0" y="27939"/>
                </a:moveTo>
                <a:lnTo>
                  <a:pt x="12065" y="27939"/>
                </a:lnTo>
                <a:lnTo>
                  <a:pt x="12065" y="0"/>
                </a:lnTo>
                <a:lnTo>
                  <a:pt x="0" y="0"/>
                </a:lnTo>
                <a:lnTo>
                  <a:pt x="0" y="27939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422892" y="6430009"/>
            <a:ext cx="81280" cy="29209"/>
          </a:xfrm>
          <a:custGeom>
            <a:avLst/>
            <a:gdLst/>
            <a:ahLst/>
            <a:cxnLst/>
            <a:rect l="l" t="t" r="r" b="b"/>
            <a:pathLst>
              <a:path w="81279" h="29210">
                <a:moveTo>
                  <a:pt x="0" y="28701"/>
                </a:moveTo>
                <a:lnTo>
                  <a:pt x="81152" y="28701"/>
                </a:lnTo>
                <a:lnTo>
                  <a:pt x="81152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97326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9612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3612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58989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9899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218544" y="6430009"/>
            <a:ext cx="171450" cy="29209"/>
          </a:xfrm>
          <a:custGeom>
            <a:avLst/>
            <a:gdLst/>
            <a:ahLst/>
            <a:cxnLst/>
            <a:rect l="l" t="t" r="r" b="b"/>
            <a:pathLst>
              <a:path w="171450" h="29210">
                <a:moveTo>
                  <a:pt x="0" y="28701"/>
                </a:moveTo>
                <a:lnTo>
                  <a:pt x="171450" y="28701"/>
                </a:lnTo>
                <a:lnTo>
                  <a:pt x="171450" y="0"/>
                </a:lnTo>
                <a:lnTo>
                  <a:pt x="0" y="0"/>
                </a:lnTo>
                <a:lnTo>
                  <a:pt x="0" y="28701"/>
                </a:lnTo>
                <a:close/>
              </a:path>
            </a:pathLst>
          </a:custGeom>
          <a:solidFill>
            <a:srgbClr val="20202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" name="object 17"/>
          <p:cNvGrpSpPr/>
          <p:nvPr/>
        </p:nvGrpSpPr>
        <p:grpSpPr>
          <a:xfrm>
            <a:off x="9394190" y="1532889"/>
            <a:ext cx="2544445" cy="4954270"/>
            <a:chOff x="9394190" y="1532889"/>
            <a:chExt cx="2544445" cy="4954270"/>
          </a:xfrm>
        </p:grpSpPr>
        <p:sp>
          <p:nvSpPr>
            <p:cNvPr id="18" name="object 18"/>
            <p:cNvSpPr/>
            <p:nvPr/>
          </p:nvSpPr>
          <p:spPr>
            <a:xfrm>
              <a:off x="9422892" y="1590039"/>
              <a:ext cx="2487295" cy="4869180"/>
            </a:xfrm>
            <a:custGeom>
              <a:avLst/>
              <a:gdLst/>
              <a:ahLst/>
              <a:cxnLst/>
              <a:rect l="l" t="t" r="r" b="b"/>
              <a:pathLst>
                <a:path w="2487295" h="4869180">
                  <a:moveTo>
                    <a:pt x="2487168" y="0"/>
                  </a:moveTo>
                  <a:lnTo>
                    <a:pt x="0" y="0"/>
                  </a:lnTo>
                  <a:lnTo>
                    <a:pt x="0" y="4839982"/>
                  </a:lnTo>
                  <a:lnTo>
                    <a:pt x="2195703" y="4839982"/>
                  </a:lnTo>
                  <a:lnTo>
                    <a:pt x="2195703" y="4868684"/>
                  </a:lnTo>
                  <a:lnTo>
                    <a:pt x="2487168" y="4868684"/>
                  </a:lnTo>
                  <a:lnTo>
                    <a:pt x="2487168" y="4839982"/>
                  </a:lnTo>
                  <a:lnTo>
                    <a:pt x="2487168" y="0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9394190" y="1532889"/>
              <a:ext cx="2544445" cy="4954270"/>
            </a:xfrm>
            <a:custGeom>
              <a:avLst/>
              <a:gdLst/>
              <a:ahLst/>
              <a:cxnLst/>
              <a:rect l="l" t="t" r="r" b="b"/>
              <a:pathLst>
                <a:path w="2544445" h="4954270">
                  <a:moveTo>
                    <a:pt x="57150" y="4697095"/>
                  </a:moveTo>
                  <a:lnTo>
                    <a:pt x="0" y="4697095"/>
                  </a:lnTo>
                  <a:lnTo>
                    <a:pt x="0" y="4925695"/>
                  </a:lnTo>
                  <a:lnTo>
                    <a:pt x="57150" y="4925695"/>
                  </a:lnTo>
                  <a:lnTo>
                    <a:pt x="57150" y="4697095"/>
                  </a:lnTo>
                  <a:close/>
                </a:path>
                <a:path w="2544445" h="4954270">
                  <a:moveTo>
                    <a:pt x="57150" y="4468495"/>
                  </a:moveTo>
                  <a:lnTo>
                    <a:pt x="0" y="4468495"/>
                  </a:lnTo>
                  <a:lnTo>
                    <a:pt x="0" y="4525645"/>
                  </a:lnTo>
                  <a:lnTo>
                    <a:pt x="57150" y="4525645"/>
                  </a:lnTo>
                  <a:lnTo>
                    <a:pt x="57150" y="4468495"/>
                  </a:lnTo>
                  <a:close/>
                </a:path>
                <a:path w="2544445" h="4954270">
                  <a:moveTo>
                    <a:pt x="57150" y="4068445"/>
                  </a:moveTo>
                  <a:lnTo>
                    <a:pt x="0" y="4068445"/>
                  </a:lnTo>
                  <a:lnTo>
                    <a:pt x="0" y="4297045"/>
                  </a:lnTo>
                  <a:lnTo>
                    <a:pt x="57150" y="4297045"/>
                  </a:lnTo>
                  <a:lnTo>
                    <a:pt x="57150" y="4068445"/>
                  </a:lnTo>
                  <a:close/>
                </a:path>
                <a:path w="2544445" h="4954270">
                  <a:moveTo>
                    <a:pt x="57150" y="3839845"/>
                  </a:moveTo>
                  <a:lnTo>
                    <a:pt x="0" y="3839845"/>
                  </a:lnTo>
                  <a:lnTo>
                    <a:pt x="0" y="3896995"/>
                  </a:lnTo>
                  <a:lnTo>
                    <a:pt x="57150" y="3896995"/>
                  </a:lnTo>
                  <a:lnTo>
                    <a:pt x="57150" y="3839845"/>
                  </a:lnTo>
                  <a:close/>
                </a:path>
                <a:path w="2544445" h="4954270">
                  <a:moveTo>
                    <a:pt x="57150" y="3439795"/>
                  </a:moveTo>
                  <a:lnTo>
                    <a:pt x="0" y="3439795"/>
                  </a:lnTo>
                  <a:lnTo>
                    <a:pt x="0" y="3668395"/>
                  </a:lnTo>
                  <a:lnTo>
                    <a:pt x="57150" y="3668395"/>
                  </a:lnTo>
                  <a:lnTo>
                    <a:pt x="57150" y="3439795"/>
                  </a:lnTo>
                  <a:close/>
                </a:path>
                <a:path w="2544445" h="4954270">
                  <a:moveTo>
                    <a:pt x="57150" y="3211195"/>
                  </a:moveTo>
                  <a:lnTo>
                    <a:pt x="0" y="3211195"/>
                  </a:lnTo>
                  <a:lnTo>
                    <a:pt x="0" y="3268345"/>
                  </a:lnTo>
                  <a:lnTo>
                    <a:pt x="57150" y="3268345"/>
                  </a:lnTo>
                  <a:lnTo>
                    <a:pt x="57150" y="3211195"/>
                  </a:lnTo>
                  <a:close/>
                </a:path>
                <a:path w="2544445" h="4954270">
                  <a:moveTo>
                    <a:pt x="57150" y="2811145"/>
                  </a:moveTo>
                  <a:lnTo>
                    <a:pt x="0" y="2811145"/>
                  </a:lnTo>
                  <a:lnTo>
                    <a:pt x="0" y="3039745"/>
                  </a:lnTo>
                  <a:lnTo>
                    <a:pt x="57150" y="3039745"/>
                  </a:lnTo>
                  <a:lnTo>
                    <a:pt x="57150" y="2811145"/>
                  </a:lnTo>
                  <a:close/>
                </a:path>
                <a:path w="2544445" h="4954270">
                  <a:moveTo>
                    <a:pt x="57150" y="2582545"/>
                  </a:moveTo>
                  <a:lnTo>
                    <a:pt x="0" y="2582545"/>
                  </a:lnTo>
                  <a:lnTo>
                    <a:pt x="0" y="2639695"/>
                  </a:lnTo>
                  <a:lnTo>
                    <a:pt x="57150" y="2639695"/>
                  </a:lnTo>
                  <a:lnTo>
                    <a:pt x="57150" y="2582545"/>
                  </a:lnTo>
                  <a:close/>
                </a:path>
                <a:path w="2544445" h="4954270">
                  <a:moveTo>
                    <a:pt x="57150" y="2182495"/>
                  </a:moveTo>
                  <a:lnTo>
                    <a:pt x="0" y="2182495"/>
                  </a:lnTo>
                  <a:lnTo>
                    <a:pt x="0" y="2411095"/>
                  </a:lnTo>
                  <a:lnTo>
                    <a:pt x="57150" y="2411095"/>
                  </a:lnTo>
                  <a:lnTo>
                    <a:pt x="57150" y="2182495"/>
                  </a:lnTo>
                  <a:close/>
                </a:path>
                <a:path w="2544445" h="4954270">
                  <a:moveTo>
                    <a:pt x="57150" y="1953895"/>
                  </a:moveTo>
                  <a:lnTo>
                    <a:pt x="0" y="1953895"/>
                  </a:lnTo>
                  <a:lnTo>
                    <a:pt x="0" y="2011045"/>
                  </a:lnTo>
                  <a:lnTo>
                    <a:pt x="57150" y="2011045"/>
                  </a:lnTo>
                  <a:lnTo>
                    <a:pt x="57150" y="1953895"/>
                  </a:lnTo>
                  <a:close/>
                </a:path>
                <a:path w="2544445" h="4954270">
                  <a:moveTo>
                    <a:pt x="57150" y="1553845"/>
                  </a:moveTo>
                  <a:lnTo>
                    <a:pt x="0" y="1553845"/>
                  </a:lnTo>
                  <a:lnTo>
                    <a:pt x="0" y="1782445"/>
                  </a:lnTo>
                  <a:lnTo>
                    <a:pt x="57150" y="1782445"/>
                  </a:lnTo>
                  <a:lnTo>
                    <a:pt x="57150" y="1553845"/>
                  </a:lnTo>
                  <a:close/>
                </a:path>
                <a:path w="2544445" h="4954270">
                  <a:moveTo>
                    <a:pt x="57150" y="1325245"/>
                  </a:moveTo>
                  <a:lnTo>
                    <a:pt x="0" y="1325245"/>
                  </a:lnTo>
                  <a:lnTo>
                    <a:pt x="0" y="1382395"/>
                  </a:lnTo>
                  <a:lnTo>
                    <a:pt x="57150" y="1382395"/>
                  </a:lnTo>
                  <a:lnTo>
                    <a:pt x="57150" y="1325245"/>
                  </a:lnTo>
                  <a:close/>
                </a:path>
                <a:path w="2544445" h="4954270">
                  <a:moveTo>
                    <a:pt x="57150" y="925195"/>
                  </a:moveTo>
                  <a:lnTo>
                    <a:pt x="0" y="925195"/>
                  </a:lnTo>
                  <a:lnTo>
                    <a:pt x="0" y="1153795"/>
                  </a:lnTo>
                  <a:lnTo>
                    <a:pt x="57150" y="1153795"/>
                  </a:lnTo>
                  <a:lnTo>
                    <a:pt x="57150" y="925195"/>
                  </a:lnTo>
                  <a:close/>
                </a:path>
                <a:path w="2544445" h="4954270">
                  <a:moveTo>
                    <a:pt x="57150" y="696595"/>
                  </a:moveTo>
                  <a:lnTo>
                    <a:pt x="0" y="696595"/>
                  </a:lnTo>
                  <a:lnTo>
                    <a:pt x="0" y="753745"/>
                  </a:lnTo>
                  <a:lnTo>
                    <a:pt x="57150" y="753745"/>
                  </a:lnTo>
                  <a:lnTo>
                    <a:pt x="57150" y="696595"/>
                  </a:lnTo>
                  <a:close/>
                </a:path>
                <a:path w="2544445" h="4954270">
                  <a:moveTo>
                    <a:pt x="57150" y="296545"/>
                  </a:moveTo>
                  <a:lnTo>
                    <a:pt x="0" y="296545"/>
                  </a:lnTo>
                  <a:lnTo>
                    <a:pt x="0" y="525145"/>
                  </a:lnTo>
                  <a:lnTo>
                    <a:pt x="57150" y="525145"/>
                  </a:lnTo>
                  <a:lnTo>
                    <a:pt x="57150" y="296545"/>
                  </a:lnTo>
                  <a:close/>
                </a:path>
                <a:path w="2544445" h="4954270">
                  <a:moveTo>
                    <a:pt x="57150" y="67945"/>
                  </a:moveTo>
                  <a:lnTo>
                    <a:pt x="0" y="67945"/>
                  </a:lnTo>
                  <a:lnTo>
                    <a:pt x="0" y="125095"/>
                  </a:lnTo>
                  <a:lnTo>
                    <a:pt x="57150" y="125095"/>
                  </a:lnTo>
                  <a:lnTo>
                    <a:pt x="57150" y="67945"/>
                  </a:lnTo>
                  <a:close/>
                </a:path>
                <a:path w="2544445" h="4954270">
                  <a:moveTo>
                    <a:pt x="338455" y="4897120"/>
                  </a:moveTo>
                  <a:lnTo>
                    <a:pt x="109855" y="4897120"/>
                  </a:lnTo>
                  <a:lnTo>
                    <a:pt x="109855" y="4954270"/>
                  </a:lnTo>
                  <a:lnTo>
                    <a:pt x="338455" y="4954270"/>
                  </a:lnTo>
                  <a:lnTo>
                    <a:pt x="338455" y="4897120"/>
                  </a:lnTo>
                  <a:close/>
                </a:path>
                <a:path w="2544445" h="4954270">
                  <a:moveTo>
                    <a:pt x="389255" y="0"/>
                  </a:moveTo>
                  <a:lnTo>
                    <a:pt x="160655" y="0"/>
                  </a:lnTo>
                  <a:lnTo>
                    <a:pt x="160655" y="57150"/>
                  </a:lnTo>
                  <a:lnTo>
                    <a:pt x="389255" y="57150"/>
                  </a:lnTo>
                  <a:lnTo>
                    <a:pt x="389255" y="0"/>
                  </a:lnTo>
                  <a:close/>
                </a:path>
                <a:path w="2544445" h="4954270">
                  <a:moveTo>
                    <a:pt x="567055" y="4897120"/>
                  </a:moveTo>
                  <a:lnTo>
                    <a:pt x="509905" y="4897120"/>
                  </a:lnTo>
                  <a:lnTo>
                    <a:pt x="509905" y="4954270"/>
                  </a:lnTo>
                  <a:lnTo>
                    <a:pt x="567055" y="4954270"/>
                  </a:lnTo>
                  <a:lnTo>
                    <a:pt x="567055" y="4897120"/>
                  </a:lnTo>
                  <a:close/>
                </a:path>
                <a:path w="2544445" h="4954270">
                  <a:moveTo>
                    <a:pt x="617855" y="0"/>
                  </a:moveTo>
                  <a:lnTo>
                    <a:pt x="560705" y="0"/>
                  </a:lnTo>
                  <a:lnTo>
                    <a:pt x="560705" y="57150"/>
                  </a:lnTo>
                  <a:lnTo>
                    <a:pt x="617855" y="57150"/>
                  </a:lnTo>
                  <a:lnTo>
                    <a:pt x="617855" y="0"/>
                  </a:lnTo>
                  <a:close/>
                </a:path>
                <a:path w="2544445" h="4954270">
                  <a:moveTo>
                    <a:pt x="967105" y="4897120"/>
                  </a:moveTo>
                  <a:lnTo>
                    <a:pt x="738505" y="4897120"/>
                  </a:lnTo>
                  <a:lnTo>
                    <a:pt x="738505" y="4954270"/>
                  </a:lnTo>
                  <a:lnTo>
                    <a:pt x="967105" y="4954270"/>
                  </a:lnTo>
                  <a:lnTo>
                    <a:pt x="967105" y="4897120"/>
                  </a:lnTo>
                  <a:close/>
                </a:path>
                <a:path w="2544445" h="4954270">
                  <a:moveTo>
                    <a:pt x="1017905" y="0"/>
                  </a:moveTo>
                  <a:lnTo>
                    <a:pt x="789305" y="0"/>
                  </a:lnTo>
                  <a:lnTo>
                    <a:pt x="789305" y="57150"/>
                  </a:lnTo>
                  <a:lnTo>
                    <a:pt x="1017905" y="57150"/>
                  </a:lnTo>
                  <a:lnTo>
                    <a:pt x="1017905" y="0"/>
                  </a:lnTo>
                  <a:close/>
                </a:path>
                <a:path w="2544445" h="4954270">
                  <a:moveTo>
                    <a:pt x="1195705" y="4897120"/>
                  </a:moveTo>
                  <a:lnTo>
                    <a:pt x="1138555" y="4897120"/>
                  </a:lnTo>
                  <a:lnTo>
                    <a:pt x="1138555" y="4954270"/>
                  </a:lnTo>
                  <a:lnTo>
                    <a:pt x="1195705" y="4954270"/>
                  </a:lnTo>
                  <a:lnTo>
                    <a:pt x="1195705" y="4897120"/>
                  </a:lnTo>
                  <a:close/>
                </a:path>
                <a:path w="2544445" h="4954270">
                  <a:moveTo>
                    <a:pt x="1246505" y="0"/>
                  </a:moveTo>
                  <a:lnTo>
                    <a:pt x="1189355" y="0"/>
                  </a:lnTo>
                  <a:lnTo>
                    <a:pt x="1189355" y="57150"/>
                  </a:lnTo>
                  <a:lnTo>
                    <a:pt x="1246505" y="57150"/>
                  </a:lnTo>
                  <a:lnTo>
                    <a:pt x="1246505" y="0"/>
                  </a:lnTo>
                  <a:close/>
                </a:path>
                <a:path w="2544445" h="4954270">
                  <a:moveTo>
                    <a:pt x="1595755" y="4897120"/>
                  </a:moveTo>
                  <a:lnTo>
                    <a:pt x="1367155" y="4897120"/>
                  </a:lnTo>
                  <a:lnTo>
                    <a:pt x="1367155" y="4954270"/>
                  </a:lnTo>
                  <a:lnTo>
                    <a:pt x="1595755" y="4954270"/>
                  </a:lnTo>
                  <a:lnTo>
                    <a:pt x="1595755" y="4897120"/>
                  </a:lnTo>
                  <a:close/>
                </a:path>
                <a:path w="2544445" h="4954270">
                  <a:moveTo>
                    <a:pt x="1646555" y="0"/>
                  </a:moveTo>
                  <a:lnTo>
                    <a:pt x="1417955" y="0"/>
                  </a:lnTo>
                  <a:lnTo>
                    <a:pt x="1417955" y="57150"/>
                  </a:lnTo>
                  <a:lnTo>
                    <a:pt x="1646555" y="57150"/>
                  </a:lnTo>
                  <a:lnTo>
                    <a:pt x="1646555" y="0"/>
                  </a:lnTo>
                  <a:close/>
                </a:path>
                <a:path w="2544445" h="4954270">
                  <a:moveTo>
                    <a:pt x="1824355" y="4897120"/>
                  </a:moveTo>
                  <a:lnTo>
                    <a:pt x="1767205" y="4897120"/>
                  </a:lnTo>
                  <a:lnTo>
                    <a:pt x="1767205" y="4954270"/>
                  </a:lnTo>
                  <a:lnTo>
                    <a:pt x="1824355" y="4954270"/>
                  </a:lnTo>
                  <a:lnTo>
                    <a:pt x="1824355" y="4897120"/>
                  </a:lnTo>
                  <a:close/>
                </a:path>
                <a:path w="2544445" h="4954270">
                  <a:moveTo>
                    <a:pt x="1875155" y="0"/>
                  </a:moveTo>
                  <a:lnTo>
                    <a:pt x="1818005" y="0"/>
                  </a:lnTo>
                  <a:lnTo>
                    <a:pt x="1818005" y="57150"/>
                  </a:lnTo>
                  <a:lnTo>
                    <a:pt x="1875155" y="57150"/>
                  </a:lnTo>
                  <a:lnTo>
                    <a:pt x="1875155" y="0"/>
                  </a:lnTo>
                  <a:close/>
                </a:path>
                <a:path w="2544445" h="4954270">
                  <a:moveTo>
                    <a:pt x="2224405" y="4897120"/>
                  </a:moveTo>
                  <a:lnTo>
                    <a:pt x="1995805" y="4897120"/>
                  </a:lnTo>
                  <a:lnTo>
                    <a:pt x="1995805" y="4954270"/>
                  </a:lnTo>
                  <a:lnTo>
                    <a:pt x="2224405" y="4954270"/>
                  </a:lnTo>
                  <a:lnTo>
                    <a:pt x="2224405" y="4897120"/>
                  </a:lnTo>
                  <a:close/>
                </a:path>
                <a:path w="2544445" h="4954270">
                  <a:moveTo>
                    <a:pt x="2275205" y="0"/>
                  </a:moveTo>
                  <a:lnTo>
                    <a:pt x="2046605" y="0"/>
                  </a:lnTo>
                  <a:lnTo>
                    <a:pt x="2046605" y="57150"/>
                  </a:lnTo>
                  <a:lnTo>
                    <a:pt x="2275205" y="57150"/>
                  </a:lnTo>
                  <a:lnTo>
                    <a:pt x="2275205" y="0"/>
                  </a:lnTo>
                  <a:close/>
                </a:path>
                <a:path w="2544445" h="4954270">
                  <a:moveTo>
                    <a:pt x="2453005" y="4897120"/>
                  </a:moveTo>
                  <a:lnTo>
                    <a:pt x="2395855" y="4897120"/>
                  </a:lnTo>
                  <a:lnTo>
                    <a:pt x="2395855" y="4954270"/>
                  </a:lnTo>
                  <a:lnTo>
                    <a:pt x="2453005" y="4954270"/>
                  </a:lnTo>
                  <a:lnTo>
                    <a:pt x="2453005" y="4897120"/>
                  </a:lnTo>
                  <a:close/>
                </a:path>
                <a:path w="2544445" h="4954270">
                  <a:moveTo>
                    <a:pt x="2503805" y="0"/>
                  </a:moveTo>
                  <a:lnTo>
                    <a:pt x="2446655" y="0"/>
                  </a:lnTo>
                  <a:lnTo>
                    <a:pt x="2446655" y="57150"/>
                  </a:lnTo>
                  <a:lnTo>
                    <a:pt x="2503805" y="57150"/>
                  </a:lnTo>
                  <a:lnTo>
                    <a:pt x="2503805" y="0"/>
                  </a:lnTo>
                  <a:close/>
                </a:path>
                <a:path w="2544445" h="4954270">
                  <a:moveTo>
                    <a:pt x="2544445" y="4588510"/>
                  </a:moveTo>
                  <a:lnTo>
                    <a:pt x="2487295" y="4588510"/>
                  </a:lnTo>
                  <a:lnTo>
                    <a:pt x="2487295" y="4817110"/>
                  </a:lnTo>
                  <a:lnTo>
                    <a:pt x="2544445" y="4817110"/>
                  </a:lnTo>
                  <a:lnTo>
                    <a:pt x="2544445" y="4588510"/>
                  </a:lnTo>
                  <a:close/>
                </a:path>
                <a:path w="2544445" h="4954270">
                  <a:moveTo>
                    <a:pt x="2544445" y="4359910"/>
                  </a:moveTo>
                  <a:lnTo>
                    <a:pt x="2487295" y="4359910"/>
                  </a:lnTo>
                  <a:lnTo>
                    <a:pt x="2487295" y="4417060"/>
                  </a:lnTo>
                  <a:lnTo>
                    <a:pt x="2544445" y="4417060"/>
                  </a:lnTo>
                  <a:lnTo>
                    <a:pt x="2544445" y="4359910"/>
                  </a:lnTo>
                  <a:close/>
                </a:path>
                <a:path w="2544445" h="4954270">
                  <a:moveTo>
                    <a:pt x="2544445" y="3959860"/>
                  </a:moveTo>
                  <a:lnTo>
                    <a:pt x="2487295" y="3959860"/>
                  </a:lnTo>
                  <a:lnTo>
                    <a:pt x="2487295" y="4188460"/>
                  </a:lnTo>
                  <a:lnTo>
                    <a:pt x="2544445" y="4188460"/>
                  </a:lnTo>
                  <a:lnTo>
                    <a:pt x="2544445" y="3959860"/>
                  </a:lnTo>
                  <a:close/>
                </a:path>
                <a:path w="2544445" h="4954270">
                  <a:moveTo>
                    <a:pt x="2544445" y="3731260"/>
                  </a:moveTo>
                  <a:lnTo>
                    <a:pt x="2487295" y="3731260"/>
                  </a:lnTo>
                  <a:lnTo>
                    <a:pt x="2487295" y="3788410"/>
                  </a:lnTo>
                  <a:lnTo>
                    <a:pt x="2544445" y="3788410"/>
                  </a:lnTo>
                  <a:lnTo>
                    <a:pt x="2544445" y="3731260"/>
                  </a:lnTo>
                  <a:close/>
                </a:path>
                <a:path w="2544445" h="4954270">
                  <a:moveTo>
                    <a:pt x="2544445" y="3331210"/>
                  </a:moveTo>
                  <a:lnTo>
                    <a:pt x="2487295" y="3331210"/>
                  </a:lnTo>
                  <a:lnTo>
                    <a:pt x="2487295" y="3559810"/>
                  </a:lnTo>
                  <a:lnTo>
                    <a:pt x="2544445" y="3559810"/>
                  </a:lnTo>
                  <a:lnTo>
                    <a:pt x="2544445" y="3331210"/>
                  </a:lnTo>
                  <a:close/>
                </a:path>
                <a:path w="2544445" h="4954270">
                  <a:moveTo>
                    <a:pt x="2544445" y="3102610"/>
                  </a:moveTo>
                  <a:lnTo>
                    <a:pt x="2487295" y="3102610"/>
                  </a:lnTo>
                  <a:lnTo>
                    <a:pt x="2487295" y="3159760"/>
                  </a:lnTo>
                  <a:lnTo>
                    <a:pt x="2544445" y="3159760"/>
                  </a:lnTo>
                  <a:lnTo>
                    <a:pt x="2544445" y="3102610"/>
                  </a:lnTo>
                  <a:close/>
                </a:path>
                <a:path w="2544445" h="4954270">
                  <a:moveTo>
                    <a:pt x="2544445" y="2702560"/>
                  </a:moveTo>
                  <a:lnTo>
                    <a:pt x="2487295" y="2702560"/>
                  </a:lnTo>
                  <a:lnTo>
                    <a:pt x="2487295" y="2931160"/>
                  </a:lnTo>
                  <a:lnTo>
                    <a:pt x="2544445" y="2931160"/>
                  </a:lnTo>
                  <a:lnTo>
                    <a:pt x="2544445" y="2702560"/>
                  </a:lnTo>
                  <a:close/>
                </a:path>
                <a:path w="2544445" h="4954270">
                  <a:moveTo>
                    <a:pt x="2544445" y="2473960"/>
                  </a:moveTo>
                  <a:lnTo>
                    <a:pt x="2487295" y="2473960"/>
                  </a:lnTo>
                  <a:lnTo>
                    <a:pt x="2487295" y="2531110"/>
                  </a:lnTo>
                  <a:lnTo>
                    <a:pt x="2544445" y="2531110"/>
                  </a:lnTo>
                  <a:lnTo>
                    <a:pt x="2544445" y="2473960"/>
                  </a:lnTo>
                  <a:close/>
                </a:path>
                <a:path w="2544445" h="4954270">
                  <a:moveTo>
                    <a:pt x="2544445" y="2073910"/>
                  </a:moveTo>
                  <a:lnTo>
                    <a:pt x="2487295" y="2073910"/>
                  </a:lnTo>
                  <a:lnTo>
                    <a:pt x="2487295" y="2302510"/>
                  </a:lnTo>
                  <a:lnTo>
                    <a:pt x="2544445" y="2302510"/>
                  </a:lnTo>
                  <a:lnTo>
                    <a:pt x="2544445" y="2073910"/>
                  </a:lnTo>
                  <a:close/>
                </a:path>
                <a:path w="2544445" h="4954270">
                  <a:moveTo>
                    <a:pt x="2544445" y="1845310"/>
                  </a:moveTo>
                  <a:lnTo>
                    <a:pt x="2487295" y="1845310"/>
                  </a:lnTo>
                  <a:lnTo>
                    <a:pt x="2487295" y="1902460"/>
                  </a:lnTo>
                  <a:lnTo>
                    <a:pt x="2544445" y="1902460"/>
                  </a:lnTo>
                  <a:lnTo>
                    <a:pt x="2544445" y="1845310"/>
                  </a:lnTo>
                  <a:close/>
                </a:path>
                <a:path w="2544445" h="4954270">
                  <a:moveTo>
                    <a:pt x="2544445" y="1445260"/>
                  </a:moveTo>
                  <a:lnTo>
                    <a:pt x="2487295" y="1445260"/>
                  </a:lnTo>
                  <a:lnTo>
                    <a:pt x="2487295" y="1673860"/>
                  </a:lnTo>
                  <a:lnTo>
                    <a:pt x="2544445" y="1673860"/>
                  </a:lnTo>
                  <a:lnTo>
                    <a:pt x="2544445" y="1445260"/>
                  </a:lnTo>
                  <a:close/>
                </a:path>
                <a:path w="2544445" h="4954270">
                  <a:moveTo>
                    <a:pt x="2544445" y="1216660"/>
                  </a:moveTo>
                  <a:lnTo>
                    <a:pt x="2487295" y="1216660"/>
                  </a:lnTo>
                  <a:lnTo>
                    <a:pt x="2487295" y="1273810"/>
                  </a:lnTo>
                  <a:lnTo>
                    <a:pt x="2544445" y="1273810"/>
                  </a:lnTo>
                  <a:lnTo>
                    <a:pt x="2544445" y="1216660"/>
                  </a:lnTo>
                  <a:close/>
                </a:path>
                <a:path w="2544445" h="4954270">
                  <a:moveTo>
                    <a:pt x="2544445" y="816610"/>
                  </a:moveTo>
                  <a:lnTo>
                    <a:pt x="2487295" y="816610"/>
                  </a:lnTo>
                  <a:lnTo>
                    <a:pt x="2487295" y="1045210"/>
                  </a:lnTo>
                  <a:lnTo>
                    <a:pt x="2544445" y="1045210"/>
                  </a:lnTo>
                  <a:lnTo>
                    <a:pt x="2544445" y="816610"/>
                  </a:lnTo>
                  <a:close/>
                </a:path>
                <a:path w="2544445" h="4954270">
                  <a:moveTo>
                    <a:pt x="2544445" y="588010"/>
                  </a:moveTo>
                  <a:lnTo>
                    <a:pt x="2487295" y="588010"/>
                  </a:lnTo>
                  <a:lnTo>
                    <a:pt x="2487295" y="645160"/>
                  </a:lnTo>
                  <a:lnTo>
                    <a:pt x="2544445" y="645160"/>
                  </a:lnTo>
                  <a:lnTo>
                    <a:pt x="2544445" y="588010"/>
                  </a:lnTo>
                  <a:close/>
                </a:path>
                <a:path w="2544445" h="4954270">
                  <a:moveTo>
                    <a:pt x="2544445" y="187960"/>
                  </a:moveTo>
                  <a:lnTo>
                    <a:pt x="2487295" y="187960"/>
                  </a:lnTo>
                  <a:lnTo>
                    <a:pt x="2487295" y="416560"/>
                  </a:lnTo>
                  <a:lnTo>
                    <a:pt x="2544445" y="416560"/>
                  </a:lnTo>
                  <a:lnTo>
                    <a:pt x="2544445" y="18796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6280150" y="1503044"/>
            <a:ext cx="2804160" cy="4954270"/>
            <a:chOff x="6280150" y="1503044"/>
            <a:chExt cx="2804160" cy="4954270"/>
          </a:xfrm>
        </p:grpSpPr>
        <p:sp>
          <p:nvSpPr>
            <p:cNvPr id="21" name="object 21"/>
            <p:cNvSpPr/>
            <p:nvPr/>
          </p:nvSpPr>
          <p:spPr>
            <a:xfrm>
              <a:off x="6309359" y="1531619"/>
              <a:ext cx="2746375" cy="4897120"/>
            </a:xfrm>
            <a:custGeom>
              <a:avLst/>
              <a:gdLst/>
              <a:ahLst/>
              <a:cxnLst/>
              <a:rect l="l" t="t" r="r" b="b"/>
              <a:pathLst>
                <a:path w="2746375" h="4897120">
                  <a:moveTo>
                    <a:pt x="2746247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6247" y="0"/>
                  </a:lnTo>
                  <a:lnTo>
                    <a:pt x="2746247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628015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59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59" h="4954270">
                  <a:moveTo>
                    <a:pt x="229234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4" y="4925695"/>
                  </a:lnTo>
                  <a:lnTo>
                    <a:pt x="229234" y="4954270"/>
                  </a:lnTo>
                  <a:close/>
                </a:path>
                <a:path w="2804159" h="4954270">
                  <a:moveTo>
                    <a:pt x="229234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4" y="4897120"/>
                  </a:lnTo>
                  <a:lnTo>
                    <a:pt x="229234" y="4925695"/>
                  </a:lnTo>
                  <a:close/>
                </a:path>
                <a:path w="2804159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59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59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59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59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59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59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59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59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59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59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59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59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59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59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59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59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59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59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59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59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59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59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59" h="4954270">
                  <a:moveTo>
                    <a:pt x="2747009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59" y="0"/>
                  </a:lnTo>
                  <a:lnTo>
                    <a:pt x="2804159" y="28574"/>
                  </a:lnTo>
                  <a:lnTo>
                    <a:pt x="2747009" y="28574"/>
                  </a:lnTo>
                  <a:lnTo>
                    <a:pt x="2747009" y="57149"/>
                  </a:lnTo>
                  <a:close/>
                </a:path>
                <a:path w="2804159" h="4954270">
                  <a:moveTo>
                    <a:pt x="2804159" y="156844"/>
                  </a:moveTo>
                  <a:lnTo>
                    <a:pt x="2747009" y="156844"/>
                  </a:lnTo>
                  <a:lnTo>
                    <a:pt x="2747009" y="28574"/>
                  </a:lnTo>
                  <a:lnTo>
                    <a:pt x="2775584" y="57149"/>
                  </a:lnTo>
                  <a:lnTo>
                    <a:pt x="2804159" y="57149"/>
                  </a:lnTo>
                  <a:lnTo>
                    <a:pt x="2804159" y="156844"/>
                  </a:lnTo>
                  <a:close/>
                </a:path>
                <a:path w="2804159" h="4954270">
                  <a:moveTo>
                    <a:pt x="2804159" y="57149"/>
                  </a:moveTo>
                  <a:lnTo>
                    <a:pt x="2775584" y="57149"/>
                  </a:lnTo>
                  <a:lnTo>
                    <a:pt x="2747009" y="28574"/>
                  </a:lnTo>
                  <a:lnTo>
                    <a:pt x="2804159" y="28574"/>
                  </a:lnTo>
                  <a:lnTo>
                    <a:pt x="2804159" y="57149"/>
                  </a:lnTo>
                  <a:close/>
                </a:path>
                <a:path w="2804159" h="4954270">
                  <a:moveTo>
                    <a:pt x="2804159" y="385444"/>
                  </a:moveTo>
                  <a:lnTo>
                    <a:pt x="2747009" y="385444"/>
                  </a:lnTo>
                  <a:lnTo>
                    <a:pt x="2747009" y="328294"/>
                  </a:lnTo>
                  <a:lnTo>
                    <a:pt x="2804159" y="328294"/>
                  </a:lnTo>
                  <a:lnTo>
                    <a:pt x="2804159" y="385444"/>
                  </a:lnTo>
                  <a:close/>
                </a:path>
                <a:path w="2804159" h="4954270">
                  <a:moveTo>
                    <a:pt x="2804159" y="785494"/>
                  </a:moveTo>
                  <a:lnTo>
                    <a:pt x="2747009" y="785494"/>
                  </a:lnTo>
                  <a:lnTo>
                    <a:pt x="2747009" y="556894"/>
                  </a:lnTo>
                  <a:lnTo>
                    <a:pt x="2804159" y="556894"/>
                  </a:lnTo>
                  <a:lnTo>
                    <a:pt x="2804159" y="785494"/>
                  </a:lnTo>
                  <a:close/>
                </a:path>
                <a:path w="2804159" h="4954270">
                  <a:moveTo>
                    <a:pt x="2804159" y="1014094"/>
                  </a:moveTo>
                  <a:lnTo>
                    <a:pt x="2747009" y="1014094"/>
                  </a:lnTo>
                  <a:lnTo>
                    <a:pt x="2747009" y="956944"/>
                  </a:lnTo>
                  <a:lnTo>
                    <a:pt x="2804159" y="956944"/>
                  </a:lnTo>
                  <a:lnTo>
                    <a:pt x="2804159" y="1014094"/>
                  </a:lnTo>
                  <a:close/>
                </a:path>
                <a:path w="2804159" h="4954270">
                  <a:moveTo>
                    <a:pt x="2804159" y="1414144"/>
                  </a:moveTo>
                  <a:lnTo>
                    <a:pt x="2747009" y="1414144"/>
                  </a:lnTo>
                  <a:lnTo>
                    <a:pt x="2747009" y="1185544"/>
                  </a:lnTo>
                  <a:lnTo>
                    <a:pt x="2804159" y="1185544"/>
                  </a:lnTo>
                  <a:lnTo>
                    <a:pt x="2804159" y="1414144"/>
                  </a:lnTo>
                  <a:close/>
                </a:path>
                <a:path w="2804159" h="4954270">
                  <a:moveTo>
                    <a:pt x="2804159" y="1642744"/>
                  </a:moveTo>
                  <a:lnTo>
                    <a:pt x="2747009" y="1642744"/>
                  </a:lnTo>
                  <a:lnTo>
                    <a:pt x="2747009" y="1585594"/>
                  </a:lnTo>
                  <a:lnTo>
                    <a:pt x="2804159" y="1585594"/>
                  </a:lnTo>
                  <a:lnTo>
                    <a:pt x="2804159" y="1642744"/>
                  </a:lnTo>
                  <a:close/>
                </a:path>
                <a:path w="2804159" h="4954270">
                  <a:moveTo>
                    <a:pt x="2804159" y="2042794"/>
                  </a:moveTo>
                  <a:lnTo>
                    <a:pt x="2747009" y="2042794"/>
                  </a:lnTo>
                  <a:lnTo>
                    <a:pt x="2747009" y="1814194"/>
                  </a:lnTo>
                  <a:lnTo>
                    <a:pt x="2804159" y="1814194"/>
                  </a:lnTo>
                  <a:lnTo>
                    <a:pt x="2804159" y="2042794"/>
                  </a:lnTo>
                  <a:close/>
                </a:path>
                <a:path w="2804159" h="4954270">
                  <a:moveTo>
                    <a:pt x="2804159" y="2271394"/>
                  </a:moveTo>
                  <a:lnTo>
                    <a:pt x="2747009" y="2271394"/>
                  </a:lnTo>
                  <a:lnTo>
                    <a:pt x="2747009" y="2214244"/>
                  </a:lnTo>
                  <a:lnTo>
                    <a:pt x="2804159" y="2214244"/>
                  </a:lnTo>
                  <a:lnTo>
                    <a:pt x="2804159" y="2271394"/>
                  </a:lnTo>
                  <a:close/>
                </a:path>
                <a:path w="2804159" h="4954270">
                  <a:moveTo>
                    <a:pt x="2804159" y="2671444"/>
                  </a:moveTo>
                  <a:lnTo>
                    <a:pt x="2747009" y="2671444"/>
                  </a:lnTo>
                  <a:lnTo>
                    <a:pt x="2747009" y="2442844"/>
                  </a:lnTo>
                  <a:lnTo>
                    <a:pt x="2804159" y="2442844"/>
                  </a:lnTo>
                  <a:lnTo>
                    <a:pt x="2804159" y="2671444"/>
                  </a:lnTo>
                  <a:close/>
                </a:path>
                <a:path w="2804159" h="4954270">
                  <a:moveTo>
                    <a:pt x="2804159" y="2900044"/>
                  </a:moveTo>
                  <a:lnTo>
                    <a:pt x="2747009" y="2900044"/>
                  </a:lnTo>
                  <a:lnTo>
                    <a:pt x="2747009" y="2842894"/>
                  </a:lnTo>
                  <a:lnTo>
                    <a:pt x="2804159" y="2842894"/>
                  </a:lnTo>
                  <a:lnTo>
                    <a:pt x="2804159" y="2900044"/>
                  </a:lnTo>
                  <a:close/>
                </a:path>
                <a:path w="2804159" h="4954270">
                  <a:moveTo>
                    <a:pt x="2804159" y="3300094"/>
                  </a:moveTo>
                  <a:lnTo>
                    <a:pt x="2747009" y="3300094"/>
                  </a:lnTo>
                  <a:lnTo>
                    <a:pt x="2747009" y="3071494"/>
                  </a:lnTo>
                  <a:lnTo>
                    <a:pt x="2804159" y="3071494"/>
                  </a:lnTo>
                  <a:lnTo>
                    <a:pt x="2804159" y="3300094"/>
                  </a:lnTo>
                  <a:close/>
                </a:path>
                <a:path w="2804159" h="4954270">
                  <a:moveTo>
                    <a:pt x="2804159" y="3528694"/>
                  </a:moveTo>
                  <a:lnTo>
                    <a:pt x="2747009" y="3528694"/>
                  </a:lnTo>
                  <a:lnTo>
                    <a:pt x="2747009" y="3471544"/>
                  </a:lnTo>
                  <a:lnTo>
                    <a:pt x="2804159" y="3471544"/>
                  </a:lnTo>
                  <a:lnTo>
                    <a:pt x="2804159" y="3528694"/>
                  </a:lnTo>
                  <a:close/>
                </a:path>
                <a:path w="2804159" h="4954270">
                  <a:moveTo>
                    <a:pt x="2804159" y="3928744"/>
                  </a:moveTo>
                  <a:lnTo>
                    <a:pt x="2747009" y="3928744"/>
                  </a:lnTo>
                  <a:lnTo>
                    <a:pt x="2747009" y="3700144"/>
                  </a:lnTo>
                  <a:lnTo>
                    <a:pt x="2804159" y="3700144"/>
                  </a:lnTo>
                  <a:lnTo>
                    <a:pt x="2804159" y="3928744"/>
                  </a:lnTo>
                  <a:close/>
                </a:path>
                <a:path w="2804159" h="4954270">
                  <a:moveTo>
                    <a:pt x="2804159" y="4157344"/>
                  </a:moveTo>
                  <a:lnTo>
                    <a:pt x="2747009" y="4157344"/>
                  </a:lnTo>
                  <a:lnTo>
                    <a:pt x="2747009" y="4100194"/>
                  </a:lnTo>
                  <a:lnTo>
                    <a:pt x="2804159" y="4100194"/>
                  </a:lnTo>
                  <a:lnTo>
                    <a:pt x="2804159" y="4157344"/>
                  </a:lnTo>
                  <a:close/>
                </a:path>
                <a:path w="2804159" h="4954270">
                  <a:moveTo>
                    <a:pt x="2804159" y="4557395"/>
                  </a:moveTo>
                  <a:lnTo>
                    <a:pt x="2747009" y="4557395"/>
                  </a:lnTo>
                  <a:lnTo>
                    <a:pt x="2747009" y="4328795"/>
                  </a:lnTo>
                  <a:lnTo>
                    <a:pt x="2804159" y="4328795"/>
                  </a:lnTo>
                  <a:lnTo>
                    <a:pt x="2804159" y="4557395"/>
                  </a:lnTo>
                  <a:close/>
                </a:path>
                <a:path w="2804159" h="4954270">
                  <a:moveTo>
                    <a:pt x="2804159" y="4785995"/>
                  </a:moveTo>
                  <a:lnTo>
                    <a:pt x="2747009" y="4785995"/>
                  </a:lnTo>
                  <a:lnTo>
                    <a:pt x="2747009" y="4728845"/>
                  </a:lnTo>
                  <a:lnTo>
                    <a:pt x="2804159" y="4728845"/>
                  </a:lnTo>
                  <a:lnTo>
                    <a:pt x="2804159" y="4785995"/>
                  </a:lnTo>
                  <a:close/>
                </a:path>
                <a:path w="2804159" h="4954270">
                  <a:moveTo>
                    <a:pt x="2743834" y="4954270"/>
                  </a:moveTo>
                  <a:lnTo>
                    <a:pt x="2515234" y="4954270"/>
                  </a:lnTo>
                  <a:lnTo>
                    <a:pt x="2515234" y="4897120"/>
                  </a:lnTo>
                  <a:lnTo>
                    <a:pt x="2743834" y="4897120"/>
                  </a:lnTo>
                  <a:lnTo>
                    <a:pt x="2743834" y="4954270"/>
                  </a:lnTo>
                  <a:close/>
                </a:path>
                <a:path w="2804159" h="4954270">
                  <a:moveTo>
                    <a:pt x="2343784" y="4954270"/>
                  </a:moveTo>
                  <a:lnTo>
                    <a:pt x="2286634" y="4954270"/>
                  </a:lnTo>
                  <a:lnTo>
                    <a:pt x="2286634" y="4897120"/>
                  </a:lnTo>
                  <a:lnTo>
                    <a:pt x="2343784" y="4897120"/>
                  </a:lnTo>
                  <a:lnTo>
                    <a:pt x="2343784" y="4954270"/>
                  </a:lnTo>
                  <a:close/>
                </a:path>
                <a:path w="2804159" h="4954270">
                  <a:moveTo>
                    <a:pt x="2115184" y="4954270"/>
                  </a:moveTo>
                  <a:lnTo>
                    <a:pt x="1886584" y="4954270"/>
                  </a:lnTo>
                  <a:lnTo>
                    <a:pt x="1886584" y="4897120"/>
                  </a:lnTo>
                  <a:lnTo>
                    <a:pt x="2115184" y="4897120"/>
                  </a:lnTo>
                  <a:lnTo>
                    <a:pt x="2115184" y="4954270"/>
                  </a:lnTo>
                  <a:close/>
                </a:path>
                <a:path w="2804159" h="4954270">
                  <a:moveTo>
                    <a:pt x="1715134" y="4954270"/>
                  </a:moveTo>
                  <a:lnTo>
                    <a:pt x="1657984" y="4954270"/>
                  </a:lnTo>
                  <a:lnTo>
                    <a:pt x="1657984" y="4897120"/>
                  </a:lnTo>
                  <a:lnTo>
                    <a:pt x="1715134" y="4897120"/>
                  </a:lnTo>
                  <a:lnTo>
                    <a:pt x="1715134" y="4954270"/>
                  </a:lnTo>
                  <a:close/>
                </a:path>
                <a:path w="2804159" h="4954270">
                  <a:moveTo>
                    <a:pt x="1486534" y="4954270"/>
                  </a:moveTo>
                  <a:lnTo>
                    <a:pt x="1257934" y="4954270"/>
                  </a:lnTo>
                  <a:lnTo>
                    <a:pt x="1257934" y="4897120"/>
                  </a:lnTo>
                  <a:lnTo>
                    <a:pt x="1486534" y="4897120"/>
                  </a:lnTo>
                  <a:lnTo>
                    <a:pt x="1486534" y="4954270"/>
                  </a:lnTo>
                  <a:close/>
                </a:path>
                <a:path w="2804159" h="4954270">
                  <a:moveTo>
                    <a:pt x="1086484" y="4954270"/>
                  </a:moveTo>
                  <a:lnTo>
                    <a:pt x="1029334" y="4954270"/>
                  </a:lnTo>
                  <a:lnTo>
                    <a:pt x="1029334" y="4897120"/>
                  </a:lnTo>
                  <a:lnTo>
                    <a:pt x="1086484" y="4897120"/>
                  </a:lnTo>
                  <a:lnTo>
                    <a:pt x="1086484" y="4954270"/>
                  </a:lnTo>
                  <a:close/>
                </a:path>
                <a:path w="2804159" h="4954270">
                  <a:moveTo>
                    <a:pt x="857884" y="4954270"/>
                  </a:moveTo>
                  <a:lnTo>
                    <a:pt x="629284" y="4954270"/>
                  </a:lnTo>
                  <a:lnTo>
                    <a:pt x="629284" y="4897120"/>
                  </a:lnTo>
                  <a:lnTo>
                    <a:pt x="857884" y="4897120"/>
                  </a:lnTo>
                  <a:lnTo>
                    <a:pt x="857884" y="4954270"/>
                  </a:lnTo>
                  <a:close/>
                </a:path>
                <a:path w="2804159" h="4954270">
                  <a:moveTo>
                    <a:pt x="457834" y="4954270"/>
                  </a:moveTo>
                  <a:lnTo>
                    <a:pt x="400684" y="4954270"/>
                  </a:lnTo>
                  <a:lnTo>
                    <a:pt x="400684" y="4897120"/>
                  </a:lnTo>
                  <a:lnTo>
                    <a:pt x="457834" y="4897120"/>
                  </a:lnTo>
                  <a:lnTo>
                    <a:pt x="457834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352425" y="1503044"/>
            <a:ext cx="2482850" cy="4954270"/>
            <a:chOff x="352425" y="1503044"/>
            <a:chExt cx="2482850" cy="4954270"/>
          </a:xfrm>
        </p:grpSpPr>
        <p:sp>
          <p:nvSpPr>
            <p:cNvPr id="24" name="object 24"/>
            <p:cNvSpPr/>
            <p:nvPr/>
          </p:nvSpPr>
          <p:spPr>
            <a:xfrm>
              <a:off x="381000" y="1531619"/>
              <a:ext cx="2426335" cy="4897120"/>
            </a:xfrm>
            <a:custGeom>
              <a:avLst/>
              <a:gdLst/>
              <a:ahLst/>
              <a:cxnLst/>
              <a:rect l="l" t="t" r="r" b="b"/>
              <a:pathLst>
                <a:path w="2426335" h="4897120">
                  <a:moveTo>
                    <a:pt x="2426208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426208" y="0"/>
                  </a:lnTo>
                  <a:lnTo>
                    <a:pt x="2426208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52425" y="1503044"/>
              <a:ext cx="2482850" cy="4954270"/>
            </a:xfrm>
            <a:custGeom>
              <a:avLst/>
              <a:gdLst/>
              <a:ahLst/>
              <a:cxnLst/>
              <a:rect l="l" t="t" r="r" b="b"/>
              <a:pathLst>
                <a:path w="248285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482850" h="4954270">
                  <a:moveTo>
                    <a:pt x="21526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15265" y="4925695"/>
                  </a:lnTo>
                  <a:lnTo>
                    <a:pt x="215265" y="4954270"/>
                  </a:lnTo>
                  <a:close/>
                </a:path>
                <a:path w="2482850" h="4954270">
                  <a:moveTo>
                    <a:pt x="21526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15265" y="4897120"/>
                  </a:lnTo>
                  <a:lnTo>
                    <a:pt x="215265" y="4925695"/>
                  </a:lnTo>
                  <a:close/>
                </a:path>
                <a:path w="248285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48285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48285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48285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48285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48285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48285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48285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48285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48285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48285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48285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48285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48285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48285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482850" h="4954270">
                  <a:moveTo>
                    <a:pt x="389255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5" y="0"/>
                  </a:lnTo>
                  <a:lnTo>
                    <a:pt x="389255" y="57149"/>
                  </a:lnTo>
                  <a:close/>
                </a:path>
                <a:path w="2482850" h="4954270">
                  <a:moveTo>
                    <a:pt x="617855" y="57149"/>
                  </a:moveTo>
                  <a:lnTo>
                    <a:pt x="560705" y="57149"/>
                  </a:lnTo>
                  <a:lnTo>
                    <a:pt x="560705" y="0"/>
                  </a:lnTo>
                  <a:lnTo>
                    <a:pt x="617855" y="0"/>
                  </a:lnTo>
                  <a:lnTo>
                    <a:pt x="617855" y="57149"/>
                  </a:lnTo>
                  <a:close/>
                </a:path>
                <a:path w="2482850" h="4954270">
                  <a:moveTo>
                    <a:pt x="1017905" y="57149"/>
                  </a:moveTo>
                  <a:lnTo>
                    <a:pt x="789305" y="57149"/>
                  </a:lnTo>
                  <a:lnTo>
                    <a:pt x="789305" y="0"/>
                  </a:lnTo>
                  <a:lnTo>
                    <a:pt x="1017905" y="0"/>
                  </a:lnTo>
                  <a:lnTo>
                    <a:pt x="1017905" y="57149"/>
                  </a:lnTo>
                  <a:close/>
                </a:path>
                <a:path w="2482850" h="4954270">
                  <a:moveTo>
                    <a:pt x="1246505" y="57149"/>
                  </a:moveTo>
                  <a:lnTo>
                    <a:pt x="1189355" y="57149"/>
                  </a:lnTo>
                  <a:lnTo>
                    <a:pt x="1189355" y="0"/>
                  </a:lnTo>
                  <a:lnTo>
                    <a:pt x="1246505" y="0"/>
                  </a:lnTo>
                  <a:lnTo>
                    <a:pt x="1246505" y="57149"/>
                  </a:lnTo>
                  <a:close/>
                </a:path>
                <a:path w="2482850" h="4954270">
                  <a:moveTo>
                    <a:pt x="1646555" y="57149"/>
                  </a:moveTo>
                  <a:lnTo>
                    <a:pt x="1417955" y="57149"/>
                  </a:lnTo>
                  <a:lnTo>
                    <a:pt x="1417955" y="0"/>
                  </a:lnTo>
                  <a:lnTo>
                    <a:pt x="1646555" y="0"/>
                  </a:lnTo>
                  <a:lnTo>
                    <a:pt x="1646555" y="57149"/>
                  </a:lnTo>
                  <a:close/>
                </a:path>
                <a:path w="2482850" h="4954270">
                  <a:moveTo>
                    <a:pt x="1875155" y="57149"/>
                  </a:moveTo>
                  <a:lnTo>
                    <a:pt x="1818005" y="57149"/>
                  </a:lnTo>
                  <a:lnTo>
                    <a:pt x="1818005" y="0"/>
                  </a:lnTo>
                  <a:lnTo>
                    <a:pt x="1875155" y="0"/>
                  </a:lnTo>
                  <a:lnTo>
                    <a:pt x="1875155" y="57149"/>
                  </a:lnTo>
                  <a:close/>
                </a:path>
                <a:path w="2482850" h="4954270">
                  <a:moveTo>
                    <a:pt x="2275205" y="57149"/>
                  </a:moveTo>
                  <a:lnTo>
                    <a:pt x="2046605" y="57149"/>
                  </a:lnTo>
                  <a:lnTo>
                    <a:pt x="2046605" y="0"/>
                  </a:lnTo>
                  <a:lnTo>
                    <a:pt x="2275205" y="0"/>
                  </a:lnTo>
                  <a:lnTo>
                    <a:pt x="2275205" y="57149"/>
                  </a:lnTo>
                  <a:close/>
                </a:path>
                <a:path w="2482850" h="4954270">
                  <a:moveTo>
                    <a:pt x="2482850" y="57149"/>
                  </a:moveTo>
                  <a:lnTo>
                    <a:pt x="2454275" y="57149"/>
                  </a:lnTo>
                  <a:lnTo>
                    <a:pt x="2446655" y="49529"/>
                  </a:lnTo>
                  <a:lnTo>
                    <a:pt x="2446655" y="0"/>
                  </a:lnTo>
                  <a:lnTo>
                    <a:pt x="2482850" y="0"/>
                  </a:lnTo>
                  <a:lnTo>
                    <a:pt x="2482850" y="57149"/>
                  </a:lnTo>
                  <a:close/>
                </a:path>
                <a:path w="2482850" h="4954270">
                  <a:moveTo>
                    <a:pt x="2482850" y="78104"/>
                  </a:moveTo>
                  <a:lnTo>
                    <a:pt x="2425700" y="78104"/>
                  </a:lnTo>
                  <a:lnTo>
                    <a:pt x="2425700" y="28574"/>
                  </a:lnTo>
                  <a:lnTo>
                    <a:pt x="2446655" y="49529"/>
                  </a:lnTo>
                  <a:lnTo>
                    <a:pt x="2446655" y="57149"/>
                  </a:lnTo>
                  <a:lnTo>
                    <a:pt x="2482850" y="57149"/>
                  </a:lnTo>
                  <a:lnTo>
                    <a:pt x="2482850" y="78104"/>
                  </a:lnTo>
                  <a:close/>
                </a:path>
                <a:path w="2482850" h="4954270">
                  <a:moveTo>
                    <a:pt x="2454275" y="57149"/>
                  </a:moveTo>
                  <a:lnTo>
                    <a:pt x="2446655" y="57149"/>
                  </a:lnTo>
                  <a:lnTo>
                    <a:pt x="2446655" y="49529"/>
                  </a:lnTo>
                  <a:lnTo>
                    <a:pt x="2454275" y="57149"/>
                  </a:lnTo>
                  <a:close/>
                </a:path>
                <a:path w="2482850" h="4954270">
                  <a:moveTo>
                    <a:pt x="2482850" y="478154"/>
                  </a:moveTo>
                  <a:lnTo>
                    <a:pt x="2425700" y="478154"/>
                  </a:lnTo>
                  <a:lnTo>
                    <a:pt x="2425700" y="249554"/>
                  </a:lnTo>
                  <a:lnTo>
                    <a:pt x="2482850" y="249554"/>
                  </a:lnTo>
                  <a:lnTo>
                    <a:pt x="2482850" y="478154"/>
                  </a:lnTo>
                  <a:close/>
                </a:path>
                <a:path w="2482850" h="4954270">
                  <a:moveTo>
                    <a:pt x="2482850" y="706754"/>
                  </a:moveTo>
                  <a:lnTo>
                    <a:pt x="2425700" y="706754"/>
                  </a:lnTo>
                  <a:lnTo>
                    <a:pt x="2425700" y="649604"/>
                  </a:lnTo>
                  <a:lnTo>
                    <a:pt x="2482850" y="649604"/>
                  </a:lnTo>
                  <a:lnTo>
                    <a:pt x="2482850" y="706754"/>
                  </a:lnTo>
                  <a:close/>
                </a:path>
                <a:path w="2482850" h="4954270">
                  <a:moveTo>
                    <a:pt x="2482850" y="1106804"/>
                  </a:moveTo>
                  <a:lnTo>
                    <a:pt x="2425700" y="1106804"/>
                  </a:lnTo>
                  <a:lnTo>
                    <a:pt x="2425700" y="878204"/>
                  </a:lnTo>
                  <a:lnTo>
                    <a:pt x="2482850" y="878204"/>
                  </a:lnTo>
                  <a:lnTo>
                    <a:pt x="2482850" y="1106804"/>
                  </a:lnTo>
                  <a:close/>
                </a:path>
                <a:path w="2482850" h="4954270">
                  <a:moveTo>
                    <a:pt x="2482850" y="1335404"/>
                  </a:moveTo>
                  <a:lnTo>
                    <a:pt x="2425700" y="1335404"/>
                  </a:lnTo>
                  <a:lnTo>
                    <a:pt x="2425700" y="1278254"/>
                  </a:lnTo>
                  <a:lnTo>
                    <a:pt x="2482850" y="1278254"/>
                  </a:lnTo>
                  <a:lnTo>
                    <a:pt x="2482850" y="1335404"/>
                  </a:lnTo>
                  <a:close/>
                </a:path>
                <a:path w="2482850" h="4954270">
                  <a:moveTo>
                    <a:pt x="2482850" y="1735454"/>
                  </a:moveTo>
                  <a:lnTo>
                    <a:pt x="2425700" y="1735454"/>
                  </a:lnTo>
                  <a:lnTo>
                    <a:pt x="2425700" y="1506854"/>
                  </a:lnTo>
                  <a:lnTo>
                    <a:pt x="2482850" y="1506854"/>
                  </a:lnTo>
                  <a:lnTo>
                    <a:pt x="2482850" y="1735454"/>
                  </a:lnTo>
                  <a:close/>
                </a:path>
                <a:path w="2482850" h="4954270">
                  <a:moveTo>
                    <a:pt x="2482850" y="1964054"/>
                  </a:moveTo>
                  <a:lnTo>
                    <a:pt x="2425700" y="1964054"/>
                  </a:lnTo>
                  <a:lnTo>
                    <a:pt x="2425700" y="1906904"/>
                  </a:lnTo>
                  <a:lnTo>
                    <a:pt x="2482850" y="1906904"/>
                  </a:lnTo>
                  <a:lnTo>
                    <a:pt x="2482850" y="1964054"/>
                  </a:lnTo>
                  <a:close/>
                </a:path>
                <a:path w="2482850" h="4954270">
                  <a:moveTo>
                    <a:pt x="2482850" y="2364104"/>
                  </a:moveTo>
                  <a:lnTo>
                    <a:pt x="2425700" y="2364104"/>
                  </a:lnTo>
                  <a:lnTo>
                    <a:pt x="2425700" y="2135504"/>
                  </a:lnTo>
                  <a:lnTo>
                    <a:pt x="2482850" y="2135504"/>
                  </a:lnTo>
                  <a:lnTo>
                    <a:pt x="2482850" y="2364104"/>
                  </a:lnTo>
                  <a:close/>
                </a:path>
                <a:path w="2482850" h="4954270">
                  <a:moveTo>
                    <a:pt x="2482850" y="2592704"/>
                  </a:moveTo>
                  <a:lnTo>
                    <a:pt x="2425700" y="2592704"/>
                  </a:lnTo>
                  <a:lnTo>
                    <a:pt x="2425700" y="2535554"/>
                  </a:lnTo>
                  <a:lnTo>
                    <a:pt x="2482850" y="2535554"/>
                  </a:lnTo>
                  <a:lnTo>
                    <a:pt x="2482850" y="2592704"/>
                  </a:lnTo>
                  <a:close/>
                </a:path>
                <a:path w="2482850" h="4954270">
                  <a:moveTo>
                    <a:pt x="2482850" y="2992754"/>
                  </a:moveTo>
                  <a:lnTo>
                    <a:pt x="2425700" y="2992754"/>
                  </a:lnTo>
                  <a:lnTo>
                    <a:pt x="2425700" y="2764154"/>
                  </a:lnTo>
                  <a:lnTo>
                    <a:pt x="2482850" y="2764154"/>
                  </a:lnTo>
                  <a:lnTo>
                    <a:pt x="2482850" y="2992754"/>
                  </a:lnTo>
                  <a:close/>
                </a:path>
                <a:path w="2482850" h="4954270">
                  <a:moveTo>
                    <a:pt x="2482850" y="3221354"/>
                  </a:moveTo>
                  <a:lnTo>
                    <a:pt x="2425700" y="3221354"/>
                  </a:lnTo>
                  <a:lnTo>
                    <a:pt x="2425700" y="3164204"/>
                  </a:lnTo>
                  <a:lnTo>
                    <a:pt x="2482850" y="3164204"/>
                  </a:lnTo>
                  <a:lnTo>
                    <a:pt x="2482850" y="3221354"/>
                  </a:lnTo>
                  <a:close/>
                </a:path>
                <a:path w="2482850" h="4954270">
                  <a:moveTo>
                    <a:pt x="2482850" y="3621404"/>
                  </a:moveTo>
                  <a:lnTo>
                    <a:pt x="2425700" y="3621404"/>
                  </a:lnTo>
                  <a:lnTo>
                    <a:pt x="2425700" y="3392804"/>
                  </a:lnTo>
                  <a:lnTo>
                    <a:pt x="2482850" y="3392804"/>
                  </a:lnTo>
                  <a:lnTo>
                    <a:pt x="2482850" y="3621404"/>
                  </a:lnTo>
                  <a:close/>
                </a:path>
                <a:path w="2482850" h="4954270">
                  <a:moveTo>
                    <a:pt x="2482850" y="3850004"/>
                  </a:moveTo>
                  <a:lnTo>
                    <a:pt x="2425700" y="3850004"/>
                  </a:lnTo>
                  <a:lnTo>
                    <a:pt x="2425700" y="3792854"/>
                  </a:lnTo>
                  <a:lnTo>
                    <a:pt x="2482850" y="3792854"/>
                  </a:lnTo>
                  <a:lnTo>
                    <a:pt x="2482850" y="3850004"/>
                  </a:lnTo>
                  <a:close/>
                </a:path>
                <a:path w="2482850" h="4954270">
                  <a:moveTo>
                    <a:pt x="2482850" y="4250055"/>
                  </a:moveTo>
                  <a:lnTo>
                    <a:pt x="2425700" y="4250055"/>
                  </a:lnTo>
                  <a:lnTo>
                    <a:pt x="2425700" y="4021454"/>
                  </a:lnTo>
                  <a:lnTo>
                    <a:pt x="2482850" y="4021454"/>
                  </a:lnTo>
                  <a:lnTo>
                    <a:pt x="2482850" y="4250055"/>
                  </a:lnTo>
                  <a:close/>
                </a:path>
                <a:path w="2482850" h="4954270">
                  <a:moveTo>
                    <a:pt x="2482850" y="4478655"/>
                  </a:moveTo>
                  <a:lnTo>
                    <a:pt x="2425700" y="4478655"/>
                  </a:lnTo>
                  <a:lnTo>
                    <a:pt x="2425700" y="4421505"/>
                  </a:lnTo>
                  <a:lnTo>
                    <a:pt x="2482850" y="4421505"/>
                  </a:lnTo>
                  <a:lnTo>
                    <a:pt x="2482850" y="4478655"/>
                  </a:lnTo>
                  <a:close/>
                </a:path>
                <a:path w="2482850" h="4954270">
                  <a:moveTo>
                    <a:pt x="2482850" y="4878705"/>
                  </a:moveTo>
                  <a:lnTo>
                    <a:pt x="2425700" y="4878705"/>
                  </a:lnTo>
                  <a:lnTo>
                    <a:pt x="2425700" y="4650105"/>
                  </a:lnTo>
                  <a:lnTo>
                    <a:pt x="2482850" y="4650105"/>
                  </a:lnTo>
                  <a:lnTo>
                    <a:pt x="2482850" y="4878705"/>
                  </a:lnTo>
                  <a:close/>
                </a:path>
                <a:path w="2482850" h="4954270">
                  <a:moveTo>
                    <a:pt x="2329815" y="4954270"/>
                  </a:moveTo>
                  <a:lnTo>
                    <a:pt x="2272665" y="4954270"/>
                  </a:lnTo>
                  <a:lnTo>
                    <a:pt x="2272665" y="4897120"/>
                  </a:lnTo>
                  <a:lnTo>
                    <a:pt x="2329815" y="4897120"/>
                  </a:lnTo>
                  <a:lnTo>
                    <a:pt x="2329815" y="4954270"/>
                  </a:lnTo>
                  <a:close/>
                </a:path>
                <a:path w="2482850" h="4954270">
                  <a:moveTo>
                    <a:pt x="2101215" y="4954270"/>
                  </a:moveTo>
                  <a:lnTo>
                    <a:pt x="1872614" y="4954270"/>
                  </a:lnTo>
                  <a:lnTo>
                    <a:pt x="1872614" y="4897120"/>
                  </a:lnTo>
                  <a:lnTo>
                    <a:pt x="2101215" y="4897120"/>
                  </a:lnTo>
                  <a:lnTo>
                    <a:pt x="2101215" y="4954270"/>
                  </a:lnTo>
                  <a:close/>
                </a:path>
                <a:path w="2482850" h="4954270">
                  <a:moveTo>
                    <a:pt x="1701164" y="4954270"/>
                  </a:moveTo>
                  <a:lnTo>
                    <a:pt x="1644014" y="4954270"/>
                  </a:lnTo>
                  <a:lnTo>
                    <a:pt x="1644014" y="4897120"/>
                  </a:lnTo>
                  <a:lnTo>
                    <a:pt x="1701164" y="4897120"/>
                  </a:lnTo>
                  <a:lnTo>
                    <a:pt x="1701164" y="4954270"/>
                  </a:lnTo>
                  <a:close/>
                </a:path>
                <a:path w="2482850" h="4954270">
                  <a:moveTo>
                    <a:pt x="1472564" y="4954270"/>
                  </a:moveTo>
                  <a:lnTo>
                    <a:pt x="1243965" y="4954270"/>
                  </a:lnTo>
                  <a:lnTo>
                    <a:pt x="1243965" y="4897120"/>
                  </a:lnTo>
                  <a:lnTo>
                    <a:pt x="1472564" y="4897120"/>
                  </a:lnTo>
                  <a:lnTo>
                    <a:pt x="1472564" y="4954270"/>
                  </a:lnTo>
                  <a:close/>
                </a:path>
                <a:path w="2482850" h="4954270">
                  <a:moveTo>
                    <a:pt x="1072515" y="4954270"/>
                  </a:moveTo>
                  <a:lnTo>
                    <a:pt x="1015365" y="4954270"/>
                  </a:lnTo>
                  <a:lnTo>
                    <a:pt x="1015365" y="4897120"/>
                  </a:lnTo>
                  <a:lnTo>
                    <a:pt x="1072515" y="4897120"/>
                  </a:lnTo>
                  <a:lnTo>
                    <a:pt x="1072515" y="4954270"/>
                  </a:lnTo>
                  <a:close/>
                </a:path>
                <a:path w="2482850" h="4954270">
                  <a:moveTo>
                    <a:pt x="843915" y="4954270"/>
                  </a:moveTo>
                  <a:lnTo>
                    <a:pt x="615315" y="4954270"/>
                  </a:lnTo>
                  <a:lnTo>
                    <a:pt x="615315" y="4897120"/>
                  </a:lnTo>
                  <a:lnTo>
                    <a:pt x="843915" y="4897120"/>
                  </a:lnTo>
                  <a:lnTo>
                    <a:pt x="843915" y="4954270"/>
                  </a:lnTo>
                  <a:close/>
                </a:path>
                <a:path w="2482850" h="4954270">
                  <a:moveTo>
                    <a:pt x="443865" y="4954270"/>
                  </a:moveTo>
                  <a:lnTo>
                    <a:pt x="386715" y="4954270"/>
                  </a:lnTo>
                  <a:lnTo>
                    <a:pt x="386715" y="4897120"/>
                  </a:lnTo>
                  <a:lnTo>
                    <a:pt x="443865" y="4897120"/>
                  </a:lnTo>
                  <a:lnTo>
                    <a:pt x="44386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>
            <a:spLocks noGrp="1"/>
          </p:cNvSpPr>
          <p:nvPr>
            <p:ph type="title"/>
          </p:nvPr>
        </p:nvSpPr>
        <p:spPr>
          <a:xfrm>
            <a:off x="610704" y="612051"/>
            <a:ext cx="615696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b="1" spc="-5" dirty="0">
                <a:latin typeface="Calibri" panose="020F0502020204030204"/>
                <a:cs typeface="Calibri" panose="020F0502020204030204"/>
              </a:rPr>
              <a:t>Как</a:t>
            </a:r>
            <a:r>
              <a:rPr sz="3200" b="1" spc="-15" dirty="0">
                <a:latin typeface="Calibri" panose="020F0502020204030204"/>
                <a:cs typeface="Calibri" panose="020F0502020204030204"/>
              </a:rPr>
              <a:t> </a:t>
            </a:r>
            <a:r>
              <a:rPr sz="3200" b="1" spc="-5" dirty="0">
                <a:latin typeface="Calibri" panose="020F0502020204030204"/>
                <a:cs typeface="Calibri" panose="020F0502020204030204"/>
              </a:rPr>
              <a:t>поступить</a:t>
            </a:r>
            <a:r>
              <a:rPr sz="3200" b="1" spc="-15" dirty="0">
                <a:latin typeface="Calibri" panose="020F0502020204030204"/>
                <a:cs typeface="Calibri" panose="020F0502020204030204"/>
              </a:rPr>
              <a:t> </a:t>
            </a:r>
            <a:r>
              <a:rPr sz="3200" b="1" spc="-20" dirty="0">
                <a:latin typeface="Calibri" panose="020F0502020204030204"/>
                <a:cs typeface="Calibri" panose="020F0502020204030204"/>
              </a:rPr>
              <a:t>родителям</a:t>
            </a:r>
            <a:r>
              <a:rPr sz="3200" b="1" spc="-10" dirty="0">
                <a:latin typeface="Calibri" panose="020F0502020204030204"/>
                <a:cs typeface="Calibri" panose="020F0502020204030204"/>
              </a:rPr>
              <a:t> </a:t>
            </a:r>
            <a:r>
              <a:rPr sz="3200" b="1" spc="-5" dirty="0">
                <a:latin typeface="Calibri" panose="020F0502020204030204"/>
                <a:cs typeface="Calibri" panose="020F0502020204030204"/>
              </a:rPr>
              <a:t>Андрея?</a:t>
            </a:r>
            <a:endParaRPr sz="3200">
              <a:latin typeface="Calibri" panose="020F0502020204030204"/>
              <a:cs typeface="Calibri" panose="020F0502020204030204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3166110" y="1503044"/>
            <a:ext cx="2804160" cy="4954270"/>
            <a:chOff x="3166110" y="1503044"/>
            <a:chExt cx="2804160" cy="4954270"/>
          </a:xfrm>
        </p:grpSpPr>
        <p:sp>
          <p:nvSpPr>
            <p:cNvPr id="28" name="object 28"/>
            <p:cNvSpPr/>
            <p:nvPr/>
          </p:nvSpPr>
          <p:spPr>
            <a:xfrm>
              <a:off x="3194304" y="1531619"/>
              <a:ext cx="2748280" cy="4897120"/>
            </a:xfrm>
            <a:custGeom>
              <a:avLst/>
              <a:gdLst/>
              <a:ahLst/>
              <a:cxnLst/>
              <a:rect l="l" t="t" r="r" b="b"/>
              <a:pathLst>
                <a:path w="2748279" h="4897120">
                  <a:moveTo>
                    <a:pt x="2747772" y="4896611"/>
                  </a:moveTo>
                  <a:lnTo>
                    <a:pt x="0" y="4896611"/>
                  </a:lnTo>
                  <a:lnTo>
                    <a:pt x="0" y="0"/>
                  </a:lnTo>
                  <a:lnTo>
                    <a:pt x="2747772" y="0"/>
                  </a:lnTo>
                  <a:lnTo>
                    <a:pt x="2747772" y="4896611"/>
                  </a:lnTo>
                  <a:close/>
                </a:path>
              </a:pathLst>
            </a:custGeom>
            <a:solidFill>
              <a:srgbClr val="2020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3166110" y="1503044"/>
              <a:ext cx="2804160" cy="4954270"/>
            </a:xfrm>
            <a:custGeom>
              <a:avLst/>
              <a:gdLst/>
              <a:ahLst/>
              <a:cxnLst/>
              <a:rect l="l" t="t" r="r" b="b"/>
              <a:pathLst>
                <a:path w="2804160" h="4954270">
                  <a:moveTo>
                    <a:pt x="28575" y="4925695"/>
                  </a:moveTo>
                  <a:lnTo>
                    <a:pt x="0" y="4925695"/>
                  </a:lnTo>
                  <a:lnTo>
                    <a:pt x="0" y="4697095"/>
                  </a:lnTo>
                  <a:lnTo>
                    <a:pt x="57150" y="4697095"/>
                  </a:lnTo>
                  <a:lnTo>
                    <a:pt x="57150" y="4897120"/>
                  </a:lnTo>
                  <a:lnTo>
                    <a:pt x="28575" y="4897120"/>
                  </a:lnTo>
                  <a:lnTo>
                    <a:pt x="28575" y="4925695"/>
                  </a:lnTo>
                  <a:close/>
                </a:path>
                <a:path w="2804160" h="4954270">
                  <a:moveTo>
                    <a:pt x="229235" y="4954270"/>
                  </a:moveTo>
                  <a:lnTo>
                    <a:pt x="28575" y="4954270"/>
                  </a:lnTo>
                  <a:lnTo>
                    <a:pt x="28575" y="4897120"/>
                  </a:lnTo>
                  <a:lnTo>
                    <a:pt x="57150" y="4897120"/>
                  </a:lnTo>
                  <a:lnTo>
                    <a:pt x="57150" y="4925695"/>
                  </a:lnTo>
                  <a:lnTo>
                    <a:pt x="229235" y="4925695"/>
                  </a:lnTo>
                  <a:lnTo>
                    <a:pt x="229235" y="4954270"/>
                  </a:lnTo>
                  <a:close/>
                </a:path>
                <a:path w="2804160" h="4954270">
                  <a:moveTo>
                    <a:pt x="229235" y="4925695"/>
                  </a:moveTo>
                  <a:lnTo>
                    <a:pt x="57150" y="4925695"/>
                  </a:lnTo>
                  <a:lnTo>
                    <a:pt x="57150" y="4897120"/>
                  </a:lnTo>
                  <a:lnTo>
                    <a:pt x="229235" y="4897120"/>
                  </a:lnTo>
                  <a:lnTo>
                    <a:pt x="229235" y="4925695"/>
                  </a:lnTo>
                  <a:close/>
                </a:path>
                <a:path w="2804160" h="4954270">
                  <a:moveTo>
                    <a:pt x="57150" y="4525645"/>
                  </a:moveTo>
                  <a:lnTo>
                    <a:pt x="0" y="4525645"/>
                  </a:lnTo>
                  <a:lnTo>
                    <a:pt x="0" y="4468495"/>
                  </a:lnTo>
                  <a:lnTo>
                    <a:pt x="57150" y="4468495"/>
                  </a:lnTo>
                  <a:lnTo>
                    <a:pt x="57150" y="4525645"/>
                  </a:lnTo>
                  <a:close/>
                </a:path>
                <a:path w="2804160" h="4954270">
                  <a:moveTo>
                    <a:pt x="57150" y="4297045"/>
                  </a:moveTo>
                  <a:lnTo>
                    <a:pt x="0" y="4297045"/>
                  </a:lnTo>
                  <a:lnTo>
                    <a:pt x="0" y="4068444"/>
                  </a:lnTo>
                  <a:lnTo>
                    <a:pt x="57150" y="4068444"/>
                  </a:lnTo>
                  <a:lnTo>
                    <a:pt x="57150" y="4297045"/>
                  </a:lnTo>
                  <a:close/>
                </a:path>
                <a:path w="2804160" h="4954270">
                  <a:moveTo>
                    <a:pt x="57150" y="3896994"/>
                  </a:moveTo>
                  <a:lnTo>
                    <a:pt x="0" y="3896994"/>
                  </a:lnTo>
                  <a:lnTo>
                    <a:pt x="0" y="3839844"/>
                  </a:lnTo>
                  <a:lnTo>
                    <a:pt x="57150" y="3839844"/>
                  </a:lnTo>
                  <a:lnTo>
                    <a:pt x="57150" y="3896994"/>
                  </a:lnTo>
                  <a:close/>
                </a:path>
                <a:path w="2804160" h="4954270">
                  <a:moveTo>
                    <a:pt x="57150" y="3668394"/>
                  </a:moveTo>
                  <a:lnTo>
                    <a:pt x="0" y="3668394"/>
                  </a:lnTo>
                  <a:lnTo>
                    <a:pt x="0" y="3439794"/>
                  </a:lnTo>
                  <a:lnTo>
                    <a:pt x="57150" y="3439794"/>
                  </a:lnTo>
                  <a:lnTo>
                    <a:pt x="57150" y="3668394"/>
                  </a:lnTo>
                  <a:close/>
                </a:path>
                <a:path w="2804160" h="4954270">
                  <a:moveTo>
                    <a:pt x="57150" y="3268344"/>
                  </a:moveTo>
                  <a:lnTo>
                    <a:pt x="0" y="3268344"/>
                  </a:lnTo>
                  <a:lnTo>
                    <a:pt x="0" y="3211194"/>
                  </a:lnTo>
                  <a:lnTo>
                    <a:pt x="57150" y="3211194"/>
                  </a:lnTo>
                  <a:lnTo>
                    <a:pt x="57150" y="3268344"/>
                  </a:lnTo>
                  <a:close/>
                </a:path>
                <a:path w="2804160" h="4954270">
                  <a:moveTo>
                    <a:pt x="57150" y="3039744"/>
                  </a:moveTo>
                  <a:lnTo>
                    <a:pt x="0" y="3039744"/>
                  </a:lnTo>
                  <a:lnTo>
                    <a:pt x="0" y="2811144"/>
                  </a:lnTo>
                  <a:lnTo>
                    <a:pt x="57150" y="2811144"/>
                  </a:lnTo>
                  <a:lnTo>
                    <a:pt x="57150" y="3039744"/>
                  </a:lnTo>
                  <a:close/>
                </a:path>
                <a:path w="2804160" h="4954270">
                  <a:moveTo>
                    <a:pt x="57150" y="2639694"/>
                  </a:moveTo>
                  <a:lnTo>
                    <a:pt x="0" y="2639694"/>
                  </a:lnTo>
                  <a:lnTo>
                    <a:pt x="0" y="2582544"/>
                  </a:lnTo>
                  <a:lnTo>
                    <a:pt x="57150" y="2582544"/>
                  </a:lnTo>
                  <a:lnTo>
                    <a:pt x="57150" y="2639694"/>
                  </a:lnTo>
                  <a:close/>
                </a:path>
                <a:path w="2804160" h="4954270">
                  <a:moveTo>
                    <a:pt x="57150" y="2411094"/>
                  </a:moveTo>
                  <a:lnTo>
                    <a:pt x="0" y="2411094"/>
                  </a:lnTo>
                  <a:lnTo>
                    <a:pt x="0" y="2182494"/>
                  </a:lnTo>
                  <a:lnTo>
                    <a:pt x="57150" y="2182494"/>
                  </a:lnTo>
                  <a:lnTo>
                    <a:pt x="57150" y="2411094"/>
                  </a:lnTo>
                  <a:close/>
                </a:path>
                <a:path w="2804160" h="4954270">
                  <a:moveTo>
                    <a:pt x="57150" y="2011044"/>
                  </a:moveTo>
                  <a:lnTo>
                    <a:pt x="0" y="2011044"/>
                  </a:lnTo>
                  <a:lnTo>
                    <a:pt x="0" y="1953894"/>
                  </a:lnTo>
                  <a:lnTo>
                    <a:pt x="57150" y="1953894"/>
                  </a:lnTo>
                  <a:lnTo>
                    <a:pt x="57150" y="2011044"/>
                  </a:lnTo>
                  <a:close/>
                </a:path>
                <a:path w="2804160" h="4954270">
                  <a:moveTo>
                    <a:pt x="57150" y="1782444"/>
                  </a:moveTo>
                  <a:lnTo>
                    <a:pt x="0" y="1782444"/>
                  </a:lnTo>
                  <a:lnTo>
                    <a:pt x="0" y="1553844"/>
                  </a:lnTo>
                  <a:lnTo>
                    <a:pt x="57150" y="1553844"/>
                  </a:lnTo>
                  <a:lnTo>
                    <a:pt x="57150" y="1782444"/>
                  </a:lnTo>
                  <a:close/>
                </a:path>
                <a:path w="2804160" h="4954270">
                  <a:moveTo>
                    <a:pt x="57150" y="1382394"/>
                  </a:moveTo>
                  <a:lnTo>
                    <a:pt x="0" y="1382394"/>
                  </a:lnTo>
                  <a:lnTo>
                    <a:pt x="0" y="1325244"/>
                  </a:lnTo>
                  <a:lnTo>
                    <a:pt x="57150" y="1325244"/>
                  </a:lnTo>
                  <a:lnTo>
                    <a:pt x="57150" y="1382394"/>
                  </a:lnTo>
                  <a:close/>
                </a:path>
                <a:path w="2804160" h="4954270">
                  <a:moveTo>
                    <a:pt x="57150" y="1153794"/>
                  </a:moveTo>
                  <a:lnTo>
                    <a:pt x="0" y="1153794"/>
                  </a:lnTo>
                  <a:lnTo>
                    <a:pt x="0" y="925194"/>
                  </a:lnTo>
                  <a:lnTo>
                    <a:pt x="57150" y="925194"/>
                  </a:lnTo>
                  <a:lnTo>
                    <a:pt x="57150" y="1153794"/>
                  </a:lnTo>
                  <a:close/>
                </a:path>
                <a:path w="2804160" h="4954270">
                  <a:moveTo>
                    <a:pt x="57150" y="753744"/>
                  </a:moveTo>
                  <a:lnTo>
                    <a:pt x="0" y="753744"/>
                  </a:lnTo>
                  <a:lnTo>
                    <a:pt x="0" y="696594"/>
                  </a:lnTo>
                  <a:lnTo>
                    <a:pt x="57150" y="696594"/>
                  </a:lnTo>
                  <a:lnTo>
                    <a:pt x="57150" y="753744"/>
                  </a:lnTo>
                  <a:close/>
                </a:path>
                <a:path w="2804160" h="4954270">
                  <a:moveTo>
                    <a:pt x="57150" y="525144"/>
                  </a:moveTo>
                  <a:lnTo>
                    <a:pt x="0" y="525144"/>
                  </a:lnTo>
                  <a:lnTo>
                    <a:pt x="0" y="296544"/>
                  </a:lnTo>
                  <a:lnTo>
                    <a:pt x="57150" y="296544"/>
                  </a:lnTo>
                  <a:lnTo>
                    <a:pt x="57150" y="525144"/>
                  </a:lnTo>
                  <a:close/>
                </a:path>
                <a:path w="2804160" h="4954270">
                  <a:moveTo>
                    <a:pt x="57150" y="125094"/>
                  </a:moveTo>
                  <a:lnTo>
                    <a:pt x="0" y="125094"/>
                  </a:lnTo>
                  <a:lnTo>
                    <a:pt x="0" y="67944"/>
                  </a:lnTo>
                  <a:lnTo>
                    <a:pt x="57150" y="67944"/>
                  </a:lnTo>
                  <a:lnTo>
                    <a:pt x="57150" y="125094"/>
                  </a:lnTo>
                  <a:close/>
                </a:path>
                <a:path w="2804160" h="4954270">
                  <a:moveTo>
                    <a:pt x="389254" y="57149"/>
                  </a:moveTo>
                  <a:lnTo>
                    <a:pt x="160654" y="57149"/>
                  </a:lnTo>
                  <a:lnTo>
                    <a:pt x="160654" y="0"/>
                  </a:lnTo>
                  <a:lnTo>
                    <a:pt x="389254" y="0"/>
                  </a:lnTo>
                  <a:lnTo>
                    <a:pt x="389254" y="57149"/>
                  </a:lnTo>
                  <a:close/>
                </a:path>
                <a:path w="2804160" h="4954270">
                  <a:moveTo>
                    <a:pt x="617854" y="57149"/>
                  </a:moveTo>
                  <a:lnTo>
                    <a:pt x="560704" y="57149"/>
                  </a:lnTo>
                  <a:lnTo>
                    <a:pt x="560704" y="0"/>
                  </a:lnTo>
                  <a:lnTo>
                    <a:pt x="617854" y="0"/>
                  </a:lnTo>
                  <a:lnTo>
                    <a:pt x="617854" y="57149"/>
                  </a:lnTo>
                  <a:close/>
                </a:path>
                <a:path w="2804160" h="4954270">
                  <a:moveTo>
                    <a:pt x="1017904" y="57149"/>
                  </a:moveTo>
                  <a:lnTo>
                    <a:pt x="789304" y="57149"/>
                  </a:lnTo>
                  <a:lnTo>
                    <a:pt x="789304" y="0"/>
                  </a:lnTo>
                  <a:lnTo>
                    <a:pt x="1017904" y="0"/>
                  </a:lnTo>
                  <a:lnTo>
                    <a:pt x="1017904" y="57149"/>
                  </a:lnTo>
                  <a:close/>
                </a:path>
                <a:path w="2804160" h="4954270">
                  <a:moveTo>
                    <a:pt x="1246504" y="57149"/>
                  </a:moveTo>
                  <a:lnTo>
                    <a:pt x="1189354" y="57149"/>
                  </a:lnTo>
                  <a:lnTo>
                    <a:pt x="1189354" y="0"/>
                  </a:lnTo>
                  <a:lnTo>
                    <a:pt x="1246504" y="0"/>
                  </a:lnTo>
                  <a:lnTo>
                    <a:pt x="1246504" y="57149"/>
                  </a:lnTo>
                  <a:close/>
                </a:path>
                <a:path w="2804160" h="4954270">
                  <a:moveTo>
                    <a:pt x="1646554" y="57149"/>
                  </a:moveTo>
                  <a:lnTo>
                    <a:pt x="1417954" y="57149"/>
                  </a:lnTo>
                  <a:lnTo>
                    <a:pt x="1417954" y="0"/>
                  </a:lnTo>
                  <a:lnTo>
                    <a:pt x="1646554" y="0"/>
                  </a:lnTo>
                  <a:lnTo>
                    <a:pt x="1646554" y="57149"/>
                  </a:lnTo>
                  <a:close/>
                </a:path>
                <a:path w="2804160" h="4954270">
                  <a:moveTo>
                    <a:pt x="1875154" y="57149"/>
                  </a:moveTo>
                  <a:lnTo>
                    <a:pt x="1818004" y="57149"/>
                  </a:lnTo>
                  <a:lnTo>
                    <a:pt x="1818004" y="0"/>
                  </a:lnTo>
                  <a:lnTo>
                    <a:pt x="1875154" y="0"/>
                  </a:lnTo>
                  <a:lnTo>
                    <a:pt x="1875154" y="57149"/>
                  </a:lnTo>
                  <a:close/>
                </a:path>
                <a:path w="2804160" h="4954270">
                  <a:moveTo>
                    <a:pt x="2275204" y="57149"/>
                  </a:moveTo>
                  <a:lnTo>
                    <a:pt x="2046604" y="57149"/>
                  </a:lnTo>
                  <a:lnTo>
                    <a:pt x="2046604" y="0"/>
                  </a:lnTo>
                  <a:lnTo>
                    <a:pt x="2275204" y="0"/>
                  </a:lnTo>
                  <a:lnTo>
                    <a:pt x="2275204" y="57149"/>
                  </a:lnTo>
                  <a:close/>
                </a:path>
                <a:path w="2804160" h="4954270">
                  <a:moveTo>
                    <a:pt x="2503804" y="57149"/>
                  </a:moveTo>
                  <a:lnTo>
                    <a:pt x="2446654" y="57149"/>
                  </a:lnTo>
                  <a:lnTo>
                    <a:pt x="2446654" y="0"/>
                  </a:lnTo>
                  <a:lnTo>
                    <a:pt x="2503804" y="0"/>
                  </a:lnTo>
                  <a:lnTo>
                    <a:pt x="2503804" y="57149"/>
                  </a:lnTo>
                  <a:close/>
                </a:path>
                <a:path w="2804160" h="4954270">
                  <a:moveTo>
                    <a:pt x="2747010" y="57149"/>
                  </a:moveTo>
                  <a:lnTo>
                    <a:pt x="2675254" y="57149"/>
                  </a:lnTo>
                  <a:lnTo>
                    <a:pt x="2675254" y="0"/>
                  </a:lnTo>
                  <a:lnTo>
                    <a:pt x="2804160" y="0"/>
                  </a:lnTo>
                  <a:lnTo>
                    <a:pt x="2804160" y="28574"/>
                  </a:lnTo>
                  <a:lnTo>
                    <a:pt x="2747010" y="28574"/>
                  </a:lnTo>
                  <a:lnTo>
                    <a:pt x="2747010" y="57149"/>
                  </a:lnTo>
                  <a:close/>
                </a:path>
                <a:path w="2804160" h="4954270">
                  <a:moveTo>
                    <a:pt x="2804160" y="156844"/>
                  </a:moveTo>
                  <a:lnTo>
                    <a:pt x="2747010" y="156844"/>
                  </a:lnTo>
                  <a:lnTo>
                    <a:pt x="2747010" y="28574"/>
                  </a:lnTo>
                  <a:lnTo>
                    <a:pt x="2775585" y="57149"/>
                  </a:lnTo>
                  <a:lnTo>
                    <a:pt x="2804160" y="57149"/>
                  </a:lnTo>
                  <a:lnTo>
                    <a:pt x="2804160" y="156844"/>
                  </a:lnTo>
                  <a:close/>
                </a:path>
                <a:path w="2804160" h="4954270">
                  <a:moveTo>
                    <a:pt x="2804160" y="57149"/>
                  </a:moveTo>
                  <a:lnTo>
                    <a:pt x="2775585" y="57149"/>
                  </a:lnTo>
                  <a:lnTo>
                    <a:pt x="2747010" y="28574"/>
                  </a:lnTo>
                  <a:lnTo>
                    <a:pt x="2804160" y="28574"/>
                  </a:lnTo>
                  <a:lnTo>
                    <a:pt x="2804160" y="57149"/>
                  </a:lnTo>
                  <a:close/>
                </a:path>
                <a:path w="2804160" h="4954270">
                  <a:moveTo>
                    <a:pt x="2804160" y="385444"/>
                  </a:moveTo>
                  <a:lnTo>
                    <a:pt x="2747010" y="385444"/>
                  </a:lnTo>
                  <a:lnTo>
                    <a:pt x="2747010" y="328294"/>
                  </a:lnTo>
                  <a:lnTo>
                    <a:pt x="2804160" y="328294"/>
                  </a:lnTo>
                  <a:lnTo>
                    <a:pt x="2804160" y="385444"/>
                  </a:lnTo>
                  <a:close/>
                </a:path>
                <a:path w="2804160" h="4954270">
                  <a:moveTo>
                    <a:pt x="2804160" y="785494"/>
                  </a:moveTo>
                  <a:lnTo>
                    <a:pt x="2747010" y="785494"/>
                  </a:lnTo>
                  <a:lnTo>
                    <a:pt x="2747010" y="556894"/>
                  </a:lnTo>
                  <a:lnTo>
                    <a:pt x="2804160" y="556894"/>
                  </a:lnTo>
                  <a:lnTo>
                    <a:pt x="2804160" y="785494"/>
                  </a:lnTo>
                  <a:close/>
                </a:path>
                <a:path w="2804160" h="4954270">
                  <a:moveTo>
                    <a:pt x="2804160" y="1014094"/>
                  </a:moveTo>
                  <a:lnTo>
                    <a:pt x="2747010" y="1014094"/>
                  </a:lnTo>
                  <a:lnTo>
                    <a:pt x="2747010" y="956944"/>
                  </a:lnTo>
                  <a:lnTo>
                    <a:pt x="2804160" y="956944"/>
                  </a:lnTo>
                  <a:lnTo>
                    <a:pt x="2804160" y="1014094"/>
                  </a:lnTo>
                  <a:close/>
                </a:path>
                <a:path w="2804160" h="4954270">
                  <a:moveTo>
                    <a:pt x="2804160" y="1414144"/>
                  </a:moveTo>
                  <a:lnTo>
                    <a:pt x="2747010" y="1414144"/>
                  </a:lnTo>
                  <a:lnTo>
                    <a:pt x="2747010" y="1185544"/>
                  </a:lnTo>
                  <a:lnTo>
                    <a:pt x="2804160" y="1185544"/>
                  </a:lnTo>
                  <a:lnTo>
                    <a:pt x="2804160" y="1414144"/>
                  </a:lnTo>
                  <a:close/>
                </a:path>
                <a:path w="2804160" h="4954270">
                  <a:moveTo>
                    <a:pt x="2804160" y="1642744"/>
                  </a:moveTo>
                  <a:lnTo>
                    <a:pt x="2747010" y="1642744"/>
                  </a:lnTo>
                  <a:lnTo>
                    <a:pt x="2747010" y="1585594"/>
                  </a:lnTo>
                  <a:lnTo>
                    <a:pt x="2804160" y="1585594"/>
                  </a:lnTo>
                  <a:lnTo>
                    <a:pt x="2804160" y="1642744"/>
                  </a:lnTo>
                  <a:close/>
                </a:path>
                <a:path w="2804160" h="4954270">
                  <a:moveTo>
                    <a:pt x="2804160" y="2042794"/>
                  </a:moveTo>
                  <a:lnTo>
                    <a:pt x="2747010" y="2042794"/>
                  </a:lnTo>
                  <a:lnTo>
                    <a:pt x="2747010" y="1814194"/>
                  </a:lnTo>
                  <a:lnTo>
                    <a:pt x="2804160" y="1814194"/>
                  </a:lnTo>
                  <a:lnTo>
                    <a:pt x="2804160" y="2042794"/>
                  </a:lnTo>
                  <a:close/>
                </a:path>
                <a:path w="2804160" h="4954270">
                  <a:moveTo>
                    <a:pt x="2804160" y="2271394"/>
                  </a:moveTo>
                  <a:lnTo>
                    <a:pt x="2747010" y="2271394"/>
                  </a:lnTo>
                  <a:lnTo>
                    <a:pt x="2747010" y="2214244"/>
                  </a:lnTo>
                  <a:lnTo>
                    <a:pt x="2804160" y="2214244"/>
                  </a:lnTo>
                  <a:lnTo>
                    <a:pt x="2804160" y="2271394"/>
                  </a:lnTo>
                  <a:close/>
                </a:path>
                <a:path w="2804160" h="4954270">
                  <a:moveTo>
                    <a:pt x="2804160" y="2671444"/>
                  </a:moveTo>
                  <a:lnTo>
                    <a:pt x="2747010" y="2671444"/>
                  </a:lnTo>
                  <a:lnTo>
                    <a:pt x="2747010" y="2442844"/>
                  </a:lnTo>
                  <a:lnTo>
                    <a:pt x="2804160" y="2442844"/>
                  </a:lnTo>
                  <a:lnTo>
                    <a:pt x="2804160" y="2671444"/>
                  </a:lnTo>
                  <a:close/>
                </a:path>
                <a:path w="2804160" h="4954270">
                  <a:moveTo>
                    <a:pt x="2804160" y="2900044"/>
                  </a:moveTo>
                  <a:lnTo>
                    <a:pt x="2747010" y="2900044"/>
                  </a:lnTo>
                  <a:lnTo>
                    <a:pt x="2747010" y="2842894"/>
                  </a:lnTo>
                  <a:lnTo>
                    <a:pt x="2804160" y="2842894"/>
                  </a:lnTo>
                  <a:lnTo>
                    <a:pt x="2804160" y="2900044"/>
                  </a:lnTo>
                  <a:close/>
                </a:path>
                <a:path w="2804160" h="4954270">
                  <a:moveTo>
                    <a:pt x="2804160" y="3300094"/>
                  </a:moveTo>
                  <a:lnTo>
                    <a:pt x="2747010" y="3300094"/>
                  </a:lnTo>
                  <a:lnTo>
                    <a:pt x="2747010" y="3071494"/>
                  </a:lnTo>
                  <a:lnTo>
                    <a:pt x="2804160" y="3071494"/>
                  </a:lnTo>
                  <a:lnTo>
                    <a:pt x="2804160" y="3300094"/>
                  </a:lnTo>
                  <a:close/>
                </a:path>
                <a:path w="2804160" h="4954270">
                  <a:moveTo>
                    <a:pt x="2804160" y="3528694"/>
                  </a:moveTo>
                  <a:lnTo>
                    <a:pt x="2747010" y="3528694"/>
                  </a:lnTo>
                  <a:lnTo>
                    <a:pt x="2747010" y="3471544"/>
                  </a:lnTo>
                  <a:lnTo>
                    <a:pt x="2804160" y="3471544"/>
                  </a:lnTo>
                  <a:lnTo>
                    <a:pt x="2804160" y="3528694"/>
                  </a:lnTo>
                  <a:close/>
                </a:path>
                <a:path w="2804160" h="4954270">
                  <a:moveTo>
                    <a:pt x="2804160" y="3928744"/>
                  </a:moveTo>
                  <a:lnTo>
                    <a:pt x="2747010" y="3928744"/>
                  </a:lnTo>
                  <a:lnTo>
                    <a:pt x="2747010" y="3700144"/>
                  </a:lnTo>
                  <a:lnTo>
                    <a:pt x="2804160" y="3700144"/>
                  </a:lnTo>
                  <a:lnTo>
                    <a:pt x="2804160" y="3928744"/>
                  </a:lnTo>
                  <a:close/>
                </a:path>
                <a:path w="2804160" h="4954270">
                  <a:moveTo>
                    <a:pt x="2804160" y="4157344"/>
                  </a:moveTo>
                  <a:lnTo>
                    <a:pt x="2747010" y="4157344"/>
                  </a:lnTo>
                  <a:lnTo>
                    <a:pt x="2747010" y="4100194"/>
                  </a:lnTo>
                  <a:lnTo>
                    <a:pt x="2804160" y="4100194"/>
                  </a:lnTo>
                  <a:lnTo>
                    <a:pt x="2804160" y="4157344"/>
                  </a:lnTo>
                  <a:close/>
                </a:path>
                <a:path w="2804160" h="4954270">
                  <a:moveTo>
                    <a:pt x="2804160" y="4557395"/>
                  </a:moveTo>
                  <a:lnTo>
                    <a:pt x="2747010" y="4557395"/>
                  </a:lnTo>
                  <a:lnTo>
                    <a:pt x="2747010" y="4328795"/>
                  </a:lnTo>
                  <a:lnTo>
                    <a:pt x="2804160" y="4328795"/>
                  </a:lnTo>
                  <a:lnTo>
                    <a:pt x="2804160" y="4557395"/>
                  </a:lnTo>
                  <a:close/>
                </a:path>
                <a:path w="2804160" h="4954270">
                  <a:moveTo>
                    <a:pt x="2804160" y="4785995"/>
                  </a:moveTo>
                  <a:lnTo>
                    <a:pt x="2747010" y="4785995"/>
                  </a:lnTo>
                  <a:lnTo>
                    <a:pt x="2747010" y="4728845"/>
                  </a:lnTo>
                  <a:lnTo>
                    <a:pt x="2804160" y="4728845"/>
                  </a:lnTo>
                  <a:lnTo>
                    <a:pt x="2804160" y="4785995"/>
                  </a:lnTo>
                  <a:close/>
                </a:path>
                <a:path w="2804160" h="4954270">
                  <a:moveTo>
                    <a:pt x="2743835" y="4954270"/>
                  </a:moveTo>
                  <a:lnTo>
                    <a:pt x="2515235" y="4954270"/>
                  </a:lnTo>
                  <a:lnTo>
                    <a:pt x="2515235" y="4897120"/>
                  </a:lnTo>
                  <a:lnTo>
                    <a:pt x="2743835" y="4897120"/>
                  </a:lnTo>
                  <a:lnTo>
                    <a:pt x="2743835" y="4954270"/>
                  </a:lnTo>
                  <a:close/>
                </a:path>
                <a:path w="2804160" h="4954270">
                  <a:moveTo>
                    <a:pt x="2343785" y="4954270"/>
                  </a:moveTo>
                  <a:lnTo>
                    <a:pt x="2286635" y="4954270"/>
                  </a:lnTo>
                  <a:lnTo>
                    <a:pt x="2286635" y="4897120"/>
                  </a:lnTo>
                  <a:lnTo>
                    <a:pt x="2343785" y="4897120"/>
                  </a:lnTo>
                  <a:lnTo>
                    <a:pt x="2343785" y="4954270"/>
                  </a:lnTo>
                  <a:close/>
                </a:path>
                <a:path w="2804160" h="4954270">
                  <a:moveTo>
                    <a:pt x="2115185" y="4954270"/>
                  </a:moveTo>
                  <a:lnTo>
                    <a:pt x="1886585" y="4954270"/>
                  </a:lnTo>
                  <a:lnTo>
                    <a:pt x="1886585" y="4897120"/>
                  </a:lnTo>
                  <a:lnTo>
                    <a:pt x="2115185" y="4897120"/>
                  </a:lnTo>
                  <a:lnTo>
                    <a:pt x="2115185" y="4954270"/>
                  </a:lnTo>
                  <a:close/>
                </a:path>
                <a:path w="2804160" h="4954270">
                  <a:moveTo>
                    <a:pt x="1715135" y="4954270"/>
                  </a:moveTo>
                  <a:lnTo>
                    <a:pt x="1657985" y="4954270"/>
                  </a:lnTo>
                  <a:lnTo>
                    <a:pt x="1657985" y="4897120"/>
                  </a:lnTo>
                  <a:lnTo>
                    <a:pt x="1715135" y="4897120"/>
                  </a:lnTo>
                  <a:lnTo>
                    <a:pt x="1715135" y="4954270"/>
                  </a:lnTo>
                  <a:close/>
                </a:path>
                <a:path w="2804160" h="4954270">
                  <a:moveTo>
                    <a:pt x="1486535" y="4954270"/>
                  </a:moveTo>
                  <a:lnTo>
                    <a:pt x="1257935" y="4954270"/>
                  </a:lnTo>
                  <a:lnTo>
                    <a:pt x="1257935" y="4897120"/>
                  </a:lnTo>
                  <a:lnTo>
                    <a:pt x="1486535" y="4897120"/>
                  </a:lnTo>
                  <a:lnTo>
                    <a:pt x="1486535" y="4954270"/>
                  </a:lnTo>
                  <a:close/>
                </a:path>
                <a:path w="2804160" h="4954270">
                  <a:moveTo>
                    <a:pt x="1086485" y="4954270"/>
                  </a:moveTo>
                  <a:lnTo>
                    <a:pt x="1029335" y="4954270"/>
                  </a:lnTo>
                  <a:lnTo>
                    <a:pt x="1029335" y="4897120"/>
                  </a:lnTo>
                  <a:lnTo>
                    <a:pt x="1086485" y="4897120"/>
                  </a:lnTo>
                  <a:lnTo>
                    <a:pt x="1086485" y="4954270"/>
                  </a:lnTo>
                  <a:close/>
                </a:path>
                <a:path w="2804160" h="4954270">
                  <a:moveTo>
                    <a:pt x="857885" y="4954270"/>
                  </a:moveTo>
                  <a:lnTo>
                    <a:pt x="629285" y="4954270"/>
                  </a:lnTo>
                  <a:lnTo>
                    <a:pt x="629285" y="4897120"/>
                  </a:lnTo>
                  <a:lnTo>
                    <a:pt x="857885" y="4897120"/>
                  </a:lnTo>
                  <a:lnTo>
                    <a:pt x="857885" y="4954270"/>
                  </a:lnTo>
                  <a:close/>
                </a:path>
                <a:path w="2804160" h="4954270">
                  <a:moveTo>
                    <a:pt x="457835" y="4954270"/>
                  </a:moveTo>
                  <a:lnTo>
                    <a:pt x="400685" y="4954270"/>
                  </a:lnTo>
                  <a:lnTo>
                    <a:pt x="400685" y="4897120"/>
                  </a:lnTo>
                  <a:lnTo>
                    <a:pt x="457835" y="4897120"/>
                  </a:lnTo>
                  <a:lnTo>
                    <a:pt x="457835" y="495427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381000" y="1531619"/>
            <a:ext cx="242633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27178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1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229235" marR="245110" algn="ctr">
              <a:lnSpc>
                <a:spcPct val="100000"/>
              </a:lnSpc>
              <a:spcBef>
                <a:spcPts val="102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Ты уже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взрослый,</a:t>
            </a:r>
            <a:r>
              <a:rPr sz="1800" spc="-8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сам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решай свою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проблему.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165100" marR="179070" indent="-635"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Полностью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отстраниться</a:t>
            </a:r>
            <a:r>
              <a:rPr sz="1800" spc="-6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от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проблем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ребенка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3194304" y="1531619"/>
            <a:ext cx="2748280" cy="4897120"/>
          </a:xfrm>
          <a:prstGeom prst="rect">
            <a:avLst/>
          </a:prstGeom>
        </p:spPr>
        <p:txBody>
          <a:bodyPr vert="horz" wrap="square" lIns="0" tIns="247015" rIns="0" bIns="0" rtlCol="0">
            <a:spAutoFit/>
          </a:bodyPr>
          <a:lstStyle/>
          <a:p>
            <a:pPr marR="134620" algn="ctr">
              <a:lnSpc>
                <a:spcPct val="100000"/>
              </a:lnSpc>
              <a:spcBef>
                <a:spcPts val="1945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2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121285" marR="233680" algn="ctr">
              <a:lnSpc>
                <a:spcPct val="100000"/>
              </a:lnSpc>
              <a:spcBef>
                <a:spcPts val="103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Мама поговорила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</a:t>
            </a:r>
            <a:r>
              <a:rPr sz="1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Андрея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поддержала его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чувства,</a:t>
            </a:r>
            <a:r>
              <a:rPr sz="1800" spc="6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встала</a:t>
            </a:r>
            <a:r>
              <a:rPr sz="1800"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на</a:t>
            </a:r>
            <a:r>
              <a:rPr sz="1800" spc="-3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сторону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учителя.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219710" marR="332740" indent="-635" algn="ctr">
              <a:lnSpc>
                <a:spcPct val="100000"/>
              </a:lnSpc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Объяснив ему,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что каждой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девушке рядом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нужен</a:t>
            </a:r>
            <a:r>
              <a:rPr sz="1800" spc="-7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здоровый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</a:t>
            </a:r>
            <a:r>
              <a:rPr sz="1800" spc="-2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умный</a:t>
            </a:r>
            <a:r>
              <a:rPr sz="1800" spc="-2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парень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309359" y="1531619"/>
            <a:ext cx="2746375" cy="4897120"/>
          </a:xfrm>
          <a:prstGeom prst="rect">
            <a:avLst/>
          </a:prstGeom>
        </p:spPr>
        <p:txBody>
          <a:bodyPr vert="horz" wrap="square" lIns="0" tIns="247650" rIns="0" bIns="0" rtlCol="0">
            <a:spAutoFit/>
          </a:bodyPr>
          <a:lstStyle/>
          <a:p>
            <a:pPr marR="166370" algn="ctr">
              <a:lnSpc>
                <a:spcPct val="100000"/>
              </a:lnSpc>
              <a:spcBef>
                <a:spcPts val="195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365125" marR="273050" indent="-635" algn="ctr">
              <a:lnSpc>
                <a:spcPct val="107000"/>
              </a:lnSpc>
              <a:spcBef>
                <a:spcPts val="133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Мама пришла в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класс и начала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выяснять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ситуацию</a:t>
            </a:r>
            <a:r>
              <a:rPr sz="1800" spc="-8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сразу </a:t>
            </a:r>
            <a:r>
              <a:rPr sz="1800" spc="-5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при всех 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требовать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извинений./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Мама пришла в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школу, чтобы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поговорить с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директором 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данной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ситуации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9422765" y="1410864"/>
            <a:ext cx="2487295" cy="4405630"/>
          </a:xfrm>
          <a:prstGeom prst="rect">
            <a:avLst/>
          </a:prstGeom>
        </p:spPr>
        <p:txBody>
          <a:bodyPr vert="horz" wrap="square" lIns="0" tIns="368300" rIns="0" bIns="0" rtlCol="0">
            <a:spAutoFit/>
          </a:bodyPr>
          <a:lstStyle/>
          <a:p>
            <a:pPr marR="3175" algn="ctr">
              <a:lnSpc>
                <a:spcPct val="100000"/>
              </a:lnSpc>
              <a:spcBef>
                <a:spcPts val="2900"/>
              </a:spcBef>
            </a:pPr>
            <a:r>
              <a:rPr sz="44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4</a:t>
            </a:r>
            <a:endParaRPr sz="4400">
              <a:latin typeface="Calibri" panose="020F0502020204030204"/>
              <a:cs typeface="Calibri" panose="020F0502020204030204"/>
            </a:endParaRPr>
          </a:p>
          <a:p>
            <a:pPr marL="210820" marR="189230" indent="-635" algn="ctr">
              <a:lnSpc>
                <a:spcPct val="107000"/>
              </a:lnSpc>
              <a:spcBef>
                <a:spcPts val="995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Мама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поддержала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сына, а с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учителем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поговорила о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соблюдении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педа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г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г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ической  этики, и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попросить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извинения у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Андрея</a:t>
            </a:r>
            <a:endParaRPr sz="1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1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</p:txBody>
      </p:sp>
      <p:sp>
        <p:nvSpPr>
          <p:cNvPr id="6" name="object 6"/>
          <p:cNvSpPr txBox="1"/>
          <p:nvPr/>
        </p:nvSpPr>
        <p:spPr>
          <a:xfrm>
            <a:off x="1295400" y="2590799"/>
            <a:ext cx="10077450" cy="3914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2200">
              <a:latin typeface="Arial Black" panose="020B0A04020102020204"/>
              <a:cs typeface="Arial Black" panose="020B0A04020102020204"/>
            </a:endParaRPr>
          </a:p>
          <a:p>
            <a:pPr marL="2552065" algn="ctr">
              <a:lnSpc>
                <a:spcPct val="100000"/>
              </a:lnSpc>
            </a:pP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Деструктивно.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3398520" marR="770890" algn="ctr">
              <a:lnSpc>
                <a:spcPct val="110000"/>
              </a:lnSpc>
              <a:spcBef>
                <a:spcPts val="85"/>
              </a:spcBef>
            </a:pP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подростковом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возрасте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дети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нуждаются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поддержке </a:t>
            </a:r>
            <a:r>
              <a:rPr sz="1800" spc="-45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стороны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взрослых,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особенно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сложных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ситуациях.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3217545" marR="656590" algn="ctr">
              <a:lnSpc>
                <a:spcPct val="110000"/>
              </a:lnSpc>
            </a:pP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Отстраненность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родителей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усилить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чувство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одиночества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неуверенности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Андрея,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негативно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скажется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его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эмоциональном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состоянии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самооценке.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2552700" algn="ctr">
              <a:lnSpc>
                <a:spcPct val="100000"/>
              </a:lnSpc>
              <a:spcBef>
                <a:spcPts val="215"/>
              </a:spcBef>
            </a:pP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1800" spc="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800" spc="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неприемлемо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800" spc="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данной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ситуации.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  <a:p>
            <a:pPr marL="4417695">
              <a:lnSpc>
                <a:spcPct val="100000"/>
              </a:lnSpc>
              <a:spcBef>
                <a:spcPts val="730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0</a:t>
            </a:r>
            <a:r>
              <a:rPr sz="8800" spc="-8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баллов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Текстовое поле 7"/>
          <p:cNvSpPr txBox="1"/>
          <p:nvPr/>
        </p:nvSpPr>
        <p:spPr>
          <a:xfrm>
            <a:off x="-2743200" y="1524000"/>
            <a:ext cx="1234567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16865" marR="6748780" indent="-635" algn="ctr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Ты уже взрослый, сам </a:t>
            </a:r>
            <a:r>
              <a:rPr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решай</a:t>
            </a:r>
            <a:r>
              <a:rPr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свою</a:t>
            </a:r>
            <a:r>
              <a:rPr spc="-3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проблему.</a:t>
            </a:r>
            <a:r>
              <a:rPr lang="ru-RU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Полностью отстраниться от </a:t>
            </a:r>
            <a:r>
              <a:rPr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 </a:t>
            </a:r>
            <a:r>
              <a:rPr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  <a:sym typeface="+mn-ea"/>
              </a:rPr>
              <a:t>проблем ребенка.</a:t>
            </a:r>
            <a:endParaRPr>
              <a:latin typeface="Arial Black" panose="020B0A04020102020204"/>
              <a:cs typeface="Arial Black" panose="020B0A04020102020204"/>
            </a:endParaRPr>
          </a:p>
          <a:p>
            <a:endParaRPr lang="ru-RU" altLang="en-US"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525520" y="3196463"/>
            <a:ext cx="7376795" cy="2060575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065" marR="5080" indent="-635" algn="ctr">
              <a:lnSpc>
                <a:spcPct val="119000"/>
              </a:lnSpc>
              <a:spcBef>
                <a:spcPts val="115"/>
              </a:spcBef>
            </a:pP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Частично</a:t>
            </a:r>
            <a:r>
              <a:rPr sz="16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этом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варианте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мама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поддерживает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своего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сына, </a:t>
            </a:r>
            <a:r>
              <a:rPr sz="16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хорошо,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однако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её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акцент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здоровье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интеллекте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6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как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необходимых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качествах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для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привлечения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девушки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усилить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Андрея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чувство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неполноценности.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Подростки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часто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сталкиваются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проблемами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самооценки, </a:t>
            </a:r>
            <a:r>
              <a:rPr sz="1600" spc="-40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6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такие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комментарии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могут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усугубить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эти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переживания.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Кроме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того,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важно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учитывать,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здоровье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должно</a:t>
            </a:r>
            <a:r>
              <a:rPr sz="1600" spc="5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становиться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критерием</a:t>
            </a:r>
            <a:r>
              <a:rPr sz="16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ценности </a:t>
            </a:r>
            <a:r>
              <a:rPr sz="16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6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человека.</a:t>
            </a:r>
            <a:endParaRPr sz="16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062979" y="5154993"/>
            <a:ext cx="498411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3</a:t>
            </a:r>
            <a:r>
              <a:rPr sz="8800" spc="-8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5787390" cy="258762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2</a:t>
            </a:r>
            <a:r>
              <a:rPr sz="8000" spc="-35" dirty="0"/>
              <a:t> </a:t>
            </a:r>
            <a:r>
              <a:rPr sz="8000" dirty="0"/>
              <a:t>выбор</a:t>
            </a:r>
            <a:endParaRPr sz="8000"/>
          </a:p>
          <a:p>
            <a:pPr marL="110490" marR="5080" algn="ctr">
              <a:lnSpc>
                <a:spcPct val="100000"/>
              </a:lnSpc>
              <a:spcBef>
                <a:spcPts val="1930"/>
              </a:spcBef>
            </a:pPr>
            <a:r>
              <a:rPr sz="1800" dirty="0"/>
              <a:t>Мама поговорила с Андреем и поддержала </a:t>
            </a:r>
            <a:r>
              <a:rPr sz="1800" spc="-590" dirty="0"/>
              <a:t> </a:t>
            </a:r>
            <a:r>
              <a:rPr sz="1800" dirty="0"/>
              <a:t>его</a:t>
            </a:r>
            <a:r>
              <a:rPr sz="1800" spc="-5" dirty="0"/>
              <a:t> </a:t>
            </a:r>
            <a:r>
              <a:rPr sz="1800" dirty="0"/>
              <a:t>чувства,</a:t>
            </a:r>
            <a:r>
              <a:rPr sz="1800" spc="5" dirty="0"/>
              <a:t> </a:t>
            </a:r>
            <a:r>
              <a:rPr sz="1800" dirty="0"/>
              <a:t>но встала на сторону</a:t>
            </a:r>
            <a:r>
              <a:rPr sz="1800" spc="5" dirty="0"/>
              <a:t> </a:t>
            </a:r>
            <a:r>
              <a:rPr sz="1800" dirty="0"/>
              <a:t>учителя. </a:t>
            </a:r>
            <a:r>
              <a:rPr sz="1800" spc="-585" dirty="0"/>
              <a:t> </a:t>
            </a:r>
            <a:r>
              <a:rPr sz="1800" dirty="0"/>
              <a:t>Объяснив ему, что каждой девушке рядом </a:t>
            </a:r>
            <a:r>
              <a:rPr sz="1800" spc="5" dirty="0"/>
              <a:t> </a:t>
            </a:r>
            <a:r>
              <a:rPr sz="1800" dirty="0"/>
              <a:t>нужен</a:t>
            </a:r>
            <a:r>
              <a:rPr sz="1800" spc="5" dirty="0"/>
              <a:t> </a:t>
            </a:r>
            <a:r>
              <a:rPr sz="1800" dirty="0"/>
              <a:t>здоровый и</a:t>
            </a:r>
            <a:r>
              <a:rPr sz="1800" spc="5" dirty="0"/>
              <a:t> </a:t>
            </a:r>
            <a:r>
              <a:rPr sz="1800" dirty="0"/>
              <a:t>умный парень.</a:t>
            </a:r>
            <a:endParaRPr sz="1800"/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3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</p:txBody>
      </p:sp>
      <p:sp>
        <p:nvSpPr>
          <p:cNvPr id="6" name="object 6"/>
          <p:cNvSpPr txBox="1"/>
          <p:nvPr/>
        </p:nvSpPr>
        <p:spPr>
          <a:xfrm>
            <a:off x="6062979" y="5154929"/>
            <a:ext cx="535749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504950" algn="l"/>
              </a:tabLst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2	</a:t>
            </a:r>
            <a:r>
              <a:rPr sz="8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</a:t>
            </a: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716280" y="1468754"/>
            <a:ext cx="9974580" cy="37128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4459605" algn="ctr">
              <a:lnSpc>
                <a:spcPct val="107000"/>
              </a:lnSpc>
              <a:spcBef>
                <a:spcPts val="100"/>
              </a:spcBef>
            </a:pP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Мама пришла в класс и начала выяснять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ситуацию сразу при всех и требовать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извинений./ Мама пришла в школу, чтобы </a:t>
            </a:r>
            <a:r>
              <a:rPr sz="1800" spc="-5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поговорить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 директором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о данной </a:t>
            </a:r>
            <a:r>
              <a:rPr sz="1800" spc="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ситуации.</a:t>
            </a:r>
            <a:endParaRPr sz="1800">
              <a:latin typeface="Arial Black" panose="020B0A04020102020204"/>
              <a:cs typeface="Arial Black" panose="020B0A04020102020204"/>
            </a:endParaRPr>
          </a:p>
          <a:p>
            <a:pPr marL="3983355" marR="5080" indent="-635" algn="ctr">
              <a:lnSpc>
                <a:spcPct val="107000"/>
              </a:lnSpc>
              <a:spcBef>
                <a:spcPts val="1315"/>
              </a:spcBef>
            </a:pP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Неконструктивно.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Такой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подход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привести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14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 </a:t>
            </a:r>
            <a:r>
              <a:rPr sz="1800" spc="-1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эскалации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конфликта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ухудшению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отношений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между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Андреем,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учителем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одноклассниками.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Публичное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обсуждение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проблемы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смутить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травмировать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Андрея,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а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также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поставить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под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угрозу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его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отношения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 </a:t>
            </a:r>
            <a:r>
              <a:rPr sz="1800" spc="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учителями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сверстниками.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Конфликты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лучше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решать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в </a:t>
            </a:r>
            <a:r>
              <a:rPr sz="1800" spc="-459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1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приватной</a:t>
            </a:r>
            <a:r>
              <a:rPr sz="1800" spc="4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обстановке.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4322445" cy="5219700"/>
            <a:chOff x="0" y="0"/>
            <a:chExt cx="4322445" cy="52197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316095" cy="521843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0" y="0"/>
              <a:ext cx="4322445" cy="5219700"/>
            </a:xfrm>
            <a:custGeom>
              <a:avLst/>
              <a:gdLst/>
              <a:ahLst/>
              <a:cxnLst/>
              <a:rect l="l" t="t" r="r" b="b"/>
              <a:pathLst>
                <a:path w="4322445" h="5219700">
                  <a:moveTo>
                    <a:pt x="3309124" y="127000"/>
                  </a:moveTo>
                  <a:lnTo>
                    <a:pt x="3282657" y="101600"/>
                  </a:lnTo>
                  <a:lnTo>
                    <a:pt x="3255987" y="76200"/>
                  </a:lnTo>
                  <a:lnTo>
                    <a:pt x="3229038" y="50800"/>
                  </a:lnTo>
                  <a:lnTo>
                    <a:pt x="3201822" y="38100"/>
                  </a:lnTo>
                  <a:lnTo>
                    <a:pt x="3174339" y="12700"/>
                  </a:lnTo>
                  <a:lnTo>
                    <a:pt x="3151740" y="0"/>
                  </a:lnTo>
                  <a:lnTo>
                    <a:pt x="3182099" y="0"/>
                  </a:lnTo>
                  <a:lnTo>
                    <a:pt x="3209696" y="25399"/>
                  </a:lnTo>
                  <a:lnTo>
                    <a:pt x="3237026" y="38100"/>
                  </a:lnTo>
                  <a:lnTo>
                    <a:pt x="3290887" y="88900"/>
                  </a:lnTo>
                  <a:lnTo>
                    <a:pt x="3317417" y="114300"/>
                  </a:lnTo>
                  <a:lnTo>
                    <a:pt x="3309073" y="114300"/>
                  </a:lnTo>
                  <a:lnTo>
                    <a:pt x="3309124" y="127000"/>
                  </a:lnTo>
                  <a:close/>
                </a:path>
                <a:path w="4322445" h="5219700">
                  <a:moveTo>
                    <a:pt x="4120718" y="3378200"/>
                  </a:moveTo>
                  <a:lnTo>
                    <a:pt x="4108881" y="3378200"/>
                  </a:lnTo>
                  <a:lnTo>
                    <a:pt x="4121683" y="3340100"/>
                  </a:lnTo>
                  <a:lnTo>
                    <a:pt x="4134053" y="3302000"/>
                  </a:lnTo>
                  <a:lnTo>
                    <a:pt x="4146041" y="3276600"/>
                  </a:lnTo>
                  <a:lnTo>
                    <a:pt x="4157624" y="3238500"/>
                  </a:lnTo>
                  <a:lnTo>
                    <a:pt x="4168800" y="3200400"/>
                  </a:lnTo>
                  <a:lnTo>
                    <a:pt x="4179582" y="3175000"/>
                  </a:lnTo>
                  <a:lnTo>
                    <a:pt x="4189945" y="3136900"/>
                  </a:lnTo>
                  <a:lnTo>
                    <a:pt x="4199915" y="3098800"/>
                  </a:lnTo>
                  <a:lnTo>
                    <a:pt x="4209453" y="3073400"/>
                  </a:lnTo>
                  <a:lnTo>
                    <a:pt x="4218597" y="3035300"/>
                  </a:lnTo>
                  <a:lnTo>
                    <a:pt x="4227309" y="2997200"/>
                  </a:lnTo>
                  <a:lnTo>
                    <a:pt x="4235602" y="2959100"/>
                  </a:lnTo>
                  <a:lnTo>
                    <a:pt x="4243476" y="2933700"/>
                  </a:lnTo>
                  <a:lnTo>
                    <a:pt x="4250918" y="2895600"/>
                  </a:lnTo>
                  <a:lnTo>
                    <a:pt x="4257941" y="2857500"/>
                  </a:lnTo>
                  <a:lnTo>
                    <a:pt x="4264520" y="2819400"/>
                  </a:lnTo>
                  <a:lnTo>
                    <a:pt x="4270679" y="2781300"/>
                  </a:lnTo>
                  <a:lnTo>
                    <a:pt x="4276382" y="2755900"/>
                  </a:lnTo>
                  <a:lnTo>
                    <a:pt x="4281652" y="2717800"/>
                  </a:lnTo>
                  <a:lnTo>
                    <a:pt x="4286491" y="2679700"/>
                  </a:lnTo>
                  <a:lnTo>
                    <a:pt x="4290860" y="2641600"/>
                  </a:lnTo>
                  <a:lnTo>
                    <a:pt x="4294797" y="2603500"/>
                  </a:lnTo>
                  <a:lnTo>
                    <a:pt x="4298276" y="2565400"/>
                  </a:lnTo>
                  <a:lnTo>
                    <a:pt x="4301299" y="2527300"/>
                  </a:lnTo>
                  <a:lnTo>
                    <a:pt x="4303877" y="2501900"/>
                  </a:lnTo>
                  <a:lnTo>
                    <a:pt x="4305973" y="2463800"/>
                  </a:lnTo>
                  <a:lnTo>
                    <a:pt x="4307624" y="2425700"/>
                  </a:lnTo>
                  <a:lnTo>
                    <a:pt x="4308805" y="2387600"/>
                  </a:lnTo>
                  <a:lnTo>
                    <a:pt x="4309503" y="2349500"/>
                  </a:lnTo>
                  <a:lnTo>
                    <a:pt x="4309745" y="2311400"/>
                  </a:lnTo>
                  <a:lnTo>
                    <a:pt x="4309503" y="2273300"/>
                  </a:lnTo>
                  <a:lnTo>
                    <a:pt x="4308792" y="2235200"/>
                  </a:lnTo>
                  <a:lnTo>
                    <a:pt x="4307624" y="2197100"/>
                  </a:lnTo>
                  <a:lnTo>
                    <a:pt x="4305973" y="2159000"/>
                  </a:lnTo>
                  <a:lnTo>
                    <a:pt x="4303864" y="2120900"/>
                  </a:lnTo>
                  <a:lnTo>
                    <a:pt x="4301299" y="2082800"/>
                  </a:lnTo>
                  <a:lnTo>
                    <a:pt x="4298276" y="2044700"/>
                  </a:lnTo>
                  <a:lnTo>
                    <a:pt x="4294784" y="2019300"/>
                  </a:lnTo>
                  <a:lnTo>
                    <a:pt x="4290860" y="1981200"/>
                  </a:lnTo>
                  <a:lnTo>
                    <a:pt x="4286478" y="1943100"/>
                  </a:lnTo>
                  <a:lnTo>
                    <a:pt x="4281652" y="1905000"/>
                  </a:lnTo>
                  <a:lnTo>
                    <a:pt x="4276369" y="1866900"/>
                  </a:lnTo>
                  <a:lnTo>
                    <a:pt x="4270667" y="1828800"/>
                  </a:lnTo>
                  <a:lnTo>
                    <a:pt x="4264507" y="1803400"/>
                  </a:lnTo>
                  <a:lnTo>
                    <a:pt x="4257929" y="1765300"/>
                  </a:lnTo>
                  <a:lnTo>
                    <a:pt x="4250905" y="1727200"/>
                  </a:lnTo>
                  <a:lnTo>
                    <a:pt x="4243463" y="1689100"/>
                  </a:lnTo>
                  <a:lnTo>
                    <a:pt x="4235589" y="1651000"/>
                  </a:lnTo>
                  <a:lnTo>
                    <a:pt x="4227296" y="1625600"/>
                  </a:lnTo>
                  <a:lnTo>
                    <a:pt x="4218571" y="1587500"/>
                  </a:lnTo>
                  <a:lnTo>
                    <a:pt x="4209440" y="1549400"/>
                  </a:lnTo>
                  <a:lnTo>
                    <a:pt x="4199890" y="1511300"/>
                  </a:lnTo>
                  <a:lnTo>
                    <a:pt x="4189920" y="1485900"/>
                  </a:lnTo>
                  <a:lnTo>
                    <a:pt x="4179557" y="1447800"/>
                  </a:lnTo>
                  <a:lnTo>
                    <a:pt x="4168775" y="1409700"/>
                  </a:lnTo>
                  <a:lnTo>
                    <a:pt x="4157599" y="1384300"/>
                  </a:lnTo>
                  <a:lnTo>
                    <a:pt x="4146003" y="1346200"/>
                  </a:lnTo>
                  <a:lnTo>
                    <a:pt x="4134027" y="1320800"/>
                  </a:lnTo>
                  <a:lnTo>
                    <a:pt x="4121658" y="1282700"/>
                  </a:lnTo>
                  <a:lnTo>
                    <a:pt x="4108881" y="1244600"/>
                  </a:lnTo>
                  <a:lnTo>
                    <a:pt x="4095724" y="1219200"/>
                  </a:lnTo>
                  <a:lnTo>
                    <a:pt x="4082186" y="1181100"/>
                  </a:lnTo>
                  <a:lnTo>
                    <a:pt x="4068254" y="1155700"/>
                  </a:lnTo>
                  <a:lnTo>
                    <a:pt x="4053941" y="1117600"/>
                  </a:lnTo>
                  <a:lnTo>
                    <a:pt x="4039260" y="1092200"/>
                  </a:lnTo>
                  <a:lnTo>
                    <a:pt x="4024198" y="1054100"/>
                  </a:lnTo>
                  <a:lnTo>
                    <a:pt x="4008754" y="1028700"/>
                  </a:lnTo>
                  <a:lnTo>
                    <a:pt x="3992956" y="990600"/>
                  </a:lnTo>
                  <a:lnTo>
                    <a:pt x="3976776" y="965200"/>
                  </a:lnTo>
                  <a:lnTo>
                    <a:pt x="3960241" y="927100"/>
                  </a:lnTo>
                  <a:lnTo>
                    <a:pt x="3943350" y="901700"/>
                  </a:lnTo>
                  <a:lnTo>
                    <a:pt x="3926090" y="863600"/>
                  </a:lnTo>
                  <a:lnTo>
                    <a:pt x="3908488" y="838200"/>
                  </a:lnTo>
                  <a:lnTo>
                    <a:pt x="3890517" y="812800"/>
                  </a:lnTo>
                  <a:lnTo>
                    <a:pt x="3872217" y="774700"/>
                  </a:lnTo>
                  <a:lnTo>
                    <a:pt x="3853548" y="749300"/>
                  </a:lnTo>
                  <a:lnTo>
                    <a:pt x="3834549" y="723900"/>
                  </a:lnTo>
                  <a:lnTo>
                    <a:pt x="3815207" y="685800"/>
                  </a:lnTo>
                  <a:lnTo>
                    <a:pt x="3795522" y="660400"/>
                  </a:lnTo>
                  <a:lnTo>
                    <a:pt x="3775506" y="635000"/>
                  </a:lnTo>
                  <a:lnTo>
                    <a:pt x="3755148" y="609600"/>
                  </a:lnTo>
                  <a:lnTo>
                    <a:pt x="3734473" y="571500"/>
                  </a:lnTo>
                  <a:lnTo>
                    <a:pt x="3713467" y="546100"/>
                  </a:lnTo>
                  <a:lnTo>
                    <a:pt x="3692131" y="520700"/>
                  </a:lnTo>
                  <a:lnTo>
                    <a:pt x="3670477" y="495300"/>
                  </a:lnTo>
                  <a:lnTo>
                    <a:pt x="3648506" y="469900"/>
                  </a:lnTo>
                  <a:lnTo>
                    <a:pt x="3626218" y="444500"/>
                  </a:lnTo>
                  <a:lnTo>
                    <a:pt x="3603625" y="419100"/>
                  </a:lnTo>
                  <a:lnTo>
                    <a:pt x="3580714" y="393700"/>
                  </a:lnTo>
                  <a:lnTo>
                    <a:pt x="3557498" y="368300"/>
                  </a:lnTo>
                  <a:lnTo>
                    <a:pt x="3533978" y="342900"/>
                  </a:lnTo>
                  <a:lnTo>
                    <a:pt x="3510153" y="317500"/>
                  </a:lnTo>
                  <a:lnTo>
                    <a:pt x="3486035" y="292100"/>
                  </a:lnTo>
                  <a:lnTo>
                    <a:pt x="3461613" y="266700"/>
                  </a:lnTo>
                  <a:lnTo>
                    <a:pt x="3436912" y="241300"/>
                  </a:lnTo>
                  <a:lnTo>
                    <a:pt x="3411905" y="215900"/>
                  </a:lnTo>
                  <a:lnTo>
                    <a:pt x="3386620" y="190500"/>
                  </a:lnTo>
                  <a:lnTo>
                    <a:pt x="3361054" y="165100"/>
                  </a:lnTo>
                  <a:lnTo>
                    <a:pt x="3335197" y="139700"/>
                  </a:lnTo>
                  <a:lnTo>
                    <a:pt x="3309073" y="114300"/>
                  </a:lnTo>
                  <a:lnTo>
                    <a:pt x="3317417" y="114300"/>
                  </a:lnTo>
                  <a:lnTo>
                    <a:pt x="3343655" y="139700"/>
                  </a:lnTo>
                  <a:lnTo>
                    <a:pt x="3369627" y="152400"/>
                  </a:lnTo>
                  <a:lnTo>
                    <a:pt x="3420694" y="203200"/>
                  </a:lnTo>
                  <a:lnTo>
                    <a:pt x="3470617" y="254000"/>
                  </a:lnTo>
                  <a:lnTo>
                    <a:pt x="3519373" y="304800"/>
                  </a:lnTo>
                  <a:lnTo>
                    <a:pt x="3566922" y="355600"/>
                  </a:lnTo>
                  <a:lnTo>
                    <a:pt x="3613251" y="406400"/>
                  </a:lnTo>
                  <a:lnTo>
                    <a:pt x="3658323" y="457200"/>
                  </a:lnTo>
                  <a:lnTo>
                    <a:pt x="3702138" y="520700"/>
                  </a:lnTo>
                  <a:lnTo>
                    <a:pt x="3723563" y="546100"/>
                  </a:lnTo>
                  <a:lnTo>
                    <a:pt x="3744671" y="571500"/>
                  </a:lnTo>
                  <a:lnTo>
                    <a:pt x="3765435" y="596900"/>
                  </a:lnTo>
                  <a:lnTo>
                    <a:pt x="3785870" y="622300"/>
                  </a:lnTo>
                  <a:lnTo>
                    <a:pt x="3805986" y="660400"/>
                  </a:lnTo>
                  <a:lnTo>
                    <a:pt x="3825748" y="685800"/>
                  </a:lnTo>
                  <a:lnTo>
                    <a:pt x="3845179" y="711200"/>
                  </a:lnTo>
                  <a:lnTo>
                    <a:pt x="3864267" y="736600"/>
                  </a:lnTo>
                  <a:lnTo>
                    <a:pt x="3882999" y="774700"/>
                  </a:lnTo>
                  <a:lnTo>
                    <a:pt x="3901401" y="800100"/>
                  </a:lnTo>
                  <a:lnTo>
                    <a:pt x="3919435" y="838200"/>
                  </a:lnTo>
                  <a:lnTo>
                    <a:pt x="3937127" y="863600"/>
                  </a:lnTo>
                  <a:lnTo>
                    <a:pt x="3954449" y="889000"/>
                  </a:lnTo>
                  <a:lnTo>
                    <a:pt x="3971429" y="927100"/>
                  </a:lnTo>
                  <a:lnTo>
                    <a:pt x="3988028" y="952500"/>
                  </a:lnTo>
                  <a:lnTo>
                    <a:pt x="4004271" y="990600"/>
                  </a:lnTo>
                  <a:lnTo>
                    <a:pt x="4020146" y="1016000"/>
                  </a:lnTo>
                  <a:lnTo>
                    <a:pt x="4035653" y="1054100"/>
                  </a:lnTo>
                  <a:lnTo>
                    <a:pt x="4050779" y="1079500"/>
                  </a:lnTo>
                  <a:lnTo>
                    <a:pt x="4065536" y="1117600"/>
                  </a:lnTo>
                  <a:lnTo>
                    <a:pt x="4079900" y="1143000"/>
                  </a:lnTo>
                  <a:lnTo>
                    <a:pt x="4093895" y="1181100"/>
                  </a:lnTo>
                  <a:lnTo>
                    <a:pt x="4107497" y="1206500"/>
                  </a:lnTo>
                  <a:lnTo>
                    <a:pt x="4120718" y="1244600"/>
                  </a:lnTo>
                  <a:lnTo>
                    <a:pt x="4133532" y="1282700"/>
                  </a:lnTo>
                  <a:lnTo>
                    <a:pt x="4145965" y="1308100"/>
                  </a:lnTo>
                  <a:lnTo>
                    <a:pt x="4158005" y="1346200"/>
                  </a:lnTo>
                  <a:lnTo>
                    <a:pt x="4169638" y="1371600"/>
                  </a:lnTo>
                  <a:lnTo>
                    <a:pt x="4180865" y="1409700"/>
                  </a:lnTo>
                  <a:lnTo>
                    <a:pt x="4191698" y="1447800"/>
                  </a:lnTo>
                  <a:lnTo>
                    <a:pt x="4202112" y="1473200"/>
                  </a:lnTo>
                  <a:lnTo>
                    <a:pt x="4212120" y="1511300"/>
                  </a:lnTo>
                  <a:lnTo>
                    <a:pt x="4221708" y="1549400"/>
                  </a:lnTo>
                  <a:lnTo>
                    <a:pt x="4230878" y="1587500"/>
                  </a:lnTo>
                  <a:lnTo>
                    <a:pt x="4239641" y="1612900"/>
                  </a:lnTo>
                  <a:lnTo>
                    <a:pt x="4247972" y="1651000"/>
                  </a:lnTo>
                  <a:lnTo>
                    <a:pt x="4255884" y="1689100"/>
                  </a:lnTo>
                  <a:lnTo>
                    <a:pt x="4263364" y="1727200"/>
                  </a:lnTo>
                  <a:lnTo>
                    <a:pt x="4270400" y="1765300"/>
                  </a:lnTo>
                  <a:lnTo>
                    <a:pt x="4277017" y="1790700"/>
                  </a:lnTo>
                  <a:lnTo>
                    <a:pt x="4283202" y="1828800"/>
                  </a:lnTo>
                  <a:lnTo>
                    <a:pt x="4288929" y="1866900"/>
                  </a:lnTo>
                  <a:lnTo>
                    <a:pt x="4294225" y="1905000"/>
                  </a:lnTo>
                  <a:lnTo>
                    <a:pt x="4299077" y="1943100"/>
                  </a:lnTo>
                  <a:lnTo>
                    <a:pt x="4303483" y="1981200"/>
                  </a:lnTo>
                  <a:lnTo>
                    <a:pt x="4307433" y="2006600"/>
                  </a:lnTo>
                  <a:lnTo>
                    <a:pt x="4310926" y="2044700"/>
                  </a:lnTo>
                  <a:lnTo>
                    <a:pt x="4313961" y="2082800"/>
                  </a:lnTo>
                  <a:lnTo>
                    <a:pt x="4316539" y="2120900"/>
                  </a:lnTo>
                  <a:lnTo>
                    <a:pt x="4318660" y="2159000"/>
                  </a:lnTo>
                  <a:lnTo>
                    <a:pt x="4320311" y="2197100"/>
                  </a:lnTo>
                  <a:lnTo>
                    <a:pt x="4321492" y="2235200"/>
                  </a:lnTo>
                  <a:lnTo>
                    <a:pt x="4322203" y="2273300"/>
                  </a:lnTo>
                  <a:lnTo>
                    <a:pt x="4322445" y="2311400"/>
                  </a:lnTo>
                  <a:lnTo>
                    <a:pt x="4322203" y="2349500"/>
                  </a:lnTo>
                  <a:lnTo>
                    <a:pt x="4321492" y="2387600"/>
                  </a:lnTo>
                  <a:lnTo>
                    <a:pt x="4320311" y="2425700"/>
                  </a:lnTo>
                  <a:lnTo>
                    <a:pt x="4318660" y="2463800"/>
                  </a:lnTo>
                  <a:lnTo>
                    <a:pt x="4316539" y="2501900"/>
                  </a:lnTo>
                  <a:lnTo>
                    <a:pt x="4313961" y="2540000"/>
                  </a:lnTo>
                  <a:lnTo>
                    <a:pt x="4310926" y="2565400"/>
                  </a:lnTo>
                  <a:lnTo>
                    <a:pt x="4307433" y="2603500"/>
                  </a:lnTo>
                  <a:lnTo>
                    <a:pt x="4303483" y="2641600"/>
                  </a:lnTo>
                  <a:lnTo>
                    <a:pt x="4299077" y="2679700"/>
                  </a:lnTo>
                  <a:lnTo>
                    <a:pt x="4294225" y="2717800"/>
                  </a:lnTo>
                  <a:lnTo>
                    <a:pt x="4288929" y="2755900"/>
                  </a:lnTo>
                  <a:lnTo>
                    <a:pt x="4283202" y="2794000"/>
                  </a:lnTo>
                  <a:lnTo>
                    <a:pt x="4277017" y="2819400"/>
                  </a:lnTo>
                  <a:lnTo>
                    <a:pt x="4270400" y="2857500"/>
                  </a:lnTo>
                  <a:lnTo>
                    <a:pt x="4263364" y="2895600"/>
                  </a:lnTo>
                  <a:lnTo>
                    <a:pt x="4255884" y="2933700"/>
                  </a:lnTo>
                  <a:lnTo>
                    <a:pt x="4247972" y="2971800"/>
                  </a:lnTo>
                  <a:lnTo>
                    <a:pt x="4239641" y="2997200"/>
                  </a:lnTo>
                  <a:lnTo>
                    <a:pt x="4230878" y="3035300"/>
                  </a:lnTo>
                  <a:lnTo>
                    <a:pt x="4221708" y="3073400"/>
                  </a:lnTo>
                  <a:lnTo>
                    <a:pt x="4212120" y="3111500"/>
                  </a:lnTo>
                  <a:lnTo>
                    <a:pt x="4202112" y="3136900"/>
                  </a:lnTo>
                  <a:lnTo>
                    <a:pt x="4191698" y="3175000"/>
                  </a:lnTo>
                  <a:lnTo>
                    <a:pt x="4180865" y="3213100"/>
                  </a:lnTo>
                  <a:lnTo>
                    <a:pt x="4169638" y="3238500"/>
                  </a:lnTo>
                  <a:lnTo>
                    <a:pt x="4158005" y="3276600"/>
                  </a:lnTo>
                  <a:lnTo>
                    <a:pt x="4145965" y="3314700"/>
                  </a:lnTo>
                  <a:lnTo>
                    <a:pt x="4133532" y="3340100"/>
                  </a:lnTo>
                  <a:lnTo>
                    <a:pt x="4120718" y="3378200"/>
                  </a:lnTo>
                  <a:close/>
                </a:path>
                <a:path w="4322445" h="5219700">
                  <a:moveTo>
                    <a:pt x="3723563" y="4076700"/>
                  </a:moveTo>
                  <a:lnTo>
                    <a:pt x="3713467" y="4076700"/>
                  </a:lnTo>
                  <a:lnTo>
                    <a:pt x="3734523" y="4038600"/>
                  </a:lnTo>
                  <a:lnTo>
                    <a:pt x="3755199" y="4013200"/>
                  </a:lnTo>
                  <a:lnTo>
                    <a:pt x="3775544" y="3987800"/>
                  </a:lnTo>
                  <a:lnTo>
                    <a:pt x="3795560" y="3962400"/>
                  </a:lnTo>
                  <a:lnTo>
                    <a:pt x="3815245" y="3924300"/>
                  </a:lnTo>
                  <a:lnTo>
                    <a:pt x="3834587" y="3898900"/>
                  </a:lnTo>
                  <a:lnTo>
                    <a:pt x="3853586" y="3873500"/>
                  </a:lnTo>
                  <a:lnTo>
                    <a:pt x="3872255" y="3835400"/>
                  </a:lnTo>
                  <a:lnTo>
                    <a:pt x="3890568" y="3810000"/>
                  </a:lnTo>
                  <a:lnTo>
                    <a:pt x="3908526" y="3784600"/>
                  </a:lnTo>
                  <a:lnTo>
                    <a:pt x="3926128" y="3746500"/>
                  </a:lnTo>
                  <a:lnTo>
                    <a:pt x="3943388" y="3721100"/>
                  </a:lnTo>
                  <a:lnTo>
                    <a:pt x="3960279" y="3695700"/>
                  </a:lnTo>
                  <a:lnTo>
                    <a:pt x="3976814" y="3657600"/>
                  </a:lnTo>
                  <a:lnTo>
                    <a:pt x="3992994" y="3632200"/>
                  </a:lnTo>
                  <a:lnTo>
                    <a:pt x="4008793" y="3594100"/>
                  </a:lnTo>
                  <a:lnTo>
                    <a:pt x="4024223" y="3568700"/>
                  </a:lnTo>
                  <a:lnTo>
                    <a:pt x="4039285" y="3530600"/>
                  </a:lnTo>
                  <a:lnTo>
                    <a:pt x="4053979" y="3505200"/>
                  </a:lnTo>
                  <a:lnTo>
                    <a:pt x="4068279" y="3467100"/>
                  </a:lnTo>
                  <a:lnTo>
                    <a:pt x="4082211" y="3441700"/>
                  </a:lnTo>
                  <a:lnTo>
                    <a:pt x="4095750" y="3403600"/>
                  </a:lnTo>
                  <a:lnTo>
                    <a:pt x="4108907" y="3365500"/>
                  </a:lnTo>
                  <a:lnTo>
                    <a:pt x="4108881" y="3378200"/>
                  </a:lnTo>
                  <a:lnTo>
                    <a:pt x="4120718" y="3378200"/>
                  </a:lnTo>
                  <a:lnTo>
                    <a:pt x="4107497" y="3403600"/>
                  </a:lnTo>
                  <a:lnTo>
                    <a:pt x="4093895" y="3441700"/>
                  </a:lnTo>
                  <a:lnTo>
                    <a:pt x="4079900" y="3479800"/>
                  </a:lnTo>
                  <a:lnTo>
                    <a:pt x="4065536" y="3505200"/>
                  </a:lnTo>
                  <a:lnTo>
                    <a:pt x="4050779" y="3543300"/>
                  </a:lnTo>
                  <a:lnTo>
                    <a:pt x="4035653" y="3568700"/>
                  </a:lnTo>
                  <a:lnTo>
                    <a:pt x="4020146" y="3606800"/>
                  </a:lnTo>
                  <a:lnTo>
                    <a:pt x="4004271" y="3632200"/>
                  </a:lnTo>
                  <a:lnTo>
                    <a:pt x="3988028" y="3670300"/>
                  </a:lnTo>
                  <a:lnTo>
                    <a:pt x="3971429" y="3695700"/>
                  </a:lnTo>
                  <a:lnTo>
                    <a:pt x="3954449" y="3721100"/>
                  </a:lnTo>
                  <a:lnTo>
                    <a:pt x="3937127" y="3759200"/>
                  </a:lnTo>
                  <a:lnTo>
                    <a:pt x="3919435" y="3784600"/>
                  </a:lnTo>
                  <a:lnTo>
                    <a:pt x="3901401" y="3822700"/>
                  </a:lnTo>
                  <a:lnTo>
                    <a:pt x="3882999" y="3848100"/>
                  </a:lnTo>
                  <a:lnTo>
                    <a:pt x="3864267" y="3873500"/>
                  </a:lnTo>
                  <a:lnTo>
                    <a:pt x="3845179" y="3911600"/>
                  </a:lnTo>
                  <a:lnTo>
                    <a:pt x="3825748" y="3937000"/>
                  </a:lnTo>
                  <a:lnTo>
                    <a:pt x="3805986" y="3962400"/>
                  </a:lnTo>
                  <a:lnTo>
                    <a:pt x="3785870" y="3987800"/>
                  </a:lnTo>
                  <a:lnTo>
                    <a:pt x="3765435" y="4025900"/>
                  </a:lnTo>
                  <a:lnTo>
                    <a:pt x="3744671" y="4051300"/>
                  </a:lnTo>
                  <a:lnTo>
                    <a:pt x="3723563" y="4076700"/>
                  </a:lnTo>
                  <a:close/>
                </a:path>
                <a:path w="4322445" h="5219700">
                  <a:moveTo>
                    <a:pt x="3343655" y="4483100"/>
                  </a:moveTo>
                  <a:lnTo>
                    <a:pt x="3335197" y="4483100"/>
                  </a:lnTo>
                  <a:lnTo>
                    <a:pt x="3361105" y="4457700"/>
                  </a:lnTo>
                  <a:lnTo>
                    <a:pt x="3386683" y="4432300"/>
                  </a:lnTo>
                  <a:lnTo>
                    <a:pt x="3411969" y="4406900"/>
                  </a:lnTo>
                  <a:lnTo>
                    <a:pt x="3436962" y="4381500"/>
                  </a:lnTo>
                  <a:lnTo>
                    <a:pt x="3461664" y="4356100"/>
                  </a:lnTo>
                  <a:lnTo>
                    <a:pt x="3486086" y="4330700"/>
                  </a:lnTo>
                  <a:lnTo>
                    <a:pt x="3510203" y="4305300"/>
                  </a:lnTo>
                  <a:lnTo>
                    <a:pt x="3534029" y="4279900"/>
                  </a:lnTo>
                  <a:lnTo>
                    <a:pt x="3557549" y="4254500"/>
                  </a:lnTo>
                  <a:lnTo>
                    <a:pt x="3580765" y="4229100"/>
                  </a:lnTo>
                  <a:lnTo>
                    <a:pt x="3603675" y="4203700"/>
                  </a:lnTo>
                  <a:lnTo>
                    <a:pt x="3626269" y="4178300"/>
                  </a:lnTo>
                  <a:lnTo>
                    <a:pt x="3648557" y="4152900"/>
                  </a:lnTo>
                  <a:lnTo>
                    <a:pt x="3670528" y="4127500"/>
                  </a:lnTo>
                  <a:lnTo>
                    <a:pt x="3692182" y="4102100"/>
                  </a:lnTo>
                  <a:lnTo>
                    <a:pt x="3713505" y="4064000"/>
                  </a:lnTo>
                  <a:lnTo>
                    <a:pt x="3713467" y="4076700"/>
                  </a:lnTo>
                  <a:lnTo>
                    <a:pt x="3723563" y="4076700"/>
                  </a:lnTo>
                  <a:lnTo>
                    <a:pt x="3702138" y="4102100"/>
                  </a:lnTo>
                  <a:lnTo>
                    <a:pt x="3680396" y="4127500"/>
                  </a:lnTo>
                  <a:lnTo>
                    <a:pt x="3658323" y="4165600"/>
                  </a:lnTo>
                  <a:lnTo>
                    <a:pt x="3613251" y="4216400"/>
                  </a:lnTo>
                  <a:lnTo>
                    <a:pt x="3566922" y="4267200"/>
                  </a:lnTo>
                  <a:lnTo>
                    <a:pt x="3519373" y="4318000"/>
                  </a:lnTo>
                  <a:lnTo>
                    <a:pt x="3470617" y="4368800"/>
                  </a:lnTo>
                  <a:lnTo>
                    <a:pt x="3420694" y="4419600"/>
                  </a:lnTo>
                  <a:lnTo>
                    <a:pt x="3369627" y="4457700"/>
                  </a:lnTo>
                  <a:lnTo>
                    <a:pt x="3343655" y="4483100"/>
                  </a:lnTo>
                  <a:close/>
                </a:path>
                <a:path w="4322445" h="5219700">
                  <a:moveTo>
                    <a:pt x="2278976" y="5092700"/>
                  </a:moveTo>
                  <a:lnTo>
                    <a:pt x="2206815" y="5092700"/>
                  </a:lnTo>
                  <a:lnTo>
                    <a:pt x="2241156" y="5080000"/>
                  </a:lnTo>
                  <a:lnTo>
                    <a:pt x="2275166" y="5080000"/>
                  </a:lnTo>
                  <a:lnTo>
                    <a:pt x="2309152" y="5067300"/>
                  </a:lnTo>
                  <a:lnTo>
                    <a:pt x="2342883" y="5054600"/>
                  </a:lnTo>
                  <a:lnTo>
                    <a:pt x="2376424" y="5041900"/>
                  </a:lnTo>
                  <a:lnTo>
                    <a:pt x="2409786" y="5029200"/>
                  </a:lnTo>
                  <a:lnTo>
                    <a:pt x="2442946" y="5016500"/>
                  </a:lnTo>
                  <a:lnTo>
                    <a:pt x="2475928" y="5003800"/>
                  </a:lnTo>
                  <a:lnTo>
                    <a:pt x="2508694" y="4991100"/>
                  </a:lnTo>
                  <a:lnTo>
                    <a:pt x="2541282" y="4978400"/>
                  </a:lnTo>
                  <a:lnTo>
                    <a:pt x="2573655" y="4965700"/>
                  </a:lnTo>
                  <a:lnTo>
                    <a:pt x="2605824" y="4953000"/>
                  </a:lnTo>
                  <a:lnTo>
                    <a:pt x="2637790" y="4940300"/>
                  </a:lnTo>
                  <a:lnTo>
                    <a:pt x="2669540" y="4914900"/>
                  </a:lnTo>
                  <a:lnTo>
                    <a:pt x="2701074" y="4902200"/>
                  </a:lnTo>
                  <a:lnTo>
                    <a:pt x="2732405" y="4889500"/>
                  </a:lnTo>
                  <a:lnTo>
                    <a:pt x="2763507" y="4876800"/>
                  </a:lnTo>
                  <a:lnTo>
                    <a:pt x="2794393" y="4851400"/>
                  </a:lnTo>
                  <a:lnTo>
                    <a:pt x="2825051" y="4838700"/>
                  </a:lnTo>
                  <a:lnTo>
                    <a:pt x="2855480" y="4826000"/>
                  </a:lnTo>
                  <a:lnTo>
                    <a:pt x="2885681" y="4800600"/>
                  </a:lnTo>
                  <a:lnTo>
                    <a:pt x="2915653" y="4787900"/>
                  </a:lnTo>
                  <a:lnTo>
                    <a:pt x="2945384" y="4762500"/>
                  </a:lnTo>
                  <a:lnTo>
                    <a:pt x="2974873" y="4749800"/>
                  </a:lnTo>
                  <a:lnTo>
                    <a:pt x="3004121" y="4724400"/>
                  </a:lnTo>
                  <a:lnTo>
                    <a:pt x="3033128" y="4711700"/>
                  </a:lnTo>
                  <a:lnTo>
                    <a:pt x="3061893" y="4686300"/>
                  </a:lnTo>
                  <a:lnTo>
                    <a:pt x="3090392" y="4673600"/>
                  </a:lnTo>
                  <a:lnTo>
                    <a:pt x="3118650" y="4648200"/>
                  </a:lnTo>
                  <a:lnTo>
                    <a:pt x="3146653" y="4635500"/>
                  </a:lnTo>
                  <a:lnTo>
                    <a:pt x="3174403" y="4610100"/>
                  </a:lnTo>
                  <a:lnTo>
                    <a:pt x="3201873" y="4584700"/>
                  </a:lnTo>
                  <a:lnTo>
                    <a:pt x="3229089" y="4572000"/>
                  </a:lnTo>
                  <a:lnTo>
                    <a:pt x="3256038" y="4546600"/>
                  </a:lnTo>
                  <a:lnTo>
                    <a:pt x="3282721" y="4521200"/>
                  </a:lnTo>
                  <a:lnTo>
                    <a:pt x="3309124" y="4495800"/>
                  </a:lnTo>
                  <a:lnTo>
                    <a:pt x="3335261" y="4470400"/>
                  </a:lnTo>
                  <a:lnTo>
                    <a:pt x="3335197" y="4483100"/>
                  </a:lnTo>
                  <a:lnTo>
                    <a:pt x="3343655" y="4483100"/>
                  </a:lnTo>
                  <a:lnTo>
                    <a:pt x="3317417" y="4508500"/>
                  </a:lnTo>
                  <a:lnTo>
                    <a:pt x="3264090" y="4559300"/>
                  </a:lnTo>
                  <a:lnTo>
                    <a:pt x="3237026" y="4572000"/>
                  </a:lnTo>
                  <a:lnTo>
                    <a:pt x="3182099" y="4622800"/>
                  </a:lnTo>
                  <a:lnTo>
                    <a:pt x="3154235" y="4635500"/>
                  </a:lnTo>
                  <a:lnTo>
                    <a:pt x="3097733" y="4686300"/>
                  </a:lnTo>
                  <a:lnTo>
                    <a:pt x="3069094" y="4699000"/>
                  </a:lnTo>
                  <a:lnTo>
                    <a:pt x="3040202" y="4724400"/>
                  </a:lnTo>
                  <a:lnTo>
                    <a:pt x="3011068" y="4737100"/>
                  </a:lnTo>
                  <a:lnTo>
                    <a:pt x="2981693" y="4762500"/>
                  </a:lnTo>
                  <a:lnTo>
                    <a:pt x="2952076" y="4775200"/>
                  </a:lnTo>
                  <a:lnTo>
                    <a:pt x="2922206" y="4800600"/>
                  </a:lnTo>
                  <a:lnTo>
                    <a:pt x="2892107" y="4813300"/>
                  </a:lnTo>
                  <a:lnTo>
                    <a:pt x="2861779" y="4838700"/>
                  </a:lnTo>
                  <a:lnTo>
                    <a:pt x="2800413" y="4864100"/>
                  </a:lnTo>
                  <a:lnTo>
                    <a:pt x="2769400" y="4889500"/>
                  </a:lnTo>
                  <a:lnTo>
                    <a:pt x="2675013" y="4927600"/>
                  </a:lnTo>
                  <a:lnTo>
                    <a:pt x="2643124" y="4953000"/>
                  </a:lnTo>
                  <a:lnTo>
                    <a:pt x="2380615" y="5054600"/>
                  </a:lnTo>
                  <a:lnTo>
                    <a:pt x="2278976" y="5092700"/>
                  </a:lnTo>
                  <a:close/>
                </a:path>
                <a:path w="4322445" h="5219700">
                  <a:moveTo>
                    <a:pt x="621474" y="5092700"/>
                  </a:moveTo>
                  <a:lnTo>
                    <a:pt x="549313" y="5092700"/>
                  </a:lnTo>
                  <a:lnTo>
                    <a:pt x="447675" y="5054600"/>
                  </a:lnTo>
                  <a:lnTo>
                    <a:pt x="185166" y="4953000"/>
                  </a:lnTo>
                  <a:lnTo>
                    <a:pt x="153276" y="4927600"/>
                  </a:lnTo>
                  <a:lnTo>
                    <a:pt x="58889" y="4889500"/>
                  </a:lnTo>
                  <a:lnTo>
                    <a:pt x="27876" y="4864100"/>
                  </a:lnTo>
                  <a:lnTo>
                    <a:pt x="0" y="4851400"/>
                  </a:lnTo>
                  <a:lnTo>
                    <a:pt x="0" y="4838700"/>
                  </a:lnTo>
                  <a:lnTo>
                    <a:pt x="3238" y="4838700"/>
                  </a:lnTo>
                  <a:lnTo>
                    <a:pt x="33972" y="4851400"/>
                  </a:lnTo>
                  <a:lnTo>
                    <a:pt x="64846" y="4876800"/>
                  </a:lnTo>
                  <a:lnTo>
                    <a:pt x="95961" y="4889500"/>
                  </a:lnTo>
                  <a:lnTo>
                    <a:pt x="127279" y="4902200"/>
                  </a:lnTo>
                  <a:lnTo>
                    <a:pt x="158826" y="4914900"/>
                  </a:lnTo>
                  <a:lnTo>
                    <a:pt x="190576" y="4940300"/>
                  </a:lnTo>
                  <a:lnTo>
                    <a:pt x="222542" y="4953000"/>
                  </a:lnTo>
                  <a:lnTo>
                    <a:pt x="254711" y="4965700"/>
                  </a:lnTo>
                  <a:lnTo>
                    <a:pt x="287083" y="4978400"/>
                  </a:lnTo>
                  <a:lnTo>
                    <a:pt x="319659" y="4991100"/>
                  </a:lnTo>
                  <a:lnTo>
                    <a:pt x="352437" y="5003800"/>
                  </a:lnTo>
                  <a:lnTo>
                    <a:pt x="385406" y="5016500"/>
                  </a:lnTo>
                  <a:lnTo>
                    <a:pt x="418579" y="5029200"/>
                  </a:lnTo>
                  <a:lnTo>
                    <a:pt x="451929" y="5041900"/>
                  </a:lnTo>
                  <a:lnTo>
                    <a:pt x="485482" y="5054600"/>
                  </a:lnTo>
                  <a:lnTo>
                    <a:pt x="519201" y="5067300"/>
                  </a:lnTo>
                  <a:lnTo>
                    <a:pt x="553123" y="5080000"/>
                  </a:lnTo>
                  <a:lnTo>
                    <a:pt x="587133" y="5080000"/>
                  </a:lnTo>
                  <a:lnTo>
                    <a:pt x="621474" y="5092700"/>
                  </a:lnTo>
                  <a:close/>
                </a:path>
                <a:path w="4322445" h="5219700">
                  <a:moveTo>
                    <a:pt x="760247" y="5130800"/>
                  </a:moveTo>
                  <a:lnTo>
                    <a:pt x="687324" y="5130800"/>
                  </a:lnTo>
                  <a:lnTo>
                    <a:pt x="583552" y="5092700"/>
                  </a:lnTo>
                  <a:lnTo>
                    <a:pt x="621398" y="5092700"/>
                  </a:lnTo>
                  <a:lnTo>
                    <a:pt x="655916" y="5105400"/>
                  </a:lnTo>
                  <a:lnTo>
                    <a:pt x="690524" y="5118100"/>
                  </a:lnTo>
                  <a:lnTo>
                    <a:pt x="725220" y="5118100"/>
                  </a:lnTo>
                  <a:lnTo>
                    <a:pt x="760247" y="5130800"/>
                  </a:lnTo>
                  <a:close/>
                </a:path>
                <a:path w="4322445" h="5219700">
                  <a:moveTo>
                    <a:pt x="2140966" y="5130800"/>
                  </a:moveTo>
                  <a:lnTo>
                    <a:pt x="2068042" y="5130800"/>
                  </a:lnTo>
                  <a:lnTo>
                    <a:pt x="2103069" y="5118100"/>
                  </a:lnTo>
                  <a:lnTo>
                    <a:pt x="2137765" y="5118100"/>
                  </a:lnTo>
                  <a:lnTo>
                    <a:pt x="2172449" y="5105400"/>
                  </a:lnTo>
                  <a:lnTo>
                    <a:pt x="2206891" y="5092700"/>
                  </a:lnTo>
                  <a:lnTo>
                    <a:pt x="2244737" y="5092700"/>
                  </a:lnTo>
                  <a:lnTo>
                    <a:pt x="2140966" y="5130800"/>
                  </a:lnTo>
                  <a:close/>
                </a:path>
                <a:path w="4322445" h="5219700">
                  <a:moveTo>
                    <a:pt x="866038" y="5156200"/>
                  </a:moveTo>
                  <a:lnTo>
                    <a:pt x="792607" y="5156200"/>
                  </a:lnTo>
                  <a:lnTo>
                    <a:pt x="722249" y="5130800"/>
                  </a:lnTo>
                  <a:lnTo>
                    <a:pt x="760171" y="5130800"/>
                  </a:lnTo>
                  <a:lnTo>
                    <a:pt x="795350" y="5143500"/>
                  </a:lnTo>
                  <a:lnTo>
                    <a:pt x="830529" y="5143500"/>
                  </a:lnTo>
                  <a:lnTo>
                    <a:pt x="866038" y="5156200"/>
                  </a:lnTo>
                  <a:close/>
                </a:path>
                <a:path w="4322445" h="5219700">
                  <a:moveTo>
                    <a:pt x="2035683" y="5156200"/>
                  </a:moveTo>
                  <a:lnTo>
                    <a:pt x="1962251" y="5156200"/>
                  </a:lnTo>
                  <a:lnTo>
                    <a:pt x="1997760" y="5143500"/>
                  </a:lnTo>
                  <a:lnTo>
                    <a:pt x="2032939" y="5143500"/>
                  </a:lnTo>
                  <a:lnTo>
                    <a:pt x="2068118" y="5130800"/>
                  </a:lnTo>
                  <a:lnTo>
                    <a:pt x="2106041" y="5130800"/>
                  </a:lnTo>
                  <a:lnTo>
                    <a:pt x="2035683" y="5156200"/>
                  </a:lnTo>
                  <a:close/>
                </a:path>
                <a:path w="4322445" h="5219700">
                  <a:moveTo>
                    <a:pt x="937336" y="5168900"/>
                  </a:moveTo>
                  <a:lnTo>
                    <a:pt x="863600" y="5168900"/>
                  </a:lnTo>
                  <a:lnTo>
                    <a:pt x="828027" y="5156200"/>
                  </a:lnTo>
                  <a:lnTo>
                    <a:pt x="901534" y="5156200"/>
                  </a:lnTo>
                  <a:lnTo>
                    <a:pt x="937336" y="5168900"/>
                  </a:lnTo>
                  <a:close/>
                </a:path>
                <a:path w="4322445" h="5219700">
                  <a:moveTo>
                    <a:pt x="1964689" y="5168900"/>
                  </a:moveTo>
                  <a:lnTo>
                    <a:pt x="1890953" y="5168900"/>
                  </a:lnTo>
                  <a:lnTo>
                    <a:pt x="1926755" y="5156200"/>
                  </a:lnTo>
                  <a:lnTo>
                    <a:pt x="2000262" y="5156200"/>
                  </a:lnTo>
                  <a:lnTo>
                    <a:pt x="1964689" y="5168900"/>
                  </a:lnTo>
                  <a:close/>
                </a:path>
                <a:path w="4322445" h="5219700">
                  <a:moveTo>
                    <a:pt x="1009218" y="5181600"/>
                  </a:moveTo>
                  <a:lnTo>
                    <a:pt x="935215" y="5181600"/>
                  </a:lnTo>
                  <a:lnTo>
                    <a:pt x="899337" y="5168900"/>
                  </a:lnTo>
                  <a:lnTo>
                    <a:pt x="973124" y="5168900"/>
                  </a:lnTo>
                  <a:lnTo>
                    <a:pt x="1009218" y="5181600"/>
                  </a:lnTo>
                  <a:close/>
                </a:path>
                <a:path w="4322445" h="5219700">
                  <a:moveTo>
                    <a:pt x="1893074" y="5181600"/>
                  </a:moveTo>
                  <a:lnTo>
                    <a:pt x="1819071" y="5181600"/>
                  </a:lnTo>
                  <a:lnTo>
                    <a:pt x="1855165" y="5168900"/>
                  </a:lnTo>
                  <a:lnTo>
                    <a:pt x="1928952" y="5168900"/>
                  </a:lnTo>
                  <a:lnTo>
                    <a:pt x="1893074" y="5181600"/>
                  </a:lnTo>
                  <a:close/>
                </a:path>
                <a:path w="4322445" h="5219700">
                  <a:moveTo>
                    <a:pt x="1118120" y="5194300"/>
                  </a:moveTo>
                  <a:lnTo>
                    <a:pt x="1007427" y="5194300"/>
                  </a:lnTo>
                  <a:lnTo>
                    <a:pt x="971245" y="5181600"/>
                  </a:lnTo>
                  <a:lnTo>
                    <a:pt x="1081608" y="5181600"/>
                  </a:lnTo>
                  <a:lnTo>
                    <a:pt x="1118120" y="5194300"/>
                  </a:lnTo>
                  <a:close/>
                </a:path>
                <a:path w="4322445" h="5219700">
                  <a:moveTo>
                    <a:pt x="1820862" y="5194300"/>
                  </a:moveTo>
                  <a:lnTo>
                    <a:pt x="1710169" y="5194300"/>
                  </a:lnTo>
                  <a:lnTo>
                    <a:pt x="1746681" y="5181600"/>
                  </a:lnTo>
                  <a:lnTo>
                    <a:pt x="1857044" y="5181600"/>
                  </a:lnTo>
                  <a:lnTo>
                    <a:pt x="1820862" y="5194300"/>
                  </a:lnTo>
                  <a:close/>
                </a:path>
                <a:path w="4322445" h="5219700">
                  <a:moveTo>
                    <a:pt x="1265174" y="5207000"/>
                  </a:moveTo>
                  <a:lnTo>
                    <a:pt x="1116799" y="5207000"/>
                  </a:lnTo>
                  <a:lnTo>
                    <a:pt x="1080198" y="5194300"/>
                  </a:lnTo>
                  <a:lnTo>
                    <a:pt x="1228140" y="5194300"/>
                  </a:lnTo>
                  <a:lnTo>
                    <a:pt x="1265174" y="5207000"/>
                  </a:lnTo>
                  <a:close/>
                </a:path>
                <a:path w="4322445" h="5219700">
                  <a:moveTo>
                    <a:pt x="1711490" y="5207000"/>
                  </a:moveTo>
                  <a:lnTo>
                    <a:pt x="1563116" y="5207000"/>
                  </a:lnTo>
                  <a:lnTo>
                    <a:pt x="1600149" y="5194300"/>
                  </a:lnTo>
                  <a:lnTo>
                    <a:pt x="1748091" y="5194300"/>
                  </a:lnTo>
                  <a:lnTo>
                    <a:pt x="1711490" y="5207000"/>
                  </a:lnTo>
                  <a:close/>
                </a:path>
                <a:path w="4322445" h="5219700">
                  <a:moveTo>
                    <a:pt x="1563801" y="5219700"/>
                  </a:moveTo>
                  <a:lnTo>
                    <a:pt x="1264488" y="5219700"/>
                  </a:lnTo>
                  <a:lnTo>
                    <a:pt x="1227378" y="5207000"/>
                  </a:lnTo>
                  <a:lnTo>
                    <a:pt x="1600911" y="5207000"/>
                  </a:lnTo>
                  <a:lnTo>
                    <a:pt x="1563801" y="521970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5562600" y="4883784"/>
            <a:ext cx="418846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уважение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3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между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учеником</a:t>
            </a:r>
            <a:r>
              <a:rPr sz="1800" spc="5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1800" spc="45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1800" spc="-20" dirty="0">
                <a:solidFill>
                  <a:srgbClr val="FFFFFF"/>
                </a:solidFill>
                <a:latin typeface="Microsoft Sans Serif" panose="020B0604020202020204"/>
                <a:cs typeface="Microsoft Sans Serif" panose="020B0604020202020204"/>
              </a:rPr>
              <a:t>учителем.</a:t>
            </a:r>
            <a:endParaRPr sz="18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954395" y="5022850"/>
            <a:ext cx="4980305" cy="13658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4</a:t>
            </a:r>
            <a:r>
              <a:rPr sz="8800" spc="-90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 </a:t>
            </a:r>
            <a:r>
              <a:rPr sz="8800" spc="-5" dirty="0">
                <a:solidFill>
                  <a:srgbClr val="FFFFFF"/>
                </a:solidFill>
                <a:latin typeface="Arial Black" panose="020B0A04020102020204"/>
                <a:cs typeface="Arial Black" panose="020B0A04020102020204"/>
              </a:rPr>
              <a:t>балла</a:t>
            </a:r>
            <a:endParaRPr sz="8800">
              <a:latin typeface="Arial Black" panose="020B0A04020102020204"/>
              <a:cs typeface="Arial Black" panose="020B0A04020102020204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807084" y="146049"/>
            <a:ext cx="462788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8000" dirty="0"/>
              <a:t>4</a:t>
            </a:r>
            <a:r>
              <a:rPr sz="8000" spc="-75" dirty="0"/>
              <a:t> </a:t>
            </a:r>
            <a:r>
              <a:rPr sz="8000" dirty="0"/>
              <a:t>выбор</a:t>
            </a:r>
            <a:endParaRPr sz="8000"/>
          </a:p>
        </p:txBody>
      </p:sp>
      <p:sp>
        <p:nvSpPr>
          <p:cNvPr id="8" name="object 8"/>
          <p:cNvSpPr txBox="1">
            <a:spLocks noGrp="1"/>
          </p:cNvSpPr>
          <p:nvPr>
            <p:ph type="body" idx="1"/>
          </p:nvPr>
        </p:nvSpPr>
        <p:spPr>
          <a:xfrm>
            <a:off x="1600199" y="2895600"/>
            <a:ext cx="9989820" cy="19361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35"/>
              </a:spcBef>
            </a:pPr>
            <a:endParaRPr sz="3500"/>
          </a:p>
          <a:p>
            <a:pPr marL="1915795" marR="27940" indent="-281305">
              <a:lnSpc>
                <a:spcPct val="100000"/>
              </a:lnSpc>
            </a:pPr>
            <a:r>
              <a:rPr spc="-25" dirty="0">
                <a:latin typeface="Microsoft Sans Serif" panose="020B0604020202020204"/>
                <a:cs typeface="Microsoft Sans Serif" panose="020B0604020202020204"/>
              </a:rPr>
              <a:t>Конструктивно.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10" dirty="0"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10" dirty="0">
                <a:latin typeface="Microsoft Sans Serif" panose="020B0604020202020204"/>
                <a:cs typeface="Microsoft Sans Serif" panose="020B0604020202020204"/>
              </a:rPr>
              <a:t>наиболее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0" dirty="0">
                <a:latin typeface="Microsoft Sans Serif" panose="020B0604020202020204"/>
                <a:cs typeface="Microsoft Sans Serif" panose="020B0604020202020204"/>
              </a:rPr>
              <a:t>конструктивный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5" dirty="0">
                <a:latin typeface="Microsoft Sans Serif" panose="020B0604020202020204"/>
                <a:cs typeface="Microsoft Sans Serif" panose="020B0604020202020204"/>
              </a:rPr>
              <a:t>подход.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5" dirty="0">
                <a:latin typeface="Microsoft Sans Serif" panose="020B0604020202020204"/>
                <a:cs typeface="Microsoft Sans Serif" panose="020B0604020202020204"/>
              </a:rPr>
              <a:t>Поддержка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10" dirty="0">
                <a:latin typeface="Microsoft Sans Serif" panose="020B0604020202020204"/>
                <a:cs typeface="Microsoft Sans Serif" panose="020B0604020202020204"/>
              </a:rPr>
              <a:t>со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10" dirty="0">
                <a:latin typeface="Microsoft Sans Serif" panose="020B0604020202020204"/>
                <a:cs typeface="Microsoft Sans Serif" panose="020B0604020202020204"/>
              </a:rPr>
              <a:t>стороны </a:t>
            </a:r>
            <a:r>
              <a:rPr spc="-459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5" dirty="0">
                <a:latin typeface="Microsoft Sans Serif" panose="020B0604020202020204"/>
                <a:cs typeface="Microsoft Sans Serif" panose="020B0604020202020204"/>
              </a:rPr>
              <a:t>мамы</a:t>
            </a:r>
            <a:r>
              <a:rPr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35" dirty="0">
                <a:latin typeface="Microsoft Sans Serif" panose="020B0604020202020204"/>
                <a:cs typeface="Microsoft Sans Serif" panose="020B0604020202020204"/>
              </a:rPr>
              <a:t>поможет</a:t>
            </a:r>
            <a:r>
              <a:rPr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5" dirty="0">
                <a:latin typeface="Microsoft Sans Serif" panose="020B0604020202020204"/>
                <a:cs typeface="Microsoft Sans Serif" panose="020B0604020202020204"/>
              </a:rPr>
              <a:t>Андрею</a:t>
            </a:r>
            <a:r>
              <a:rPr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10" dirty="0">
                <a:latin typeface="Microsoft Sans Serif" panose="020B0604020202020204"/>
                <a:cs typeface="Microsoft Sans Serif" panose="020B0604020202020204"/>
              </a:rPr>
              <a:t>справиться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dirty="0"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15" dirty="0">
                <a:latin typeface="Microsoft Sans Serif" panose="020B0604020202020204"/>
                <a:cs typeface="Microsoft Sans Serif" panose="020B0604020202020204"/>
              </a:rPr>
              <a:t>эмоциями</a:t>
            </a:r>
            <a:r>
              <a:rPr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5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0" dirty="0">
                <a:latin typeface="Microsoft Sans Serif" panose="020B0604020202020204"/>
                <a:cs typeface="Microsoft Sans Serif" panose="020B0604020202020204"/>
              </a:rPr>
              <a:t>почувствовать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0" dirty="0">
                <a:latin typeface="Microsoft Sans Serif" panose="020B0604020202020204"/>
                <a:cs typeface="Microsoft Sans Serif" panose="020B0604020202020204"/>
              </a:rPr>
              <a:t>себя</a:t>
            </a:r>
          </a:p>
          <a:p>
            <a:pPr marL="1269365" marR="5080" indent="-635" algn="ctr">
              <a:lnSpc>
                <a:spcPct val="100000"/>
              </a:lnSpc>
            </a:pPr>
            <a:r>
              <a:rPr spc="-20" dirty="0">
                <a:latin typeface="Microsoft Sans Serif" panose="020B0604020202020204"/>
                <a:cs typeface="Microsoft Sans Serif" panose="020B0604020202020204"/>
              </a:rPr>
              <a:t>защищенным.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40" dirty="0">
                <a:latin typeface="Microsoft Sans Serif" panose="020B0604020202020204"/>
                <a:cs typeface="Microsoft Sans Serif" panose="020B0604020202020204"/>
              </a:rPr>
              <a:t>Разговор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dirty="0"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0" dirty="0">
                <a:latin typeface="Microsoft Sans Serif" panose="020B0604020202020204"/>
                <a:cs typeface="Microsoft Sans Serif" panose="020B0604020202020204"/>
              </a:rPr>
              <a:t>учителем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dirty="0"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0" dirty="0">
                <a:latin typeface="Microsoft Sans Serif" panose="020B0604020202020204"/>
                <a:cs typeface="Microsoft Sans Serif" panose="020B0604020202020204"/>
              </a:rPr>
              <a:t>спокойной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5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0" dirty="0">
                <a:latin typeface="Microsoft Sans Serif" panose="020B0604020202020204"/>
                <a:cs typeface="Microsoft Sans Serif" panose="020B0604020202020204"/>
              </a:rPr>
              <a:t>уважительной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15" dirty="0">
                <a:latin typeface="Microsoft Sans Serif" panose="020B0604020202020204"/>
                <a:cs typeface="Microsoft Sans Serif" panose="020B0604020202020204"/>
              </a:rPr>
              <a:t>форме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5" dirty="0">
                <a:latin typeface="Microsoft Sans Serif" panose="020B0604020202020204"/>
                <a:cs typeface="Microsoft Sans Serif" panose="020B0604020202020204"/>
              </a:rPr>
              <a:t>позволит </a:t>
            </a:r>
            <a:r>
              <a:rPr spc="-459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15" dirty="0">
                <a:latin typeface="Microsoft Sans Serif" panose="020B0604020202020204"/>
                <a:cs typeface="Microsoft Sans Serif" panose="020B0604020202020204"/>
              </a:rPr>
              <a:t>обсудить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0" dirty="0">
                <a:latin typeface="Microsoft Sans Serif" panose="020B0604020202020204"/>
                <a:cs typeface="Microsoft Sans Serif" panose="020B0604020202020204"/>
              </a:rPr>
              <a:t>проблему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5" dirty="0">
                <a:latin typeface="Microsoft Sans Serif" panose="020B0604020202020204"/>
                <a:cs typeface="Microsoft Sans Serif" panose="020B0604020202020204"/>
              </a:rPr>
              <a:t>профессионально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5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5" dirty="0">
                <a:latin typeface="Microsoft Sans Serif" panose="020B0604020202020204"/>
                <a:cs typeface="Microsoft Sans Serif" panose="020B0604020202020204"/>
              </a:rPr>
              <a:t>корректно,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5" dirty="0"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5" dirty="0">
                <a:latin typeface="Microsoft Sans Serif" panose="020B0604020202020204"/>
                <a:cs typeface="Microsoft Sans Serif" panose="020B0604020202020204"/>
              </a:rPr>
              <a:t>создавая</a:t>
            </a:r>
            <a:r>
              <a:rPr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0" dirty="0">
                <a:latin typeface="Microsoft Sans Serif" panose="020B0604020202020204"/>
                <a:cs typeface="Microsoft Sans Serif" panose="020B0604020202020204"/>
              </a:rPr>
              <a:t>дополнительного </a:t>
            </a:r>
            <a:r>
              <a:rPr spc="-4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15" dirty="0">
                <a:latin typeface="Microsoft Sans Serif" panose="020B0604020202020204"/>
                <a:cs typeface="Microsoft Sans Serif" panose="020B0604020202020204"/>
              </a:rPr>
              <a:t>напряжения.</a:t>
            </a:r>
            <a:r>
              <a:rPr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15" dirty="0">
                <a:latin typeface="Microsoft Sans Serif" panose="020B0604020202020204"/>
                <a:cs typeface="Microsoft Sans Serif" panose="020B0604020202020204"/>
              </a:rPr>
              <a:t>Извинения</a:t>
            </a:r>
            <a:r>
              <a:rPr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0" dirty="0">
                <a:latin typeface="Microsoft Sans Serif" panose="020B0604020202020204"/>
                <a:cs typeface="Microsoft Sans Serif" panose="020B0604020202020204"/>
              </a:rPr>
              <a:t>перед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15" dirty="0">
                <a:latin typeface="Microsoft Sans Serif" panose="020B0604020202020204"/>
                <a:cs typeface="Microsoft Sans Serif" panose="020B0604020202020204"/>
              </a:rPr>
              <a:t>Андреем</a:t>
            </a:r>
            <a:r>
              <a:rPr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20" dirty="0">
                <a:latin typeface="Microsoft Sans Serif" panose="020B0604020202020204"/>
                <a:cs typeface="Microsoft Sans Serif" panose="020B0604020202020204"/>
              </a:rPr>
              <a:t>помогут</a:t>
            </a:r>
            <a:r>
              <a:rPr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10" dirty="0">
                <a:latin typeface="Microsoft Sans Serif" panose="020B0604020202020204"/>
                <a:cs typeface="Microsoft Sans Serif" panose="020B0604020202020204"/>
              </a:rPr>
              <a:t>восстановить</a:t>
            </a:r>
            <a:r>
              <a:rPr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10" dirty="0">
                <a:latin typeface="Microsoft Sans Serif" panose="020B0604020202020204"/>
                <a:cs typeface="Microsoft Sans Serif" panose="020B0604020202020204"/>
              </a:rPr>
              <a:t>доверие</a:t>
            </a:r>
            <a:r>
              <a:rPr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pc="-5" dirty="0">
                <a:latin typeface="Microsoft Sans Serif" panose="020B0604020202020204"/>
                <a:cs typeface="Microsoft Sans Serif" panose="020B0604020202020204"/>
              </a:rPr>
              <a:t>и</a:t>
            </a:r>
          </a:p>
        </p:txBody>
      </p:sp>
      <p:sp>
        <p:nvSpPr>
          <p:cNvPr id="9" name="object 9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Текстовое поле 10"/>
          <p:cNvSpPr txBox="1"/>
          <p:nvPr/>
        </p:nvSpPr>
        <p:spPr>
          <a:xfrm>
            <a:off x="-1523365" y="1512570"/>
            <a:ext cx="9909810" cy="338963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12700" marR="4973320" algn="ctr">
              <a:lnSpc>
                <a:spcPct val="107000"/>
              </a:lnSpc>
              <a:spcBef>
                <a:spcPts val="100"/>
              </a:spcBef>
            </a:pPr>
            <a:r>
              <a:rPr dirty="0"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Мама поддержала сына, а с учителем </a:t>
            </a:r>
            <a:r>
              <a:rPr spc="-590" dirty="0"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</a:t>
            </a:r>
            <a:r>
              <a:rPr dirty="0"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поговорила о соблюдении </a:t>
            </a:r>
            <a:r>
              <a:rPr spc="5" dirty="0"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</a:t>
            </a:r>
            <a:r>
              <a:rPr dirty="0"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педагогической этики, и попросить </a:t>
            </a:r>
            <a:r>
              <a:rPr spc="5" dirty="0"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</a:t>
            </a:r>
            <a:r>
              <a:rPr dirty="0"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извинения</a:t>
            </a:r>
            <a:r>
              <a:rPr spc="5" dirty="0"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</a:t>
            </a:r>
            <a:r>
              <a:rPr dirty="0"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у</a:t>
            </a:r>
            <a:r>
              <a:rPr spc="5" dirty="0"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 </a:t>
            </a:r>
            <a:r>
              <a:rPr dirty="0">
                <a:solidFill>
                  <a:schemeClr val="bg1"/>
                </a:solidFill>
                <a:latin typeface="Arial Black" panose="020B0A04020102020204" charset="0"/>
                <a:cs typeface="Arial Black" panose="020B0A04020102020204" charset="0"/>
                <a:sym typeface="+mn-ea"/>
              </a:rPr>
              <a:t>Андрея.</a:t>
            </a:r>
            <a:endParaRPr lang="ru-RU" altLang="en-US" dirty="0">
              <a:solidFill>
                <a:schemeClr val="bg1"/>
              </a:solidFill>
              <a:latin typeface="Arial Black" panose="020B0A04020102020204" charset="0"/>
              <a:cs typeface="Arial Black" panose="020B0A04020102020204" charset="0"/>
              <a:sym typeface="+mn-ea"/>
            </a:endParaRPr>
          </a:p>
        </p:txBody>
      </p:sp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47266" y="395274"/>
            <a:ext cx="9588500" cy="12458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3842385" algn="l"/>
              </a:tabLst>
            </a:pPr>
            <a:r>
              <a:rPr sz="8000" spc="-5" dirty="0">
                <a:solidFill>
                  <a:srgbClr val="000000"/>
                </a:solidFill>
              </a:rPr>
              <a:t>Узнай	результат</a:t>
            </a:r>
            <a:endParaRPr sz="8000"/>
          </a:p>
        </p:txBody>
      </p:sp>
      <p:grpSp>
        <p:nvGrpSpPr>
          <p:cNvPr id="3" name="object 3"/>
          <p:cNvGrpSpPr/>
          <p:nvPr/>
        </p:nvGrpSpPr>
        <p:grpSpPr>
          <a:xfrm>
            <a:off x="204228" y="1667167"/>
            <a:ext cx="11710035" cy="4899660"/>
            <a:chOff x="204228" y="1667167"/>
            <a:chExt cx="11710035" cy="4899660"/>
          </a:xfrm>
        </p:grpSpPr>
        <p:sp>
          <p:nvSpPr>
            <p:cNvPr id="4" name="object 4"/>
            <p:cNvSpPr/>
            <p:nvPr/>
          </p:nvSpPr>
          <p:spPr>
            <a:xfrm>
              <a:off x="210312" y="1673351"/>
              <a:ext cx="11698605" cy="4874895"/>
            </a:xfrm>
            <a:custGeom>
              <a:avLst/>
              <a:gdLst/>
              <a:ahLst/>
              <a:cxnLst/>
              <a:rect l="l" t="t" r="r" b="b"/>
              <a:pathLst>
                <a:path w="11698605" h="4874895">
                  <a:moveTo>
                    <a:pt x="11698224" y="0"/>
                  </a:moveTo>
                  <a:lnTo>
                    <a:pt x="8741664" y="0"/>
                  </a:lnTo>
                  <a:lnTo>
                    <a:pt x="5788152" y="0"/>
                  </a:lnTo>
                  <a:lnTo>
                    <a:pt x="2971800" y="0"/>
                  </a:lnTo>
                  <a:lnTo>
                    <a:pt x="0" y="0"/>
                  </a:lnTo>
                  <a:lnTo>
                    <a:pt x="0" y="4874425"/>
                  </a:lnTo>
                  <a:lnTo>
                    <a:pt x="2971800" y="4874425"/>
                  </a:lnTo>
                  <a:lnTo>
                    <a:pt x="5788152" y="4874425"/>
                  </a:lnTo>
                  <a:lnTo>
                    <a:pt x="8741664" y="4874425"/>
                  </a:lnTo>
                  <a:lnTo>
                    <a:pt x="11698224" y="4874425"/>
                  </a:lnTo>
                  <a:lnTo>
                    <a:pt x="11698224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04228" y="1667166"/>
              <a:ext cx="11710035" cy="4899660"/>
            </a:xfrm>
            <a:custGeom>
              <a:avLst/>
              <a:gdLst/>
              <a:ahLst/>
              <a:cxnLst/>
              <a:rect l="l" t="t" r="r" b="b"/>
              <a:pathLst>
                <a:path w="11710035" h="4899659">
                  <a:moveTo>
                    <a:pt x="11710035" y="6350"/>
                  </a:moveTo>
                  <a:lnTo>
                    <a:pt x="11703685" y="6350"/>
                  </a:lnTo>
                  <a:lnTo>
                    <a:pt x="11703685" y="0"/>
                  </a:lnTo>
                  <a:lnTo>
                    <a:pt x="6350" y="0"/>
                  </a:lnTo>
                  <a:lnTo>
                    <a:pt x="6350" y="6350"/>
                  </a:lnTo>
                  <a:lnTo>
                    <a:pt x="0" y="6350"/>
                  </a:lnTo>
                  <a:lnTo>
                    <a:pt x="0" y="4899660"/>
                  </a:lnTo>
                  <a:lnTo>
                    <a:pt x="12700" y="4899660"/>
                  </a:lnTo>
                  <a:lnTo>
                    <a:pt x="12700" y="12700"/>
                  </a:lnTo>
                  <a:lnTo>
                    <a:pt x="2971165" y="12700"/>
                  </a:lnTo>
                  <a:lnTo>
                    <a:pt x="2971165" y="4899660"/>
                  </a:lnTo>
                  <a:lnTo>
                    <a:pt x="2983865" y="4899660"/>
                  </a:lnTo>
                  <a:lnTo>
                    <a:pt x="2983865" y="12700"/>
                  </a:lnTo>
                  <a:lnTo>
                    <a:pt x="5787390" y="12700"/>
                  </a:lnTo>
                  <a:lnTo>
                    <a:pt x="5787390" y="4899660"/>
                  </a:lnTo>
                  <a:lnTo>
                    <a:pt x="5800090" y="4899660"/>
                  </a:lnTo>
                  <a:lnTo>
                    <a:pt x="5800090" y="12700"/>
                  </a:lnTo>
                  <a:lnTo>
                    <a:pt x="8740775" y="12700"/>
                  </a:lnTo>
                  <a:lnTo>
                    <a:pt x="8740775" y="4899660"/>
                  </a:lnTo>
                  <a:lnTo>
                    <a:pt x="8753475" y="4899660"/>
                  </a:lnTo>
                  <a:lnTo>
                    <a:pt x="8753475" y="12700"/>
                  </a:lnTo>
                  <a:lnTo>
                    <a:pt x="11697335" y="12700"/>
                  </a:lnTo>
                  <a:lnTo>
                    <a:pt x="11697335" y="4899660"/>
                  </a:lnTo>
                  <a:lnTo>
                    <a:pt x="11710035" y="4899660"/>
                  </a:lnTo>
                  <a:lnTo>
                    <a:pt x="11710035" y="635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23303" y="3957611"/>
            <a:ext cx="254571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Вы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чаще выбирали </a:t>
            </a:r>
            <a:r>
              <a:rPr sz="18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деструктивные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варианты </a:t>
            </a:r>
            <a:r>
              <a:rPr sz="1800" b="1" spc="-39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действий</a:t>
            </a:r>
            <a:endParaRPr sz="18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606558" y="3774732"/>
            <a:ext cx="196723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0795" algn="just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Вы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чаще выбирали </a:t>
            </a:r>
            <a:r>
              <a:rPr sz="1800" b="1" spc="-39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неконструктивные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варианты</a:t>
            </a:r>
            <a:r>
              <a:rPr sz="1800" b="1" spc="-8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действий</a:t>
            </a:r>
            <a:endParaRPr sz="18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028448" y="3683292"/>
            <a:ext cx="28917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Вы</a:t>
            </a:r>
            <a:r>
              <a:rPr sz="1800" b="1" spc="-2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чаще</a:t>
            </a:r>
            <a:r>
              <a:rPr sz="1800" b="1" spc="-2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выбирали</a:t>
            </a:r>
            <a:r>
              <a:rPr sz="1800" b="1" spc="-2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частично</a:t>
            </a:r>
            <a:endParaRPr sz="18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147193" y="3957611"/>
            <a:ext cx="26555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64235" marR="5080" indent="-85217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конструктивные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варианты </a:t>
            </a:r>
            <a:r>
              <a:rPr sz="1800" b="1" spc="-39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действий</a:t>
            </a:r>
            <a:endParaRPr sz="18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101849" y="3820452"/>
            <a:ext cx="2655570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35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Вы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чаще выбирали </a:t>
            </a:r>
            <a:r>
              <a:rPr sz="18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конструктивные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варианты </a:t>
            </a:r>
            <a:r>
              <a:rPr sz="1800" b="1" spc="-39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18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действий</a:t>
            </a:r>
            <a:endParaRPr sz="18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849091" y="1888934"/>
            <a:ext cx="1244600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-5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32-3</a:t>
            </a:r>
            <a:r>
              <a:rPr sz="3200" dirty="0">
                <a:solidFill>
                  <a:srgbClr val="FFFFFF"/>
                </a:solidFill>
                <a:latin typeface="Verdana" panose="020B0604030504040204"/>
                <a:cs typeface="Verdana" panose="020B0604030504040204"/>
              </a:rPr>
              <a:t>6</a:t>
            </a:r>
            <a:endParaRPr sz="3200">
              <a:latin typeface="Verdana" panose="020B0604030504040204"/>
              <a:cs typeface="Verdana" panose="020B0604030504040204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688742" y="1299527"/>
            <a:ext cx="9503410" cy="5457825"/>
          </a:xfrm>
          <a:custGeom>
            <a:avLst/>
            <a:gdLst/>
            <a:ahLst/>
            <a:cxnLst/>
            <a:rect l="l" t="t" r="r" b="b"/>
            <a:pathLst>
              <a:path w="9503410" h="5457825">
                <a:moveTo>
                  <a:pt x="9503258" y="1070406"/>
                </a:moveTo>
                <a:lnTo>
                  <a:pt x="6126734" y="1067396"/>
                </a:lnTo>
                <a:lnTo>
                  <a:pt x="6127674" y="288455"/>
                </a:lnTo>
                <a:lnTo>
                  <a:pt x="6120054" y="288442"/>
                </a:lnTo>
                <a:lnTo>
                  <a:pt x="6119114" y="1067396"/>
                </a:lnTo>
                <a:lnTo>
                  <a:pt x="3411131" y="1064983"/>
                </a:lnTo>
                <a:lnTo>
                  <a:pt x="3409454" y="0"/>
                </a:lnTo>
                <a:lnTo>
                  <a:pt x="3401834" y="12"/>
                </a:lnTo>
                <a:lnTo>
                  <a:pt x="3403511" y="1064971"/>
                </a:lnTo>
                <a:lnTo>
                  <a:pt x="0" y="1061923"/>
                </a:lnTo>
                <a:lnTo>
                  <a:pt x="0" y="1069543"/>
                </a:lnTo>
                <a:lnTo>
                  <a:pt x="3403523" y="1072591"/>
                </a:lnTo>
                <a:lnTo>
                  <a:pt x="3410458" y="5457660"/>
                </a:lnTo>
                <a:lnTo>
                  <a:pt x="3418078" y="5457647"/>
                </a:lnTo>
                <a:lnTo>
                  <a:pt x="3411143" y="1072603"/>
                </a:lnTo>
                <a:lnTo>
                  <a:pt x="6119114" y="1075016"/>
                </a:lnTo>
                <a:lnTo>
                  <a:pt x="6114300" y="5113490"/>
                </a:lnTo>
                <a:lnTo>
                  <a:pt x="6121920" y="5113502"/>
                </a:lnTo>
                <a:lnTo>
                  <a:pt x="6126734" y="1075016"/>
                </a:lnTo>
                <a:lnTo>
                  <a:pt x="9503258" y="1078026"/>
                </a:lnTo>
                <a:lnTo>
                  <a:pt x="9503258" y="107040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184897" y="1873885"/>
            <a:ext cx="6598284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2735580" algn="l"/>
                <a:tab pos="5452745" algn="l"/>
              </a:tabLst>
            </a:pPr>
            <a:r>
              <a:rPr sz="32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0</a:t>
            </a:r>
            <a:r>
              <a:rPr sz="32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- 10	10</a:t>
            </a:r>
            <a:r>
              <a:rPr sz="3200" b="1" spc="-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- 22	23</a:t>
            </a:r>
            <a:r>
              <a:rPr sz="3200" b="1" spc="-50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-</a:t>
            </a:r>
            <a:r>
              <a:rPr sz="3200" b="1" spc="-45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 </a:t>
            </a:r>
            <a:r>
              <a:rPr sz="3200" b="1" dirty="0">
                <a:solidFill>
                  <a:srgbClr val="FFFFFF"/>
                </a:solidFill>
                <a:latin typeface="Calibri" panose="020F0502020204030204"/>
                <a:cs typeface="Calibri" panose="020F0502020204030204"/>
              </a:rPr>
              <a:t>31</a:t>
            </a:r>
            <a:endParaRPr sz="3200">
              <a:latin typeface="Calibri" panose="020F0502020204030204"/>
              <a:cs typeface="Calibri" panose="020F0502020204030204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5371" y="494804"/>
            <a:ext cx="11175365" cy="54743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Black" panose="020B0A04020102020204"/>
                <a:cs typeface="Arial Black" panose="020B0A04020102020204"/>
              </a:rPr>
              <a:t>Чаще выбирали</a:t>
            </a:r>
            <a:r>
              <a:rPr sz="2200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2200" spc="-5" dirty="0">
                <a:latin typeface="Arial Black" panose="020B0A04020102020204"/>
                <a:cs typeface="Arial Black" panose="020B0A04020102020204"/>
              </a:rPr>
              <a:t>деструктивные варианты</a:t>
            </a:r>
            <a:endParaRPr sz="2200">
              <a:latin typeface="Arial Black" panose="020B0A04020102020204"/>
              <a:cs typeface="Arial Black" panose="020B0A04020102020204"/>
            </a:endParaRPr>
          </a:p>
          <a:p>
            <a:pPr marL="82550">
              <a:lnSpc>
                <a:spcPct val="100000"/>
              </a:lnSpc>
              <a:spcBef>
                <a:spcPts val="2000"/>
              </a:spcBef>
            </a:pP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Рекомендации</a:t>
            </a:r>
            <a:r>
              <a:rPr sz="2200" spc="-25" dirty="0">
                <a:latin typeface="Times New Roman" panose="02020603050405020304"/>
                <a:cs typeface="Times New Roman" panose="02020603050405020304"/>
              </a:rPr>
              <a:t>:</a:t>
            </a:r>
            <a:endParaRPr sz="2200">
              <a:latin typeface="Times New Roman" panose="02020603050405020304"/>
              <a:cs typeface="Times New Roman" panose="02020603050405020304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150">
              <a:latin typeface="Times New Roman" panose="02020603050405020304"/>
              <a:cs typeface="Times New Roman" panose="02020603050405020304"/>
            </a:endParaRPr>
          </a:p>
          <a:p>
            <a:pPr marL="12700" marR="16510">
              <a:lnSpc>
                <a:spcPts val="2380"/>
              </a:lnSpc>
              <a:buAutoNum type="arabicPeriod"/>
              <a:tabLst>
                <a:tab pos="327660" algn="l"/>
              </a:tabLst>
            </a:pP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Осознание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последствий: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подумайте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о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том,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80" dirty="0">
                <a:latin typeface="Microsoft Sans Serif" panose="020B0604020202020204"/>
                <a:cs typeface="Microsoft Sans Serif" panose="020B0604020202020204"/>
              </a:rPr>
              <a:t>как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dirty="0">
                <a:latin typeface="Microsoft Sans Serif" panose="020B0604020202020204"/>
                <a:cs typeface="Microsoft Sans Serif" panose="020B0604020202020204"/>
              </a:rPr>
              <a:t>любой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Ваш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выбор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влияет</a:t>
            </a:r>
            <a:r>
              <a:rPr sz="2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других </a:t>
            </a:r>
            <a:r>
              <a:rPr sz="2200" spc="-5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людей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dirty="0">
                <a:latin typeface="Microsoft Sans Serif" panose="020B0604020202020204"/>
                <a:cs typeface="Microsoft Sans Serif" panose="020B0604020202020204"/>
              </a:rPr>
              <a:t>общую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40" dirty="0">
                <a:latin typeface="Microsoft Sans Serif" panose="020B0604020202020204"/>
                <a:cs typeface="Microsoft Sans Serif" panose="020B0604020202020204"/>
              </a:rPr>
              <a:t>атмосферу.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5" dirty="0">
                <a:latin typeface="Microsoft Sans Serif" panose="020B0604020202020204"/>
                <a:cs typeface="Microsoft Sans Serif" panose="020B0604020202020204"/>
              </a:rPr>
              <a:t>Деструктивные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действия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могут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привести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40" dirty="0"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2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разрушению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0" dirty="0">
                <a:latin typeface="Microsoft Sans Serif" panose="020B0604020202020204"/>
                <a:cs typeface="Microsoft Sans Serif" panose="020B0604020202020204"/>
              </a:rPr>
              <a:t>коллектива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ухудшению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ваших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собственных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шансов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успех.</a:t>
            </a:r>
            <a:endParaRPr sz="22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Microsoft Sans Serif" panose="020B0604020202020204"/>
              <a:buAutoNum type="arabicPeriod"/>
            </a:pPr>
            <a:endParaRPr sz="2050">
              <a:latin typeface="Microsoft Sans Serif" panose="020B0604020202020204"/>
              <a:cs typeface="Microsoft Sans Serif" panose="020B0604020202020204"/>
            </a:endParaRPr>
          </a:p>
          <a:p>
            <a:pPr marL="12700" marR="5080" indent="81915">
              <a:lnSpc>
                <a:spcPts val="2380"/>
              </a:lnSpc>
              <a:buAutoNum type="arabicPeriod"/>
              <a:tabLst>
                <a:tab pos="409575" algn="l"/>
              </a:tabLst>
            </a:pP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Переосмысление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целей: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попробуйте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пересмотреть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свои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цели.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именно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вы </a:t>
            </a:r>
            <a:r>
              <a:rPr sz="220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хотите</a:t>
            </a:r>
            <a:r>
              <a:rPr sz="22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достичь?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5" dirty="0">
                <a:latin typeface="Microsoft Sans Serif" panose="020B0604020202020204"/>
                <a:cs typeface="Microsoft Sans Serif" panose="020B0604020202020204"/>
              </a:rPr>
              <a:t>Возможно,</a:t>
            </a:r>
            <a:r>
              <a:rPr sz="22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есть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другие</a:t>
            </a:r>
            <a:r>
              <a:rPr sz="22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способы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добиться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5" dirty="0">
                <a:latin typeface="Microsoft Sans Serif" panose="020B0604020202020204"/>
                <a:cs typeface="Microsoft Sans Serif" panose="020B0604020202020204"/>
              </a:rPr>
              <a:t>желаемого</a:t>
            </a:r>
            <a:r>
              <a:rPr sz="22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0" dirty="0">
                <a:latin typeface="Microsoft Sans Serif" panose="020B0604020202020204"/>
                <a:cs typeface="Microsoft Sans Serif" panose="020B0604020202020204"/>
              </a:rPr>
              <a:t>результата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60" dirty="0">
                <a:latin typeface="Microsoft Sans Serif" panose="020B0604020202020204"/>
                <a:cs typeface="Microsoft Sans Serif" panose="020B0604020202020204"/>
              </a:rPr>
              <a:t>без </a:t>
            </a:r>
            <a:r>
              <a:rPr sz="2200" spc="-5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разрушения.</a:t>
            </a:r>
            <a:endParaRPr sz="22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40"/>
              </a:spcBef>
              <a:buFont typeface="Microsoft Sans Serif" panose="020B0604020202020204"/>
              <a:buAutoNum type="arabicPeriod"/>
            </a:pPr>
            <a:endParaRPr sz="2050">
              <a:latin typeface="Microsoft Sans Serif" panose="020B0604020202020204"/>
              <a:cs typeface="Microsoft Sans Serif" panose="020B0604020202020204"/>
            </a:endParaRPr>
          </a:p>
          <a:p>
            <a:pPr marL="12700" marR="282575">
              <a:lnSpc>
                <a:spcPts val="2380"/>
              </a:lnSpc>
              <a:buAutoNum type="arabicPeriod"/>
              <a:tabLst>
                <a:tab pos="327660" algn="l"/>
              </a:tabLst>
            </a:pPr>
            <a:r>
              <a:rPr sz="2200" spc="-30" dirty="0">
                <a:latin typeface="Microsoft Sans Serif" panose="020B0604020202020204"/>
                <a:cs typeface="Microsoft Sans Serif" panose="020B0604020202020204"/>
              </a:rPr>
              <a:t>Развитие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эмпатии: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постарайтесь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поставить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себя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место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других.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14" dirty="0">
                <a:latin typeface="Microsoft Sans Serif" panose="020B0604020202020204"/>
                <a:cs typeface="Microsoft Sans Serif" panose="020B0604020202020204"/>
              </a:rPr>
              <a:t>Как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бы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вы </a:t>
            </a:r>
            <a:r>
              <a:rPr sz="220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чувствовали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себя,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dirty="0">
                <a:latin typeface="Microsoft Sans Serif" panose="020B0604020202020204"/>
                <a:cs typeface="Microsoft Sans Serif" panose="020B0604020202020204"/>
              </a:rPr>
              <a:t>если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бы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5" dirty="0">
                <a:latin typeface="Microsoft Sans Serif" panose="020B0604020202020204"/>
                <a:cs typeface="Microsoft Sans Serif" panose="020B0604020202020204"/>
              </a:rPr>
              <a:t>кто-то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действовал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0" dirty="0">
                <a:latin typeface="Microsoft Sans Serif" panose="020B0604020202020204"/>
                <a:cs typeface="Microsoft Sans Serif" panose="020B0604020202020204"/>
              </a:rPr>
              <a:t>таким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5" dirty="0">
                <a:latin typeface="Microsoft Sans Serif" panose="020B0604020202020204"/>
                <a:cs typeface="Microsoft Sans Serif" panose="020B0604020202020204"/>
              </a:rPr>
              <a:t>образом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по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отношению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40" dirty="0"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вам?</a:t>
            </a:r>
            <a:endParaRPr sz="22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5"/>
              </a:spcBef>
              <a:buFont typeface="Microsoft Sans Serif" panose="020B0604020202020204"/>
              <a:buAutoNum type="arabicPeriod"/>
            </a:pPr>
            <a:endParaRPr sz="2100">
              <a:latin typeface="Microsoft Sans Serif" panose="020B0604020202020204"/>
              <a:cs typeface="Microsoft Sans Serif" panose="020B0604020202020204"/>
            </a:endParaRPr>
          </a:p>
          <a:p>
            <a:pPr marL="12700" marR="221615">
              <a:lnSpc>
                <a:spcPct val="88000"/>
              </a:lnSpc>
              <a:spcBef>
                <a:spcPts val="5"/>
              </a:spcBef>
              <a:buAutoNum type="arabicPeriod"/>
              <a:tabLst>
                <a:tab pos="327660" algn="l"/>
              </a:tabLst>
            </a:pPr>
            <a:r>
              <a:rPr sz="2200" spc="-30" dirty="0">
                <a:latin typeface="Microsoft Sans Serif" panose="020B0604020202020204"/>
                <a:cs typeface="Microsoft Sans Serif" panose="020B0604020202020204"/>
              </a:rPr>
              <a:t>Работа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над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самоконтролем: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развивайте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0" dirty="0">
                <a:latin typeface="Microsoft Sans Serif" panose="020B0604020202020204"/>
                <a:cs typeface="Microsoft Sans Serif" panose="020B0604020202020204"/>
              </a:rPr>
              <a:t>навыки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управления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своими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эмоциями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220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реакцией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стрессовые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ситуации.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Это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45" dirty="0">
                <a:latin typeface="Microsoft Sans Serif" panose="020B0604020202020204"/>
                <a:cs typeface="Microsoft Sans Serif" panose="020B0604020202020204"/>
              </a:rPr>
              <a:t>поможет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5" dirty="0">
                <a:latin typeface="Microsoft Sans Serif" panose="020B0604020202020204"/>
                <a:cs typeface="Microsoft Sans Serif" panose="020B0604020202020204"/>
              </a:rPr>
              <a:t>вам</a:t>
            </a:r>
            <a:r>
              <a:rPr sz="2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принимать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более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взвешенные </a:t>
            </a:r>
            <a:r>
              <a:rPr sz="2200" spc="-5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решения.</a:t>
            </a:r>
            <a:endParaRPr sz="22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59041" y="1108697"/>
            <a:ext cx="10885805" cy="44456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 Black" panose="020B0A04020102020204"/>
                <a:cs typeface="Arial Black" panose="020B0A04020102020204"/>
              </a:rPr>
              <a:t>Чаще</a:t>
            </a:r>
            <a:r>
              <a:rPr sz="2000" spc="-5" dirty="0">
                <a:latin typeface="Arial Black" panose="020B0A04020102020204"/>
                <a:cs typeface="Arial Black" panose="020B0A04020102020204"/>
              </a:rPr>
              <a:t> выбирали</a:t>
            </a:r>
            <a:r>
              <a:rPr sz="2000" spc="-10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2000" spc="-5" dirty="0">
                <a:latin typeface="Arial Black" panose="020B0A04020102020204"/>
                <a:cs typeface="Arial Black" panose="020B0A04020102020204"/>
              </a:rPr>
              <a:t>неконструктивные варианты</a:t>
            </a:r>
            <a:endParaRPr sz="2000">
              <a:latin typeface="Arial Black" panose="020B0A04020102020204"/>
              <a:cs typeface="Arial Black" panose="020B0A04020102020204"/>
            </a:endParaRPr>
          </a:p>
          <a:p>
            <a:pPr marL="12700">
              <a:lnSpc>
                <a:spcPct val="100000"/>
              </a:lnSpc>
              <a:spcBef>
                <a:spcPts val="1825"/>
              </a:spcBef>
            </a:pP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Рекомендации: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00">
              <a:latin typeface="Microsoft Sans Serif" panose="020B0604020202020204"/>
              <a:cs typeface="Microsoft Sans Serif" panose="020B0604020202020204"/>
            </a:endParaRPr>
          </a:p>
          <a:p>
            <a:pPr marL="12700" marR="575945">
              <a:lnSpc>
                <a:spcPts val="2160"/>
              </a:lnSpc>
              <a:buAutoNum type="arabicPeriod"/>
              <a:tabLst>
                <a:tab pos="298450" algn="l"/>
              </a:tabLst>
            </a:pP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Анализ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решений: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проанализируйте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свои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прошлые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выборы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подумайте,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почему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они </a:t>
            </a:r>
            <a:r>
              <a:rPr sz="2000" spc="-52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оказались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неконструктивными.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65" dirty="0">
                <a:latin typeface="Microsoft Sans Serif" panose="020B0604020202020204"/>
                <a:cs typeface="Microsoft Sans Serif" panose="020B0604020202020204"/>
              </a:rPr>
              <a:t>Какие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факторы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повлияли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ваш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выбор?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Microsoft Sans Serif" panose="020B0604020202020204"/>
              <a:buAutoNum type="arabicPeriod"/>
            </a:pPr>
            <a:endParaRPr sz="1900">
              <a:latin typeface="Microsoft Sans Serif" panose="020B0604020202020204"/>
              <a:cs typeface="Microsoft Sans Serif" panose="020B0604020202020204"/>
            </a:endParaRPr>
          </a:p>
          <a:p>
            <a:pPr marL="12700" marR="165100">
              <a:lnSpc>
                <a:spcPts val="2160"/>
              </a:lnSpc>
              <a:buAutoNum type="arabicPeriod"/>
              <a:tabLst>
                <a:tab pos="298450" algn="l"/>
              </a:tabLst>
            </a:pP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Планирование: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перед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принятием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решения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старайтесь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продумывать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latin typeface="Microsoft Sans Serif" panose="020B0604020202020204"/>
                <a:cs typeface="Microsoft Sans Serif" panose="020B0604020202020204"/>
              </a:rPr>
              <a:t>возможные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последствия.</a:t>
            </a:r>
            <a:r>
              <a:rPr sz="20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Создайте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план</a:t>
            </a:r>
            <a:r>
              <a:rPr sz="20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действий,</a:t>
            </a:r>
            <a:r>
              <a:rPr sz="20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который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0" dirty="0">
                <a:latin typeface="Microsoft Sans Serif" panose="020B0604020202020204"/>
                <a:cs typeface="Microsoft Sans Serif" panose="020B0604020202020204"/>
              </a:rPr>
              <a:t>будет</a:t>
            </a:r>
            <a:r>
              <a:rPr sz="20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способствовать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достижению</a:t>
            </a:r>
            <a:r>
              <a:rPr sz="20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общих </a:t>
            </a:r>
            <a:r>
              <a:rPr sz="2000" spc="-51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целей.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Microsoft Sans Serif" panose="020B0604020202020204"/>
              <a:buAutoNum type="arabicPeriod"/>
            </a:pPr>
            <a:endParaRPr sz="1900">
              <a:latin typeface="Microsoft Sans Serif" panose="020B0604020202020204"/>
              <a:cs typeface="Microsoft Sans Serif" panose="020B0604020202020204"/>
            </a:endParaRPr>
          </a:p>
          <a:p>
            <a:pPr marL="12700" marR="109855">
              <a:lnSpc>
                <a:spcPts val="2160"/>
              </a:lnSpc>
              <a:buAutoNum type="arabicPeriod"/>
              <a:tabLst>
                <a:tab pos="298450" algn="l"/>
              </a:tabLst>
            </a:pP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Коммуникация: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улучшайте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навыки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общения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другими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людьми.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Открытый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диалог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0" dirty="0">
                <a:latin typeface="Microsoft Sans Serif" panose="020B0604020202020204"/>
                <a:cs typeface="Microsoft Sans Serif" panose="020B0604020202020204"/>
              </a:rPr>
              <a:t>может </a:t>
            </a:r>
            <a:r>
              <a:rPr sz="2000" spc="-51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помочь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0" dirty="0">
                <a:latin typeface="Microsoft Sans Serif" panose="020B0604020202020204"/>
                <a:cs typeface="Microsoft Sans Serif" panose="020B0604020202020204"/>
              </a:rPr>
              <a:t>избежать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недоразумений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принять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более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конструктивные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решения.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Microsoft Sans Serif" panose="020B0604020202020204"/>
              <a:buAutoNum type="arabicPeriod"/>
            </a:pPr>
            <a:endParaRPr sz="1900">
              <a:latin typeface="Microsoft Sans Serif" panose="020B0604020202020204"/>
              <a:cs typeface="Microsoft Sans Serif" panose="020B0604020202020204"/>
            </a:endParaRPr>
          </a:p>
          <a:p>
            <a:pPr marL="12700" marR="5080" indent="74295">
              <a:lnSpc>
                <a:spcPts val="2160"/>
              </a:lnSpc>
              <a:buAutoNum type="arabicPeriod"/>
              <a:tabLst>
                <a:tab pos="372745" algn="l"/>
              </a:tabLst>
            </a:pP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Самообразование: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изучайте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стратегии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подходы,</a:t>
            </a:r>
            <a:r>
              <a:rPr sz="20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которые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могут</a:t>
            </a:r>
            <a:r>
              <a:rPr sz="20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помочь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вам</a:t>
            </a:r>
            <a:r>
              <a:rPr sz="20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принимать </a:t>
            </a:r>
            <a:r>
              <a:rPr sz="2000" spc="-52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более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обоснованные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эффективные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решения.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84682" y="898817"/>
            <a:ext cx="11337290" cy="49942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latin typeface="Arial Black" panose="020B0A04020102020204"/>
                <a:cs typeface="Arial Black" panose="020B0A04020102020204"/>
              </a:rPr>
              <a:t>Чаще</a:t>
            </a:r>
            <a:r>
              <a:rPr sz="2000" spc="-5" dirty="0">
                <a:latin typeface="Arial Black" panose="020B0A04020102020204"/>
                <a:cs typeface="Arial Black" panose="020B0A04020102020204"/>
              </a:rPr>
              <a:t> выбирали частично</a:t>
            </a:r>
            <a:r>
              <a:rPr sz="2000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2000" spc="-5" dirty="0">
                <a:latin typeface="Arial Black" panose="020B0A04020102020204"/>
                <a:cs typeface="Arial Black" panose="020B0A04020102020204"/>
              </a:rPr>
              <a:t>конструктивные</a:t>
            </a:r>
            <a:r>
              <a:rPr sz="2000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2000" spc="-5" dirty="0">
                <a:latin typeface="Arial Black" panose="020B0A04020102020204"/>
                <a:cs typeface="Arial Black" panose="020B0A04020102020204"/>
              </a:rPr>
              <a:t>варианты</a:t>
            </a:r>
            <a:endParaRPr sz="2000">
              <a:latin typeface="Arial Black" panose="020B0A04020102020204"/>
              <a:cs typeface="Arial Black" panose="020B0A04020102020204"/>
            </a:endParaRPr>
          </a:p>
          <a:p>
            <a:pPr>
              <a:lnSpc>
                <a:spcPct val="100000"/>
              </a:lnSpc>
              <a:spcBef>
                <a:spcPts val="55"/>
              </a:spcBef>
            </a:pPr>
            <a:endParaRPr sz="2850">
              <a:latin typeface="Arial Black" panose="020B0A04020102020204"/>
              <a:cs typeface="Arial Black" panose="020B0A04020102020204"/>
            </a:endParaRPr>
          </a:p>
          <a:p>
            <a:pPr marL="12700">
              <a:lnSpc>
                <a:spcPct val="100000"/>
              </a:lnSpc>
            </a:pP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Рекомендации: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1900">
              <a:latin typeface="Microsoft Sans Serif" panose="020B0604020202020204"/>
              <a:cs typeface="Microsoft Sans Serif" panose="020B0604020202020204"/>
            </a:endParaRPr>
          </a:p>
          <a:p>
            <a:pPr marL="12700" marR="83820">
              <a:lnSpc>
                <a:spcPts val="2160"/>
              </a:lnSpc>
              <a:buAutoNum type="arabicPeriod"/>
              <a:tabLst>
                <a:tab pos="298450" algn="l"/>
              </a:tabLst>
            </a:pP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Углубление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анализа: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продолжайте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анализировать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свои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решения,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но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сосредоточьтесь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тех </a:t>
            </a:r>
            <a:r>
              <a:rPr sz="2000" spc="-51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аспектах,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которые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сделали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их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частично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конструктивными.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Что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latin typeface="Microsoft Sans Serif" panose="020B0604020202020204"/>
                <a:cs typeface="Microsoft Sans Serif" panose="020B0604020202020204"/>
              </a:rPr>
              <a:t>можно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10" dirty="0">
                <a:latin typeface="Microsoft Sans Serif" panose="020B0604020202020204"/>
                <a:cs typeface="Microsoft Sans Serif" panose="020B0604020202020204"/>
              </a:rPr>
              <a:t>было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бы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улучшить?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Microsoft Sans Serif" panose="020B0604020202020204"/>
              <a:buAutoNum type="arabicPeriod"/>
            </a:pPr>
            <a:endParaRPr sz="1900">
              <a:latin typeface="Microsoft Sans Serif" panose="020B0604020202020204"/>
              <a:cs typeface="Microsoft Sans Serif" panose="020B0604020202020204"/>
            </a:endParaRPr>
          </a:p>
          <a:p>
            <a:pPr marL="12700" marR="5080">
              <a:lnSpc>
                <a:spcPts val="2160"/>
              </a:lnSpc>
              <a:buAutoNum type="arabicPeriod"/>
              <a:tabLst>
                <a:tab pos="298450" algn="l"/>
              </a:tabLst>
            </a:pP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Поиск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баланса: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стремитесь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находить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баланс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latin typeface="Microsoft Sans Serif" panose="020B0604020202020204"/>
                <a:cs typeface="Microsoft Sans Serif" panose="020B0604020202020204"/>
              </a:rPr>
              <a:t>между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личными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интересами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общими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целями. </a:t>
            </a:r>
            <a:r>
              <a:rPr sz="2000" spc="-51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Иногда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компромисс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0" dirty="0">
                <a:latin typeface="Microsoft Sans Serif" panose="020B0604020202020204"/>
                <a:cs typeface="Microsoft Sans Serif" panose="020B0604020202020204"/>
              </a:rPr>
              <a:t>может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5" dirty="0">
                <a:latin typeface="Microsoft Sans Serif" panose="020B0604020202020204"/>
                <a:cs typeface="Microsoft Sans Serif" panose="020B0604020202020204"/>
              </a:rPr>
              <a:t>оказаться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лучшим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решением.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Microsoft Sans Serif" panose="020B0604020202020204"/>
              <a:buAutoNum type="arabicPeriod"/>
            </a:pPr>
            <a:endParaRPr sz="1900">
              <a:latin typeface="Microsoft Sans Serif" panose="020B0604020202020204"/>
              <a:cs typeface="Microsoft Sans Serif" panose="020B0604020202020204"/>
            </a:endParaRPr>
          </a:p>
          <a:p>
            <a:pPr marL="12700" marR="204470" indent="74295">
              <a:lnSpc>
                <a:spcPct val="89000"/>
              </a:lnSpc>
              <a:buAutoNum type="arabicPeriod"/>
              <a:tabLst>
                <a:tab pos="372745" algn="l"/>
              </a:tabLst>
            </a:pP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Эффективное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взаимодействие: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чаще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выстраивайте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эффективное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взаимодействие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с </a:t>
            </a:r>
            <a:r>
              <a:rPr sz="2000" spc="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другими.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Общайтесь,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чтобы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создать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более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гармоничную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продуктивную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45" dirty="0">
                <a:latin typeface="Microsoft Sans Serif" panose="020B0604020202020204"/>
                <a:cs typeface="Microsoft Sans Serif" panose="020B0604020202020204"/>
              </a:rPr>
              <a:t>среду.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Обмен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идеями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30" dirty="0">
                <a:latin typeface="Microsoft Sans Serif" panose="020B0604020202020204"/>
                <a:cs typeface="Microsoft Sans Serif" panose="020B0604020202020204"/>
              </a:rPr>
              <a:t>поддержка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друг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друга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могут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значительно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повысить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эффективность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комфортность </a:t>
            </a:r>
            <a:r>
              <a:rPr sz="2000" spc="-51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взаимодействия.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Font typeface="Microsoft Sans Serif" panose="020B0604020202020204"/>
              <a:buAutoNum type="arabicPeriod"/>
            </a:pPr>
            <a:endParaRPr sz="2000">
              <a:latin typeface="Microsoft Sans Serif" panose="020B0604020202020204"/>
              <a:cs typeface="Microsoft Sans Serif" panose="020B0604020202020204"/>
            </a:endParaRPr>
          </a:p>
          <a:p>
            <a:pPr marL="12700" marR="1025525" indent="74295">
              <a:lnSpc>
                <a:spcPts val="2160"/>
              </a:lnSpc>
              <a:spcBef>
                <a:spcPts val="5"/>
              </a:spcBef>
              <a:buAutoNum type="arabicPeriod"/>
              <a:tabLst>
                <a:tab pos="372745" algn="l"/>
              </a:tabLst>
            </a:pP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Постоянное</a:t>
            </a:r>
            <a:r>
              <a:rPr sz="20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развитие:</a:t>
            </a:r>
            <a:r>
              <a:rPr sz="20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не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останавливайтесь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достигнутом.</a:t>
            </a:r>
            <a:r>
              <a:rPr sz="20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Постоянно</a:t>
            </a:r>
            <a:r>
              <a:rPr sz="20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стремитесь </a:t>
            </a:r>
            <a:r>
              <a:rPr sz="2000" spc="-51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5" dirty="0">
                <a:latin typeface="Microsoft Sans Serif" panose="020B0604020202020204"/>
                <a:cs typeface="Microsoft Sans Serif" panose="020B0604020202020204"/>
              </a:rPr>
              <a:t>улучшать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свои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5" dirty="0">
                <a:latin typeface="Microsoft Sans Serif" panose="020B0604020202020204"/>
                <a:cs typeface="Microsoft Sans Serif" panose="020B0604020202020204"/>
              </a:rPr>
              <a:t>навыки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10" dirty="0">
                <a:latin typeface="Microsoft Sans Serif" panose="020B0604020202020204"/>
                <a:cs typeface="Microsoft Sans Serif" panose="020B0604020202020204"/>
              </a:rPr>
              <a:t>принятия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5" dirty="0">
                <a:latin typeface="Microsoft Sans Serif" panose="020B0604020202020204"/>
                <a:cs typeface="Microsoft Sans Serif" panose="020B0604020202020204"/>
              </a:rPr>
              <a:t>решений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000" spc="4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взаимодействия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dirty="0">
                <a:latin typeface="Microsoft Sans Serif" panose="020B0604020202020204"/>
                <a:cs typeface="Microsoft Sans Serif" panose="020B0604020202020204"/>
              </a:rPr>
              <a:t>с</a:t>
            </a:r>
            <a:r>
              <a:rPr sz="2000" spc="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000" spc="-20" dirty="0">
                <a:latin typeface="Microsoft Sans Serif" panose="020B0604020202020204"/>
                <a:cs typeface="Microsoft Sans Serif" panose="020B0604020202020204"/>
              </a:rPr>
              <a:t>другими.</a:t>
            </a:r>
            <a:endParaRPr sz="20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44500" y="342239"/>
            <a:ext cx="11298555" cy="508381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200" spc="-5" dirty="0">
                <a:latin typeface="Arial Black" panose="020B0A04020102020204"/>
                <a:cs typeface="Arial Black" panose="020B0A04020102020204"/>
              </a:rPr>
              <a:t>Чаще выбирали</a:t>
            </a:r>
            <a:r>
              <a:rPr sz="2200" spc="5" dirty="0">
                <a:latin typeface="Arial Black" panose="020B0A04020102020204"/>
                <a:cs typeface="Arial Black" panose="020B0A04020102020204"/>
              </a:rPr>
              <a:t> </a:t>
            </a:r>
            <a:r>
              <a:rPr sz="2200" spc="-5" dirty="0">
                <a:latin typeface="Arial Black" panose="020B0A04020102020204"/>
                <a:cs typeface="Arial Black" panose="020B0A04020102020204"/>
              </a:rPr>
              <a:t>конструктивные варианты</a:t>
            </a:r>
            <a:endParaRPr sz="2200">
              <a:latin typeface="Arial Black" panose="020B0A04020102020204"/>
              <a:cs typeface="Arial Black" panose="020B0A04020102020204"/>
            </a:endParaRPr>
          </a:p>
          <a:p>
            <a:pPr marL="94615">
              <a:lnSpc>
                <a:spcPct val="100000"/>
              </a:lnSpc>
              <a:spcBef>
                <a:spcPts val="1975"/>
              </a:spcBef>
            </a:pP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Рекомендации:</a:t>
            </a:r>
            <a:endParaRPr sz="2200">
              <a:latin typeface="Microsoft Sans Serif" panose="020B0604020202020204"/>
              <a:cs typeface="Microsoft Sans Serif" panose="020B0604020202020204"/>
            </a:endParaRPr>
          </a:p>
          <a:p>
            <a:pPr marL="12700" marR="45720">
              <a:lnSpc>
                <a:spcPct val="107000"/>
              </a:lnSpc>
              <a:spcBef>
                <a:spcPts val="1800"/>
              </a:spcBef>
              <a:buAutoNum type="arabicPeriod"/>
              <a:tabLst>
                <a:tab pos="327660" algn="l"/>
              </a:tabLst>
            </a:pPr>
            <a:r>
              <a:rPr sz="2200" spc="-30" dirty="0">
                <a:latin typeface="Microsoft Sans Serif" panose="020B0604020202020204"/>
                <a:cs typeface="Microsoft Sans Serif" panose="020B0604020202020204"/>
              </a:rPr>
              <a:t>Поддержка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других: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используйте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свой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опыт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и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знания,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чтобы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5" dirty="0">
                <a:latin typeface="Microsoft Sans Serif" panose="020B0604020202020204"/>
                <a:cs typeface="Microsoft Sans Serif" panose="020B0604020202020204"/>
              </a:rPr>
              <a:t>помогать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другим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людям </a:t>
            </a:r>
            <a:r>
              <a:rPr sz="2200" spc="-5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принимать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более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конструктивные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решения.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60" dirty="0">
                <a:latin typeface="Microsoft Sans Serif" panose="020B0604020202020204"/>
                <a:cs typeface="Microsoft Sans Serif" panose="020B0604020202020204"/>
              </a:rPr>
              <a:t>Будьте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примером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5" dirty="0">
                <a:latin typeface="Microsoft Sans Serif" panose="020B0604020202020204"/>
                <a:cs typeface="Microsoft Sans Serif" panose="020B0604020202020204"/>
              </a:rPr>
              <a:t>для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подражания.</a:t>
            </a:r>
            <a:endParaRPr sz="2200">
              <a:latin typeface="Microsoft Sans Serif" panose="020B0604020202020204"/>
              <a:cs typeface="Microsoft Sans Serif" panose="020B0604020202020204"/>
            </a:endParaRPr>
          </a:p>
          <a:p>
            <a:pPr marL="12700" marR="321945">
              <a:lnSpc>
                <a:spcPct val="107000"/>
              </a:lnSpc>
              <a:spcBef>
                <a:spcPts val="1800"/>
              </a:spcBef>
              <a:buAutoNum type="arabicPeriod"/>
              <a:tabLst>
                <a:tab pos="327660" algn="l"/>
              </a:tabLst>
            </a:pP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Инновации: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продолжайте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0" dirty="0">
                <a:latin typeface="Microsoft Sans Serif" panose="020B0604020202020204"/>
                <a:cs typeface="Microsoft Sans Serif" panose="020B0604020202020204"/>
              </a:rPr>
              <a:t>искать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новые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0" dirty="0">
                <a:latin typeface="Microsoft Sans Serif" panose="020B0604020202020204"/>
                <a:cs typeface="Microsoft Sans Serif" panose="020B0604020202020204"/>
              </a:rPr>
              <a:t>творческие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подходы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40" dirty="0"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2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решению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проблем. </a:t>
            </a:r>
            <a:r>
              <a:rPr sz="2200" spc="-5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Инновационные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идеи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могут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дать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5" dirty="0">
                <a:latin typeface="Microsoft Sans Serif" panose="020B0604020202020204"/>
                <a:cs typeface="Microsoft Sans Serif" panose="020B0604020202020204"/>
              </a:rPr>
              <a:t>вам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преимущество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в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дальнейшем.</a:t>
            </a:r>
            <a:endParaRPr sz="2200">
              <a:latin typeface="Microsoft Sans Serif" panose="020B0604020202020204"/>
              <a:cs typeface="Microsoft Sans Serif" panose="020B0604020202020204"/>
            </a:endParaRPr>
          </a:p>
          <a:p>
            <a:pPr marL="12700" marR="5080">
              <a:lnSpc>
                <a:spcPct val="107000"/>
              </a:lnSpc>
              <a:spcBef>
                <a:spcPts val="1800"/>
              </a:spcBef>
              <a:buAutoNum type="arabicPeriod"/>
              <a:tabLst>
                <a:tab pos="327660" algn="l"/>
              </a:tabLst>
            </a:pP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Управление</a:t>
            </a:r>
            <a:r>
              <a:rPr sz="2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ресурсами:</a:t>
            </a:r>
            <a:r>
              <a:rPr sz="2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эффективно</a:t>
            </a:r>
            <a:r>
              <a:rPr sz="2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управляйте</a:t>
            </a:r>
            <a:r>
              <a:rPr sz="22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своими</a:t>
            </a:r>
            <a:r>
              <a:rPr sz="2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ресурсами,</a:t>
            </a:r>
            <a:r>
              <a:rPr sz="2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5" dirty="0">
                <a:latin typeface="Microsoft Sans Serif" panose="020B0604020202020204"/>
                <a:cs typeface="Microsoft Sans Serif" panose="020B0604020202020204"/>
              </a:rPr>
              <a:t>будь</a:t>
            </a:r>
            <a:r>
              <a:rPr sz="2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то</a:t>
            </a:r>
            <a:r>
              <a:rPr sz="2200" spc="8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время, </a:t>
            </a:r>
            <a:r>
              <a:rPr sz="2200" spc="-5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информация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5" dirty="0">
                <a:latin typeface="Microsoft Sans Serif" panose="020B0604020202020204"/>
                <a:cs typeface="Microsoft Sans Serif" panose="020B0604020202020204"/>
              </a:rPr>
              <a:t>или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5" dirty="0">
                <a:latin typeface="Microsoft Sans Serif" panose="020B0604020202020204"/>
                <a:cs typeface="Microsoft Sans Serif" panose="020B0604020202020204"/>
              </a:rPr>
              <a:t>поддержка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команды.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Оптимальное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использование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ресурсов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5" dirty="0">
                <a:latin typeface="Microsoft Sans Serif" panose="020B0604020202020204"/>
                <a:cs typeface="Microsoft Sans Serif" panose="020B0604020202020204"/>
              </a:rPr>
              <a:t>может </a:t>
            </a:r>
            <a:r>
              <a:rPr sz="2200" spc="-5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существенно</a:t>
            </a:r>
            <a:r>
              <a:rPr sz="2200" spc="5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увеличить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ваши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шансы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успех.</a:t>
            </a:r>
            <a:endParaRPr sz="2200">
              <a:latin typeface="Microsoft Sans Serif" panose="020B0604020202020204"/>
              <a:cs typeface="Microsoft Sans Serif" panose="020B0604020202020204"/>
            </a:endParaRPr>
          </a:p>
          <a:p>
            <a:pPr marL="12700" marR="256540">
              <a:lnSpc>
                <a:spcPct val="107000"/>
              </a:lnSpc>
              <a:spcBef>
                <a:spcPts val="1800"/>
              </a:spcBef>
              <a:buAutoNum type="arabicPeriod"/>
              <a:tabLst>
                <a:tab pos="327660" algn="l"/>
              </a:tabLst>
            </a:pP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Адаптация: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60" dirty="0">
                <a:latin typeface="Microsoft Sans Serif" panose="020B0604020202020204"/>
                <a:cs typeface="Microsoft Sans Serif" panose="020B0604020202020204"/>
              </a:rPr>
              <a:t>будьте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0" dirty="0">
                <a:latin typeface="Microsoft Sans Serif" panose="020B0604020202020204"/>
                <a:cs typeface="Microsoft Sans Serif" panose="020B0604020202020204"/>
              </a:rPr>
              <a:t>готовы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адаптироваться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40" dirty="0">
                <a:latin typeface="Microsoft Sans Serif" panose="020B0604020202020204"/>
                <a:cs typeface="Microsoft Sans Serif" panose="020B0604020202020204"/>
              </a:rPr>
              <a:t>к</a:t>
            </a:r>
            <a:r>
              <a:rPr sz="2200" spc="7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0" dirty="0">
                <a:latin typeface="Microsoft Sans Serif" panose="020B0604020202020204"/>
                <a:cs typeface="Microsoft Sans Serif" panose="020B0604020202020204"/>
              </a:rPr>
              <a:t>изменяющимся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условиям.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45" dirty="0">
                <a:latin typeface="Microsoft Sans Serif" panose="020B0604020202020204"/>
                <a:cs typeface="Microsoft Sans Serif" panose="020B0604020202020204"/>
              </a:rPr>
              <a:t>Гибкость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и </a:t>
            </a:r>
            <a:r>
              <a:rPr sz="2200" spc="-5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способность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5" dirty="0">
                <a:latin typeface="Microsoft Sans Serif" panose="020B0604020202020204"/>
                <a:cs typeface="Microsoft Sans Serif" panose="020B0604020202020204"/>
              </a:rPr>
              <a:t>быстро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реагировать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0" dirty="0">
                <a:latin typeface="Microsoft Sans Serif" panose="020B0604020202020204"/>
                <a:cs typeface="Microsoft Sans Serif" panose="020B0604020202020204"/>
              </a:rPr>
              <a:t>на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изменения</a:t>
            </a:r>
            <a:r>
              <a:rPr sz="2200" spc="65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25" dirty="0">
                <a:latin typeface="Microsoft Sans Serif" panose="020B0604020202020204"/>
                <a:cs typeface="Microsoft Sans Serif" panose="020B0604020202020204"/>
              </a:rPr>
              <a:t>помогут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35" dirty="0">
                <a:latin typeface="Microsoft Sans Serif" panose="020B0604020202020204"/>
                <a:cs typeface="Microsoft Sans Serif" panose="020B0604020202020204"/>
              </a:rPr>
              <a:t>вам</a:t>
            </a:r>
            <a:r>
              <a:rPr sz="2200" spc="7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оставаться</a:t>
            </a:r>
            <a:r>
              <a:rPr sz="2200" spc="60" dirty="0">
                <a:latin typeface="Microsoft Sans Serif" panose="020B0604020202020204"/>
                <a:cs typeface="Microsoft Sans Serif" panose="020B0604020202020204"/>
              </a:rPr>
              <a:t> </a:t>
            </a:r>
            <a:r>
              <a:rPr sz="2200" spc="-15" dirty="0">
                <a:latin typeface="Microsoft Sans Serif" panose="020B0604020202020204"/>
                <a:cs typeface="Microsoft Sans Serif" panose="020B0604020202020204"/>
              </a:rPr>
              <a:t>впереди.</a:t>
            </a:r>
            <a:endParaRPr sz="2200">
              <a:latin typeface="Microsoft Sans Serif" panose="020B0604020202020204"/>
              <a:cs typeface="Microsoft Sans Serif" panose="020B0604020202020204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761" y="761"/>
            <a:ext cx="12190730" cy="6856730"/>
          </a:xfrm>
          <a:custGeom>
            <a:avLst/>
            <a:gdLst/>
            <a:ahLst/>
            <a:cxnLst/>
            <a:rect l="l" t="t" r="r" b="b"/>
            <a:pathLst>
              <a:path w="12190730" h="6856730">
                <a:moveTo>
                  <a:pt x="0" y="0"/>
                </a:moveTo>
                <a:lnTo>
                  <a:pt x="12190476" y="0"/>
                </a:lnTo>
                <a:lnTo>
                  <a:pt x="12190476" y="6856476"/>
                </a:lnTo>
                <a:lnTo>
                  <a:pt x="0" y="6856476"/>
                </a:lnTo>
                <a:lnTo>
                  <a:pt x="0" y="0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4063</Words>
  <Application>Microsoft Office PowerPoint</Application>
  <PresentationFormat>Произвольный</PresentationFormat>
  <Paragraphs>390</Paragraphs>
  <Slides>67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67</vt:i4>
      </vt:variant>
    </vt:vector>
  </HeadingPairs>
  <TitlesOfParts>
    <vt:vector size="68" baseType="lpstr">
      <vt:lpstr>Office Theme</vt:lpstr>
      <vt:lpstr>Кейс-игра Педагоги</vt:lpstr>
      <vt:lpstr>Презентация PowerPoint</vt:lpstr>
      <vt:lpstr>Презентация PowerPoint</vt:lpstr>
      <vt:lpstr>Правила простые:</vt:lpstr>
      <vt:lpstr>Ситуация 1. «Самый умный?»</vt:lpstr>
      <vt:lpstr>Презентация PowerPoint</vt:lpstr>
      <vt:lpstr>Презентация PowerPoint</vt:lpstr>
      <vt:lpstr>Презентация PowerPoint</vt:lpstr>
      <vt:lpstr>Что делать Мише?</vt:lpstr>
      <vt:lpstr>1 выбор</vt:lpstr>
      <vt:lpstr>2 выбор</vt:lpstr>
      <vt:lpstr>3 выбор</vt:lpstr>
      <vt:lpstr>4 выбор</vt:lpstr>
      <vt:lpstr>Как следует поступить родителям Миши?</vt:lpstr>
      <vt:lpstr>1 выбор</vt:lpstr>
      <vt:lpstr>2 выбор</vt:lpstr>
      <vt:lpstr>3 выбор</vt:lpstr>
      <vt:lpstr>4 выбор</vt:lpstr>
      <vt:lpstr>Как поступить куратору группы?</vt:lpstr>
      <vt:lpstr>1 выбор</vt:lpstr>
      <vt:lpstr>2 выбор</vt:lpstr>
      <vt:lpstr>3 вы  б  о  р</vt:lpstr>
      <vt:lpstr>4 выбор</vt:lpstr>
      <vt:lpstr>Ситуация 2. «Яркий образ»</vt:lpstr>
      <vt:lpstr>Презентация PowerPoint</vt:lpstr>
      <vt:lpstr>Презентация PowerPoint</vt:lpstr>
      <vt:lpstr>Однажды на уроке Вера Алексеевна сделала  замечание Роме о его внешнем виде, сказав: "  Рома, ты опять нарядился, как петух. Тебе не  стыдно? ". Ее слова вызвали смех в группе, что  еще больше обидело Рому.</vt:lpstr>
      <vt:lpstr>Что делать Роме в данной ситуации?</vt:lpstr>
      <vt:lpstr>1 выбор Написать директору жалобу  на преподавателя.</vt:lpstr>
      <vt:lpstr>2 выбор</vt:lpstr>
      <vt:lpstr>3 выбор Преподаватель меня публично  унизила, начну анонимно  оскорблять ее в социальных  сетях, ведь так справедливо.</vt:lpstr>
      <vt:lpstr>4 выбор Громко хлопнуть дверью,  выйти из класса и больше не  посещать занятия у этого  преподавателя.</vt:lpstr>
      <vt:lpstr>Как поступить Пете?</vt:lpstr>
      <vt:lpstr>1 выбор</vt:lpstr>
      <vt:lpstr>2 выбор Петя анонимно написал осуждающий  пост в социальных сетях о  произошедшей ситуации.</vt:lpstr>
      <vt:lpstr>3 выбор Рома реально странный. Хорошо бы  ему перевестись в другую группу.</vt:lpstr>
      <vt:lpstr>4 выбор Петя встал в защиту Ромы: «Возможно, Рома  неправ. Но я считаю, что Вы слишком резки  в своих высказываниях. Я прошу Вас  извиниться.</vt:lpstr>
      <vt:lpstr>Вера Алексеевна привлекла третью независимую сторону для  разрешения конфликта. Принесла свои извинения Роману и потребовала  извинений от него</vt:lpstr>
      <vt:lpstr>1 выбор Написать заявление об  увольнении.</vt:lpstr>
      <vt:lpstr>2 выбор</vt:lpstr>
      <vt:lpstr>3 выбор</vt:lpstr>
      <vt:lpstr>4 выбор</vt:lpstr>
      <vt:lpstr>Ситуация 3. «Диагноз»</vt:lpstr>
      <vt:lpstr>Презентация PowerPoint</vt:lpstr>
      <vt:lpstr>Презентация PowerPoint</vt:lpstr>
      <vt:lpstr>Презентация PowerPoint</vt:lpstr>
      <vt:lpstr>На уроке математики Андрей получил  неудовлетворительную оценку. Наталья Ивановна  сделала ему замечание, сказав: «Андрей, тебе бы  учебой заняться, а не мечтать! Тем более, у тебя  эпилепсия, не забывай об этом!».</vt:lpstr>
      <vt:lpstr>Как поступить Андрею в данной ситуации?</vt:lpstr>
      <vt:lpstr>1 выбор Сказать: " Да, я имею  право на симпатию, на  чувства, а про мою  болезнь Вы не имели  права говорить. Наталья  Ивановна, я прошу Вас  извинитесь!</vt:lpstr>
      <vt:lpstr>2 выбор Сказать учителю: " Да, я  болен, но если со мной что-  то случится, то Вы будете в  этом виноваты. Я подам на  вас жалобу.</vt:lpstr>
      <vt:lpstr>3 выбор Встать и выбежать из  класса и больше не  возвращаться в школу.</vt:lpstr>
      <vt:lpstr>4 выбор</vt:lpstr>
      <vt:lpstr>Как поступить Андрею в данной ситуации?</vt:lpstr>
      <vt:lpstr>1 выбор При всех в классе сказать "  А-а-а, так ты больной? Я с  тобой больше общаться не  буду.</vt:lpstr>
      <vt:lpstr>2 выбор Написать SMS Андрею: " Ничего  страшного, что ты больной, но я боюсь  приступов эпилепсии.</vt:lpstr>
      <vt:lpstr>3 выбор Защитить Андрея и публично  высказать свое мнение классному  руководителю о его неправоте.</vt:lpstr>
      <vt:lpstr>4 выбор Попросить Андрея о встрече, чтобы  поговорить о произошедшем и  показать ему, что она на его стороне.</vt:lpstr>
      <vt:lpstr>Как поступить родителям Андрея?</vt:lpstr>
      <vt:lpstr>1 выбор</vt:lpstr>
      <vt:lpstr>2 выбор Мама поговорила с Андреем и поддержала  его чувства, но встала на сторону учителя.  Объяснив ему, что каждой девушке рядом  нужен здоровый и умный парень.</vt:lpstr>
      <vt:lpstr>3 выбор</vt:lpstr>
      <vt:lpstr>4 выбор</vt:lpstr>
      <vt:lpstr>Узнай результат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Кейс-игра_x000d_Педагоги</dc:title>
  <dc:creator>Навигатор</dc:creator>
  <cp:lastModifiedBy>User</cp:lastModifiedBy>
  <cp:revision>7</cp:revision>
  <dcterms:created xsi:type="dcterms:W3CDTF">2024-11-12T06:09:08Z</dcterms:created>
  <dcterms:modified xsi:type="dcterms:W3CDTF">2026-02-17T06:24:30Z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2024-11-12T05:00:00Z</vt:filetime>
  </property>
  <property fmtid="{D5CDD505-2E9C-101B-9397-08002B2CF9AE}" pid="3" name="Creator">
    <vt:lpwstr>WPS Presentation</vt:lpwstr>
  </property>
  <property fmtid="{D5CDD505-2E9C-101B-9397-08002B2CF9AE}" pid="4" name="LastSaved">
    <vt:filetime>2024-11-12T05:00:00Z</vt:filetime>
  </property>
  <property fmtid="{D5CDD505-2E9C-101B-9397-08002B2CF9AE}" pid="5" name="ICV">
    <vt:lpwstr>59447D51DCFB473E86AC87FFEFE729FB_13</vt:lpwstr>
  </property>
  <property fmtid="{D5CDD505-2E9C-101B-9397-08002B2CF9AE}" pid="6" name="KSOProductBuildVer">
    <vt:lpwstr>1049-12.2.0.18638</vt:lpwstr>
  </property>
</Properties>
</file>