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78" r:id="rId3"/>
    <p:sldId id="301" r:id="rId4"/>
    <p:sldId id="303" r:id="rId5"/>
    <p:sldId id="302" r:id="rId6"/>
    <p:sldId id="279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4" r:id="rId28"/>
    <p:sldId id="305" r:id="rId29"/>
    <p:sldId id="30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4503A8-139A-4291-B165-2E4F6DF0CCD4}" type="datetimeFigureOut">
              <a:rPr lang="ru-RU" smtClean="0"/>
              <a:pPr/>
              <a:t>10.03.2026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D1664B-E44F-403F-95C1-EFDF540BF8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531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1664B-E44F-403F-95C1-EFDF540BF8F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1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jpe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jpeg"/><Relationship Id="rId5" Type="http://schemas.openxmlformats.org/officeDocument/2006/relationships/image" Target="../media/image1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7.jpeg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jpeg"/><Relationship Id="rId4" Type="http://schemas.openxmlformats.org/officeDocument/2006/relationships/image" Target="../media/image6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jpeg"/><Relationship Id="rId4" Type="http://schemas.openxmlformats.org/officeDocument/2006/relationships/image" Target="../media/image6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jpeg"/><Relationship Id="rId4" Type="http://schemas.openxmlformats.org/officeDocument/2006/relationships/image" Target="../media/image7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jpeg"/><Relationship Id="rId4" Type="http://schemas.openxmlformats.org/officeDocument/2006/relationships/image" Target="../media/image7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jpeg"/><Relationship Id="rId4" Type="http://schemas.openxmlformats.org/officeDocument/2006/relationships/image" Target="../media/image7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643050"/>
            <a:ext cx="7215206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в старшей группе «Золотое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чудо»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57950" y="5929330"/>
            <a:ext cx="1760240" cy="709597"/>
          </a:xfrm>
        </p:spPr>
        <p:txBody>
          <a:bodyPr/>
          <a:lstStyle/>
          <a:p>
            <a:r>
              <a:rPr lang="ru-RU" dirty="0" smtClean="0"/>
              <a:t>2025г</a:t>
            </a:r>
            <a:endParaRPr lang="ru-RU" dirty="0"/>
          </a:p>
        </p:txBody>
      </p:sp>
      <p:pic>
        <p:nvPicPr>
          <p:cNvPr id="22531" name="Picture 3" descr="C:\Users\Home\Desktop\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0892" y="0"/>
            <a:ext cx="1905000" cy="226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d0fe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3357562"/>
            <a:ext cx="5288986" cy="3071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076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58138" cy="11430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00"/>
                </a:solidFill>
              </a:rPr>
              <a:t>10.02.2025</a:t>
            </a:r>
            <a:br>
              <a:rPr lang="ru-RU" sz="1800" dirty="0" smtClean="0">
                <a:solidFill>
                  <a:srgbClr val="FF0000"/>
                </a:solidFill>
              </a:rPr>
            </a:br>
            <a:r>
              <a:rPr lang="ru-RU" sz="1800" dirty="0" smtClean="0">
                <a:solidFill>
                  <a:srgbClr val="FF0000"/>
                </a:solidFill>
              </a:rPr>
              <a:t> Когда пришли после выходных  у растения уже было три  листочка и он заметно вырос.</a:t>
            </a:r>
            <a:endParaRPr lang="ru-RU" sz="18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-jj1QZ3TtK4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2285984" y="1500174"/>
            <a:ext cx="3929090" cy="4786346"/>
          </a:xfrm>
          <a:prstGeom prst="rect">
            <a:avLst/>
          </a:prstGeom>
        </p:spPr>
      </p:pic>
      <p:pic>
        <p:nvPicPr>
          <p:cNvPr id="5" name="Picture 3" descr="C:\Users\Home\Desktop\п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00"/>
                </a:solidFill>
              </a:rPr>
              <a:t> 24.02.2025</a:t>
            </a:r>
            <a:br>
              <a:rPr lang="ru-RU" sz="1800" dirty="0" smtClean="0">
                <a:solidFill>
                  <a:srgbClr val="FF0000"/>
                </a:solidFill>
              </a:rPr>
            </a:br>
            <a:r>
              <a:rPr lang="ru-RU" sz="1800" dirty="0" smtClean="0">
                <a:solidFill>
                  <a:srgbClr val="FF0000"/>
                </a:solidFill>
              </a:rPr>
              <a:t>Через две недели наш томат рос, но стебелек был тоненький.</a:t>
            </a:r>
            <a:br>
              <a:rPr lang="ru-RU" sz="1800" dirty="0" smtClean="0">
                <a:solidFill>
                  <a:srgbClr val="FF0000"/>
                </a:solidFill>
              </a:rPr>
            </a:br>
            <a:endParaRPr lang="ru-RU" sz="18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WN6dy64NvI8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2571736" y="1214422"/>
            <a:ext cx="3842156" cy="4786346"/>
          </a:xfrm>
          <a:prstGeom prst="rect">
            <a:avLst/>
          </a:prstGeom>
        </p:spPr>
      </p:pic>
      <p:pic>
        <p:nvPicPr>
          <p:cNvPr id="4" name="Picture 3" descr="C:\Users\Home\Desktop\п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58138" cy="11430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00"/>
                </a:solidFill>
              </a:rPr>
              <a:t>05.03.2025</a:t>
            </a:r>
            <a:br>
              <a:rPr lang="ru-RU" sz="1800" dirty="0" smtClean="0">
                <a:solidFill>
                  <a:srgbClr val="FF0000"/>
                </a:solidFill>
              </a:rPr>
            </a:br>
            <a:r>
              <a:rPr lang="ru-RU" sz="1800" dirty="0" smtClean="0">
                <a:solidFill>
                  <a:srgbClr val="FF0000"/>
                </a:solidFill>
              </a:rPr>
              <a:t>мы поместили наше растение под </a:t>
            </a:r>
            <a:r>
              <a:rPr lang="ru-RU" sz="1800" dirty="0" err="1" smtClean="0">
                <a:solidFill>
                  <a:srgbClr val="FF0000"/>
                </a:solidFill>
              </a:rPr>
              <a:t>ультрофиолетовую</a:t>
            </a:r>
            <a:r>
              <a:rPr lang="ru-RU" sz="1800" dirty="0" smtClean="0">
                <a:solidFill>
                  <a:srgbClr val="FF0000"/>
                </a:solidFill>
              </a:rPr>
              <a:t> лампу на пару часов в день  в пасмурную погоду</a:t>
            </a:r>
            <a:endParaRPr lang="ru-RU" sz="18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yk4qhKKzqiE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2910" y="1357298"/>
            <a:ext cx="3357586" cy="3786214"/>
          </a:xfrm>
          <a:prstGeom prst="rect">
            <a:avLst/>
          </a:prstGeom>
        </p:spPr>
      </p:pic>
      <p:pic>
        <p:nvPicPr>
          <p:cNvPr id="4" name="Рисунок 3" descr="AGl3fjF9gGU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643438" y="1285860"/>
            <a:ext cx="3643338" cy="3857652"/>
          </a:xfrm>
          <a:prstGeom prst="rect">
            <a:avLst/>
          </a:prstGeom>
        </p:spPr>
      </p:pic>
      <p:pic>
        <p:nvPicPr>
          <p:cNvPr id="5" name="Picture 3" descr="C:\Users\Home\Desktop\п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29576" cy="11430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00"/>
                </a:solidFill>
              </a:rPr>
              <a:t>19.03.2025 помидор подрос, а главное стебель растения был крепкий и не колыхался  от малейшего движения.</a:t>
            </a:r>
            <a:br>
              <a:rPr lang="ru-RU" sz="1800" dirty="0" smtClean="0">
                <a:solidFill>
                  <a:srgbClr val="FF0000"/>
                </a:solidFill>
              </a:rPr>
            </a:br>
            <a:r>
              <a:rPr lang="ru-RU" sz="1800" dirty="0" smtClean="0">
                <a:solidFill>
                  <a:srgbClr val="FF0000"/>
                </a:solidFill>
              </a:rPr>
              <a:t> 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3" name="Рисунок 2" descr="kkNa-ZekZ6k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857224" y="1500174"/>
            <a:ext cx="3571900" cy="4143404"/>
          </a:xfrm>
          <a:prstGeom prst="rect">
            <a:avLst/>
          </a:prstGeom>
        </p:spPr>
      </p:pic>
      <p:pic>
        <p:nvPicPr>
          <p:cNvPr id="4" name="Рисунок 3" descr="ntyjP6SxGlw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786314" y="1500174"/>
            <a:ext cx="3643338" cy="4143404"/>
          </a:xfrm>
          <a:prstGeom prst="rect">
            <a:avLst/>
          </a:prstGeom>
        </p:spPr>
      </p:pic>
      <p:pic>
        <p:nvPicPr>
          <p:cNvPr id="5" name="Picture 3" descr="C:\Users\Home\Desktop\п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29576" cy="1143000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30.03.2025 </a:t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rgbClr val="FF0000"/>
                </a:solidFill>
              </a:rPr>
              <a:t>При поливе заметили, что с земли видны корни нашего растения, пришло время пересаживать наш томат в горшок более большого объема.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 </a:t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3" name="Рисунок 2" descr="TU28LubWwPM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4348" y="1714488"/>
            <a:ext cx="3018348" cy="4024559"/>
          </a:xfrm>
          <a:prstGeom prst="rect">
            <a:avLst/>
          </a:prstGeom>
        </p:spPr>
      </p:pic>
      <p:pic>
        <p:nvPicPr>
          <p:cNvPr id="4" name="Рисунок 3" descr="jesU7EqKV_0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00628" y="1928802"/>
            <a:ext cx="3012383" cy="4016606"/>
          </a:xfrm>
          <a:prstGeom prst="rect">
            <a:avLst/>
          </a:prstGeom>
        </p:spPr>
      </p:pic>
      <p:pic>
        <p:nvPicPr>
          <p:cNvPr id="5" name="Picture 3" descr="C:\Users\Home\Desktop\п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00"/>
                </a:solidFill>
              </a:rPr>
              <a:t> 03.04 2025 года </a:t>
            </a:r>
            <a:br>
              <a:rPr lang="ru-RU" sz="1800" dirty="0" smtClean="0">
                <a:solidFill>
                  <a:srgbClr val="FF0000"/>
                </a:solidFill>
              </a:rPr>
            </a:br>
            <a:r>
              <a:rPr lang="ru-RU" sz="1800" dirty="0" smtClean="0">
                <a:solidFill>
                  <a:srgbClr val="FF0000"/>
                </a:solidFill>
              </a:rPr>
              <a:t>Пересаживаем в более объемный горшок</a:t>
            </a:r>
            <a:endParaRPr lang="ru-RU" sz="18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tlgB6gtkKyg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785926"/>
            <a:ext cx="2357422" cy="3500462"/>
          </a:xfrm>
          <a:prstGeom prst="rect">
            <a:avLst/>
          </a:prstGeom>
        </p:spPr>
      </p:pic>
      <p:pic>
        <p:nvPicPr>
          <p:cNvPr id="5" name="Рисунок 4" descr="otCmNrw9akc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57422" y="2143116"/>
            <a:ext cx="2222962" cy="3429024"/>
          </a:xfrm>
          <a:prstGeom prst="rect">
            <a:avLst/>
          </a:prstGeom>
        </p:spPr>
      </p:pic>
      <p:pic>
        <p:nvPicPr>
          <p:cNvPr id="6" name="Рисунок 5" descr="5L1KF9XGEp4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72000" y="3143248"/>
            <a:ext cx="2357454" cy="3429024"/>
          </a:xfrm>
          <a:prstGeom prst="rect">
            <a:avLst/>
          </a:prstGeom>
        </p:spPr>
      </p:pic>
      <p:pic>
        <p:nvPicPr>
          <p:cNvPr id="7" name="Picture 3" descr="C:\Users\Home\Desktop\п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JRkwvpSDaP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29422" y="3429000"/>
            <a:ext cx="2214578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00"/>
                </a:solidFill>
              </a:rPr>
              <a:t>08.04.2025</a:t>
            </a:r>
            <a:br>
              <a:rPr lang="ru-RU" sz="1800" dirty="0" smtClean="0">
                <a:solidFill>
                  <a:srgbClr val="FF0000"/>
                </a:solidFill>
              </a:rPr>
            </a:br>
            <a:r>
              <a:rPr lang="ru-RU" sz="1800" dirty="0" smtClean="0">
                <a:solidFill>
                  <a:srgbClr val="FF0000"/>
                </a:solidFill>
              </a:rPr>
              <a:t>Томат хорошо прижился в новом горшке, он не повял</a:t>
            </a:r>
            <a:br>
              <a:rPr lang="ru-RU" sz="1800" dirty="0" smtClean="0">
                <a:solidFill>
                  <a:srgbClr val="FF0000"/>
                </a:solidFill>
              </a:rPr>
            </a:br>
            <a:endParaRPr lang="ru-RU" sz="18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zuuZeVVSKqA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2716944" y="955532"/>
            <a:ext cx="3710112" cy="4946935"/>
          </a:xfrm>
          <a:prstGeom prst="rect">
            <a:avLst/>
          </a:prstGeom>
        </p:spPr>
      </p:pic>
      <p:pic>
        <p:nvPicPr>
          <p:cNvPr id="4" name="Picture 3" descr="C:\Users\Home\Desktop\п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17.04.2025 года наш томат зацвел </a:t>
            </a:r>
            <a:r>
              <a:rPr lang="ru-RU" sz="1400" dirty="0" smtClean="0">
                <a:solidFill>
                  <a:srgbClr val="FF0000"/>
                </a:solidFill>
              </a:rPr>
              <a:t/>
            </a:r>
            <a:br>
              <a:rPr lang="ru-RU" sz="1400" dirty="0" smtClean="0">
                <a:solidFill>
                  <a:srgbClr val="FF0000"/>
                </a:solidFill>
              </a:rPr>
            </a:br>
            <a:endParaRPr lang="ru-RU" sz="14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mfx_BMHJBko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1472" y="1428736"/>
            <a:ext cx="3003053" cy="4004165"/>
          </a:xfrm>
          <a:prstGeom prst="rect">
            <a:avLst/>
          </a:prstGeom>
        </p:spPr>
      </p:pic>
      <p:pic>
        <p:nvPicPr>
          <p:cNvPr id="4" name="Рисунок 3" descr="UONXSyOFiUM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86248" y="1357298"/>
            <a:ext cx="2999559" cy="3999506"/>
          </a:xfrm>
          <a:prstGeom prst="rect">
            <a:avLst/>
          </a:prstGeom>
        </p:spPr>
      </p:pic>
      <p:pic>
        <p:nvPicPr>
          <p:cNvPr id="5" name="Picture 3" descr="C:\Users\Home\Desktop\п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29576" cy="1143000"/>
          </a:xfrm>
        </p:spPr>
        <p:txBody>
          <a:bodyPr>
            <a:normAutofit fontScale="90000"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18.04.2025 </a:t>
            </a:r>
            <a:br>
              <a:rPr lang="ru-RU" sz="1400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rgbClr val="FF0000"/>
                </a:solidFill>
              </a:rPr>
              <a:t>Наш</a:t>
            </a:r>
            <a:r>
              <a:rPr lang="ru-RU" sz="1400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>
                <a:solidFill>
                  <a:srgbClr val="FF0000"/>
                </a:solidFill>
              </a:rPr>
              <a:t>томат не особо нуждается в опыление, он самоопыляющаяся культура, т.е. пчелки не нужны, чтобы из цветка выросли помидоры, но мы на всякий случай решили опылить ваткой и  прошлись ей по всем распустившимся цветкам</a:t>
            </a:r>
            <a:r>
              <a:rPr lang="ru-RU" sz="1400" dirty="0" smtClean="0">
                <a:solidFill>
                  <a:srgbClr val="FF0000"/>
                </a:solidFill>
              </a:rPr>
              <a:t>.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3" name="Рисунок 2" descr="VnJyE01_9GI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357158" y="1500174"/>
            <a:ext cx="2643206" cy="3648005"/>
          </a:xfrm>
          <a:prstGeom prst="rect">
            <a:avLst/>
          </a:prstGeom>
        </p:spPr>
      </p:pic>
      <p:pic>
        <p:nvPicPr>
          <p:cNvPr id="4" name="Рисунок 3" descr="zz5Qnwb6l24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071802" y="2214554"/>
            <a:ext cx="2643206" cy="3861617"/>
          </a:xfrm>
          <a:prstGeom prst="rect">
            <a:avLst/>
          </a:prstGeom>
        </p:spPr>
      </p:pic>
      <p:pic>
        <p:nvPicPr>
          <p:cNvPr id="5" name="Рисунок 4" descr="2bzoziEA4EY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6000760" y="2643182"/>
            <a:ext cx="2857520" cy="4004688"/>
          </a:xfrm>
          <a:prstGeom prst="rect">
            <a:avLst/>
          </a:prstGeom>
        </p:spPr>
      </p:pic>
      <p:pic>
        <p:nvPicPr>
          <p:cNvPr id="6" name="Picture 3" descr="C:\Users\Home\Desktop\п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86700" cy="1143000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22.04. при поливе заметили, что наш томат накренился в бок, укрепила его деревянной палочкой,  полила, а также заметила, что нижние листья частично желтеют,   наш томат нужно окучить, но как?</a:t>
            </a:r>
            <a:br>
              <a:rPr lang="ru-RU" sz="1400" dirty="0" smtClean="0">
                <a:solidFill>
                  <a:srgbClr val="FF0000"/>
                </a:solidFill>
              </a:rPr>
            </a:br>
            <a:endParaRPr lang="ru-RU" sz="14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od6dMRdnK3Y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928670"/>
            <a:ext cx="2857520" cy="3337203"/>
          </a:xfrm>
          <a:prstGeom prst="rect">
            <a:avLst/>
          </a:prstGeom>
        </p:spPr>
      </p:pic>
      <p:pic>
        <p:nvPicPr>
          <p:cNvPr id="4" name="Рисунок 3" descr="gtHay29Hagg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85984" y="1428736"/>
            <a:ext cx="2714644" cy="3437671"/>
          </a:xfrm>
          <a:prstGeom prst="rect">
            <a:avLst/>
          </a:prstGeom>
        </p:spPr>
      </p:pic>
      <p:pic>
        <p:nvPicPr>
          <p:cNvPr id="6" name="Picture 3" descr="C:\Users\Home\Desktop\п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tqn-2WhTfl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7686" y="2357430"/>
            <a:ext cx="2607469" cy="3476625"/>
          </a:xfrm>
          <a:prstGeom prst="rect">
            <a:avLst/>
          </a:prstGeom>
        </p:spPr>
      </p:pic>
      <p:pic>
        <p:nvPicPr>
          <p:cNvPr id="9" name="Рисунок 8" descr="11111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0957" y="3500439"/>
            <a:ext cx="2713043" cy="335756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572528" cy="1417638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Мне 6 лет, но я с большим интересом не только наблюдаю за мамой при выращивании рассады, но и помогаю по возможности ей в огороде, кроме этого мы каждый год сажаем огород на окне в нашей группе садика. Два года назад мы уже  вырастили томат , плоды были красного цвета, а  теперь хотелось </a:t>
            </a:r>
            <a:br>
              <a:rPr lang="ru-RU" sz="1400" dirty="0" smtClean="0">
                <a:solidFill>
                  <a:srgbClr val="FF0000"/>
                </a:solidFill>
              </a:rPr>
            </a:br>
            <a:r>
              <a:rPr lang="ru-RU" sz="1400" dirty="0" smtClean="0">
                <a:solidFill>
                  <a:srgbClr val="FF0000"/>
                </a:solidFill>
              </a:rPr>
              <a:t>вырастить томат желтого цвета. </a:t>
            </a:r>
            <a:endParaRPr lang="ru-RU" sz="14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3ZY-m4hlnX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85860"/>
            <a:ext cx="2196719" cy="2928958"/>
          </a:xfrm>
          <a:prstGeom prst="rect">
            <a:avLst/>
          </a:prstGeom>
        </p:spPr>
      </p:pic>
      <p:pic>
        <p:nvPicPr>
          <p:cNvPr id="4" name="Рисунок 3" descr="huaqNXeWUL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3108" y="1214422"/>
            <a:ext cx="2357454" cy="3143272"/>
          </a:xfrm>
          <a:prstGeom prst="rect">
            <a:avLst/>
          </a:prstGeom>
        </p:spPr>
      </p:pic>
      <p:pic>
        <p:nvPicPr>
          <p:cNvPr id="5" name="Рисунок 4" descr="qikHoSDteD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1214422"/>
            <a:ext cx="2178859" cy="2905145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15140" y="1214422"/>
            <a:ext cx="2286016" cy="3000396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00298" y="4145985"/>
            <a:ext cx="2571768" cy="2712015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648094"/>
            <a:ext cx="2544514" cy="3209906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29190" y="4143380"/>
            <a:ext cx="2357454" cy="2714620"/>
          </a:xfrm>
          <a:prstGeom prst="rect">
            <a:avLst/>
          </a:prstGeom>
        </p:spPr>
      </p:pic>
      <p:pic>
        <p:nvPicPr>
          <p:cNvPr id="11" name="Рисунок 10" descr="8q3GMX1g1jw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288213" y="3714752"/>
            <a:ext cx="1855787" cy="3301894"/>
          </a:xfrm>
          <a:prstGeom prst="rect">
            <a:avLst/>
          </a:prstGeom>
        </p:spPr>
      </p:pic>
      <p:pic>
        <p:nvPicPr>
          <p:cNvPr id="12" name="Picture 3" descr="C:\Users\Home\Desktop\п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1071546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00"/>
                </a:solidFill>
              </a:rPr>
              <a:t>25.04. 2025 года</a:t>
            </a:r>
            <a:br>
              <a:rPr lang="ru-RU" sz="1800" dirty="0" smtClean="0">
                <a:solidFill>
                  <a:srgbClr val="FF0000"/>
                </a:solidFill>
              </a:rPr>
            </a:br>
            <a:r>
              <a:rPr lang="ru-RU" sz="1800" dirty="0" smtClean="0">
                <a:solidFill>
                  <a:srgbClr val="FF0000"/>
                </a:solidFill>
              </a:rPr>
              <a:t>Сегодня нам предстояла большая работа: </a:t>
            </a:r>
            <a:br>
              <a:rPr lang="ru-RU" sz="1800" dirty="0" smtClean="0">
                <a:solidFill>
                  <a:srgbClr val="FF0000"/>
                </a:solidFill>
              </a:rPr>
            </a:br>
            <a:r>
              <a:rPr lang="ru-RU" sz="1800" dirty="0" smtClean="0">
                <a:solidFill>
                  <a:srgbClr val="FF0000"/>
                </a:solidFill>
              </a:rPr>
              <a:t>во- первых, обрезала нижние  полусухие листья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3" name="Рисунок 2" descr="gS7n-CgSG-I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4282" y="1214422"/>
            <a:ext cx="2214578" cy="3220278"/>
          </a:xfrm>
          <a:prstGeom prst="rect">
            <a:avLst/>
          </a:prstGeom>
        </p:spPr>
      </p:pic>
      <p:pic>
        <p:nvPicPr>
          <p:cNvPr id="4" name="Рисунок 3" descr="7osNPHg-MQc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28860" y="1785926"/>
            <a:ext cx="2214578" cy="3447836"/>
          </a:xfrm>
          <a:prstGeom prst="rect">
            <a:avLst/>
          </a:prstGeom>
        </p:spPr>
      </p:pic>
      <p:pic>
        <p:nvPicPr>
          <p:cNvPr id="5" name="Рисунок 4" descr="ekGCxuzRGN8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643438" y="2071678"/>
            <a:ext cx="2214578" cy="3519275"/>
          </a:xfrm>
          <a:prstGeom prst="rect">
            <a:avLst/>
          </a:prstGeom>
        </p:spPr>
      </p:pic>
      <p:pic>
        <p:nvPicPr>
          <p:cNvPr id="6" name="Picture 3" descr="C:\Users\Home\Desktop\п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dCpnUgZUWQs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8016" y="3143248"/>
            <a:ext cx="2070101" cy="328614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86700" cy="939784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00"/>
                </a:solidFill>
              </a:rPr>
              <a:t>теперь нам предстояло «окучить" наш томат в горшке, для этого я взяла одноразовый большой стакан, отрезала дно, а также  сделала срез по высоте</a:t>
            </a:r>
            <a:endParaRPr lang="ru-RU" sz="18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OFbrF8s7evs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000108"/>
            <a:ext cx="2857520" cy="3929090"/>
          </a:xfrm>
          <a:prstGeom prst="rect">
            <a:avLst/>
          </a:prstGeom>
        </p:spPr>
      </p:pic>
      <p:pic>
        <p:nvPicPr>
          <p:cNvPr id="4" name="Рисунок 3" descr="Jm97nfR8Gbk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143240" y="1785926"/>
            <a:ext cx="2786082" cy="3786214"/>
          </a:xfrm>
          <a:prstGeom prst="rect">
            <a:avLst/>
          </a:prstGeom>
        </p:spPr>
      </p:pic>
      <p:pic>
        <p:nvPicPr>
          <p:cNvPr id="5" name="Picture 3" descr="C:\Users\Home\Desktop\п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raxLNXMfQfoj200TK0zaLePCbifHDkgnFpRG2wRabuFkuVPhVlmIKLd7taLX6laLS-wfpnIrJnYQ7D4hWQ1Qg5Mk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3636" y="1857364"/>
            <a:ext cx="2714644" cy="48269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74638"/>
            <a:ext cx="6786610" cy="868346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00"/>
                </a:solidFill>
              </a:rPr>
              <a:t>Закрепила на нижней части стебля обрезанный стакан.</a:t>
            </a:r>
            <a:endParaRPr lang="ru-RU" sz="18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IMG_20250509_21045370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2844" y="857232"/>
            <a:ext cx="2571768" cy="3929090"/>
          </a:xfrm>
          <a:prstGeom prst="rect">
            <a:avLst/>
          </a:prstGeom>
        </p:spPr>
      </p:pic>
      <p:pic>
        <p:nvPicPr>
          <p:cNvPr id="4" name="Рисунок 3" descr="IMG_20250509_21045549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28926" y="2214554"/>
            <a:ext cx="3071834" cy="4214842"/>
          </a:xfrm>
          <a:prstGeom prst="rect">
            <a:avLst/>
          </a:prstGeom>
        </p:spPr>
      </p:pic>
      <p:pic>
        <p:nvPicPr>
          <p:cNvPr id="5" name="Рисунок 4" descr="HZ-54yPjKP0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215074" y="2714620"/>
            <a:ext cx="2786082" cy="3786214"/>
          </a:xfrm>
          <a:prstGeom prst="rect">
            <a:avLst/>
          </a:prstGeom>
        </p:spPr>
      </p:pic>
      <p:pic>
        <p:nvPicPr>
          <p:cNvPr id="6" name="Picture 3" descr="C:\Users\Home\Desktop\п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86700" cy="1011222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00"/>
                </a:solidFill>
              </a:rPr>
              <a:t>Закрепила разрезанную боковину стакана скотчем, чтобы не осыпалась земля и измерила высоту стебля</a:t>
            </a:r>
            <a:endParaRPr lang="ru-RU" sz="18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eD0fZWuOGUc (1)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357158" y="1571612"/>
            <a:ext cx="2786082" cy="3450636"/>
          </a:xfrm>
          <a:prstGeom prst="rect">
            <a:avLst/>
          </a:prstGeom>
        </p:spPr>
      </p:pic>
      <p:pic>
        <p:nvPicPr>
          <p:cNvPr id="5" name="Рисунок 4" descr="dgSe9nr0FYc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43504" y="2000240"/>
            <a:ext cx="2928958" cy="3739577"/>
          </a:xfrm>
          <a:prstGeom prst="rect">
            <a:avLst/>
          </a:prstGeom>
        </p:spPr>
      </p:pic>
      <p:pic>
        <p:nvPicPr>
          <p:cNvPr id="6" name="Picture 3" descr="C:\Users\Home\Desktop\п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00"/>
                </a:solidFill>
              </a:rPr>
              <a:t>Засыпала стаканчик землей </a:t>
            </a:r>
            <a:endParaRPr lang="ru-RU" sz="18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P-5a50Ls-Ek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42918"/>
            <a:ext cx="2928958" cy="3676298"/>
          </a:xfrm>
          <a:prstGeom prst="rect">
            <a:avLst/>
          </a:prstGeom>
        </p:spPr>
      </p:pic>
      <p:pic>
        <p:nvPicPr>
          <p:cNvPr id="4" name="Рисунок 3" descr="dK0UHSXNwFg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28926" y="1928802"/>
            <a:ext cx="3143272" cy="3904761"/>
          </a:xfrm>
          <a:prstGeom prst="rect">
            <a:avLst/>
          </a:prstGeom>
        </p:spPr>
      </p:pic>
      <p:pic>
        <p:nvPicPr>
          <p:cNvPr id="5" name="Рисунок 4" descr="aj-qOoc6qzk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43636" y="3214686"/>
            <a:ext cx="3000364" cy="3643314"/>
          </a:xfrm>
          <a:prstGeom prst="rect">
            <a:avLst/>
          </a:prstGeom>
        </p:spPr>
      </p:pic>
      <p:pic>
        <p:nvPicPr>
          <p:cNvPr id="6" name="Picture 3" descr="C:\Users\Home\Desktop\п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FF0000"/>
                </a:solidFill>
              </a:rPr>
              <a:t>27.04.2025 года</a:t>
            </a:r>
            <a:br>
              <a:rPr lang="ru-RU" sz="1800" dirty="0" smtClean="0">
                <a:solidFill>
                  <a:srgbClr val="FF0000"/>
                </a:solidFill>
              </a:rPr>
            </a:br>
            <a:r>
              <a:rPr lang="ru-RU" sz="1800" dirty="0" smtClean="0">
                <a:solidFill>
                  <a:srgbClr val="FF0000"/>
                </a:solidFill>
              </a:rPr>
              <a:t>Появились плоды </a:t>
            </a:r>
            <a:br>
              <a:rPr lang="ru-RU" sz="1800" dirty="0" smtClean="0">
                <a:solidFill>
                  <a:srgbClr val="FF0000"/>
                </a:solidFill>
              </a:rPr>
            </a:br>
            <a:r>
              <a:rPr lang="ru-RU" sz="1800" dirty="0" smtClean="0"/>
              <a:t> </a:t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3" name="Рисунок 2" descr="Без2й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428596" y="1214422"/>
            <a:ext cx="3714776" cy="4857784"/>
          </a:xfrm>
          <a:prstGeom prst="rect">
            <a:avLst/>
          </a:prstGeom>
        </p:spPr>
      </p:pic>
      <p:pic>
        <p:nvPicPr>
          <p:cNvPr id="4" name="Рисунок 3" descr="Безымянный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4643438" y="1142984"/>
            <a:ext cx="3214710" cy="4929222"/>
          </a:xfrm>
          <a:prstGeom prst="rect">
            <a:avLst/>
          </a:prstGeom>
        </p:spPr>
      </p:pic>
      <p:pic>
        <p:nvPicPr>
          <p:cNvPr id="5" name="Picture 3" descr="C:\Users\Home\Desktop\п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29576" cy="1143000"/>
          </a:xfrm>
        </p:spPr>
        <p:txBody>
          <a:bodyPr>
            <a:normAutofit fontScale="90000"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05.05.2025 г.</a:t>
            </a:r>
            <a:br>
              <a:rPr lang="ru-RU" sz="1400" dirty="0" smtClean="0">
                <a:solidFill>
                  <a:srgbClr val="FF0000"/>
                </a:solidFill>
              </a:rPr>
            </a:br>
            <a:r>
              <a:rPr lang="ru-RU" sz="1400" dirty="0" smtClean="0">
                <a:solidFill>
                  <a:srgbClr val="FF0000"/>
                </a:solidFill>
              </a:rPr>
              <a:t>У томатов стоит удалять нижние листья до первой кисти. И еще стоит позаботиться, чтобы большие листья не касались земли. Ведь простейшие грибы — источники фитофторы живут в земле. И не стоит допускать лишнего контакта с грунтом. Пусть листья не будут касаться земли. Это главное правило в формировании куста. Было удалено одно полусухое соцветие и шесть листочков.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3" name="Рисунок 2" descr="IMG_20250509_2214080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5786" y="1643050"/>
            <a:ext cx="2286016" cy="3420674"/>
          </a:xfrm>
          <a:prstGeom prst="rect">
            <a:avLst/>
          </a:prstGeom>
        </p:spPr>
      </p:pic>
      <p:pic>
        <p:nvPicPr>
          <p:cNvPr id="4" name="Рисунок 3" descr="IMG_20250509_22134901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357555" y="1571612"/>
            <a:ext cx="2143140" cy="3500462"/>
          </a:xfrm>
          <a:prstGeom prst="rect">
            <a:avLst/>
          </a:prstGeom>
        </p:spPr>
      </p:pic>
      <p:pic>
        <p:nvPicPr>
          <p:cNvPr id="5" name="Рисунок 4" descr="5f1x1DoHqdU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643570" y="1571612"/>
            <a:ext cx="2500330" cy="3500462"/>
          </a:xfrm>
          <a:prstGeom prst="rect">
            <a:avLst/>
          </a:prstGeom>
        </p:spPr>
      </p:pic>
      <p:pic>
        <p:nvPicPr>
          <p:cNvPr id="6" name="Picture 3" descr="C:\Users\Home\Desktop\п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58138" cy="1143000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12 мая  обратила внимание что в стаканчике с землей , наша «Окучка», появились корни. Значит наш томат крепнет и набирает силу с наращиванием в нашем стакане корней, стебель у томата стал толще.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11Q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857364"/>
            <a:ext cx="2714644" cy="3619526"/>
          </a:xfrm>
          <a:prstGeom prst="rect">
            <a:avLst/>
          </a:prstGeom>
        </p:spPr>
      </p:pic>
      <p:pic>
        <p:nvPicPr>
          <p:cNvPr id="4" name="Рисунок 3" descr="2o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1857364"/>
            <a:ext cx="3143272" cy="4191030"/>
          </a:xfrm>
          <a:prstGeom prst="rect">
            <a:avLst/>
          </a:prstGeom>
        </p:spPr>
      </p:pic>
      <p:pic>
        <p:nvPicPr>
          <p:cNvPr id="5" name="Рисунок 4" descr="VAPTSR_2pZ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2952765"/>
            <a:ext cx="2928926" cy="3905235"/>
          </a:xfrm>
          <a:prstGeom prst="rect">
            <a:avLst/>
          </a:prstGeom>
        </p:spPr>
      </p:pic>
      <p:pic>
        <p:nvPicPr>
          <p:cNvPr id="6" name="Picture 3" descr="C:\Users\Home\Desktop\п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58138" cy="1143000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И вот  наконец наш первый урожай. Мой томат имеет два ответвления , на которых находится семь соцветий, на которых формируются помидоры, на 12 мая  созрело три </a:t>
            </a:r>
            <a:r>
              <a:rPr lang="ru-RU" sz="1600" dirty="0" err="1" smtClean="0">
                <a:solidFill>
                  <a:srgbClr val="FF0000"/>
                </a:solidFill>
              </a:rPr>
              <a:t>томатика</a:t>
            </a:r>
            <a:r>
              <a:rPr lang="ru-RU" sz="1600" dirty="0" smtClean="0">
                <a:solidFill>
                  <a:srgbClr val="FF0000"/>
                </a:solidFill>
              </a:rPr>
              <a:t> желто-оранжевого цвета.</a:t>
            </a:r>
            <a:endParaRPr lang="ru-RU" sz="1600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А zUt4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85860"/>
            <a:ext cx="2732504" cy="3643338"/>
          </a:xfrm>
          <a:prstGeom prst="rect">
            <a:avLst/>
          </a:prstGeom>
        </p:spPr>
      </p:pic>
      <p:pic>
        <p:nvPicPr>
          <p:cNvPr id="6" name="Рисунок 5" descr="qKpx8ss0pC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86050" y="1571612"/>
            <a:ext cx="3053974" cy="4071966"/>
          </a:xfrm>
          <a:prstGeom prst="rect">
            <a:avLst/>
          </a:prstGeom>
        </p:spPr>
      </p:pic>
      <p:pic>
        <p:nvPicPr>
          <p:cNvPr id="7" name="Рисунок 6" descr="Fkl9A9tyqP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75724" y="2476493"/>
            <a:ext cx="3125413" cy="4167217"/>
          </a:xfrm>
          <a:prstGeom prst="rect">
            <a:avLst/>
          </a:prstGeom>
        </p:spPr>
      </p:pic>
      <p:pic>
        <p:nvPicPr>
          <p:cNvPr id="8" name="Picture 3" descr="C:\Users\Home\Desktop\п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И вот первый результат работы –сбор урожая!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VmW5aGLZF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71546"/>
            <a:ext cx="2678907" cy="3571876"/>
          </a:xfrm>
          <a:prstGeom prst="rect">
            <a:avLst/>
          </a:prstGeom>
        </p:spPr>
      </p:pic>
      <p:pic>
        <p:nvPicPr>
          <p:cNvPr id="7" name="Рисунок 6" descr="Элина 2 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8860" y="1643050"/>
            <a:ext cx="2517706" cy="3286124"/>
          </a:xfrm>
          <a:prstGeom prst="rect">
            <a:avLst/>
          </a:prstGeom>
        </p:spPr>
      </p:pic>
      <p:pic>
        <p:nvPicPr>
          <p:cNvPr id="8" name="Рисунок 7" descr="zPXRUKpoVy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2143116"/>
            <a:ext cx="2643188" cy="3524251"/>
          </a:xfrm>
          <a:prstGeom prst="rect">
            <a:avLst/>
          </a:prstGeom>
        </p:spPr>
      </p:pic>
      <p:pic>
        <p:nvPicPr>
          <p:cNvPr id="9" name="Рисунок 8" descr="Элина 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43670" y="3843988"/>
            <a:ext cx="2500330" cy="3014012"/>
          </a:xfrm>
          <a:prstGeom prst="rect">
            <a:avLst/>
          </a:prstGeom>
        </p:spPr>
      </p:pic>
      <p:pic>
        <p:nvPicPr>
          <p:cNvPr id="10" name="Picture 3" descr="C:\Users\Home\Desktop\п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642918"/>
            <a:ext cx="6715172" cy="7747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C:\Users\Home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285728"/>
            <a:ext cx="8159999" cy="61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Home\Desktop\п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785794"/>
            <a:ext cx="6286544" cy="8572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C:\Users\Home\Desktop\12669-img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8678768" cy="61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Home\Desktop\п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642942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C:\Users\Home\Desktop\tomaty-cherri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8181826" cy="61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Home\Desktop\п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6710" y="21429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1014" cy="1143000"/>
          </a:xfrm>
        </p:spPr>
        <p:txBody>
          <a:bodyPr>
            <a:normAutofit fontScale="90000"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 30.01.2025 года мы посетили магазин и купили землю и семена.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> Так  как помидор с итальянского переводится «Золотое яблоко»  мы свой проект назвали «Золотое чудо» , кроме этого  мы купили семена томата </a:t>
            </a:r>
            <a:r>
              <a:rPr lang="ru-RU" sz="2000" dirty="0" smtClean="0">
                <a:solidFill>
                  <a:srgbClr val="FF0000"/>
                </a:solidFill>
              </a:rPr>
              <a:t>желтого</a:t>
            </a:r>
            <a:r>
              <a:rPr lang="ru-RU" sz="1600" dirty="0" smtClean="0">
                <a:solidFill>
                  <a:srgbClr val="FF0000"/>
                </a:solidFill>
              </a:rPr>
              <a:t> цвета. Также купили землю для выращивания томата.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3" name="Рисунок 2" descr="caytJKi29M4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357298"/>
            <a:ext cx="2500330" cy="3143272"/>
          </a:xfrm>
          <a:prstGeom prst="rect">
            <a:avLst/>
          </a:prstGeom>
        </p:spPr>
      </p:pic>
      <p:pic>
        <p:nvPicPr>
          <p:cNvPr id="4" name="Рисунок 3" descr="jj--oi3AD9w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00562" y="2786058"/>
            <a:ext cx="2643206" cy="3161070"/>
          </a:xfrm>
          <a:prstGeom prst="rect">
            <a:avLst/>
          </a:prstGeom>
        </p:spPr>
      </p:pic>
      <p:pic>
        <p:nvPicPr>
          <p:cNvPr id="6" name="Рисунок 5" descr="9mS6zp4tvro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57422" y="2285992"/>
            <a:ext cx="2428892" cy="3238522"/>
          </a:xfrm>
          <a:prstGeom prst="rect">
            <a:avLst/>
          </a:prstGeom>
        </p:spPr>
      </p:pic>
      <p:pic>
        <p:nvPicPr>
          <p:cNvPr id="7" name="Рисунок 6" descr="Xbkyzwe-SV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6578" y="3892237"/>
            <a:ext cx="2357422" cy="2965763"/>
          </a:xfrm>
          <a:prstGeom prst="rect">
            <a:avLst/>
          </a:prstGeom>
        </p:spPr>
      </p:pic>
      <p:pic>
        <p:nvPicPr>
          <p:cNvPr id="8" name="Picture 3" descr="C:\Users\Home\Desktop\п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72452" cy="1143000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03.02.2025г. От мамы я знаю, что лучше всходят пророщенные семена, мы их замочили, через два дня семена проклюнулись и  появились беленькие росточки.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3" name="Рисунок 2" descr="ECD_SvKaxY0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214422"/>
            <a:ext cx="2500298" cy="3475765"/>
          </a:xfrm>
          <a:prstGeom prst="rect">
            <a:avLst/>
          </a:prstGeom>
        </p:spPr>
      </p:pic>
      <p:pic>
        <p:nvPicPr>
          <p:cNvPr id="4" name="Рисунок 3" descr="2f-NpaHhKHA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43438" y="3786190"/>
            <a:ext cx="2214578" cy="2786082"/>
          </a:xfrm>
          <a:prstGeom prst="rect">
            <a:avLst/>
          </a:prstGeom>
        </p:spPr>
      </p:pic>
      <p:pic>
        <p:nvPicPr>
          <p:cNvPr id="5" name="Picture 3" descr="C:\Users\Home\Desktop\п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bfOzuZfi1Z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00298" y="2000240"/>
            <a:ext cx="2428874" cy="3238499"/>
          </a:xfrm>
          <a:prstGeom prst="rect">
            <a:avLst/>
          </a:prstGeom>
        </p:spPr>
      </p:pic>
      <p:pic>
        <p:nvPicPr>
          <p:cNvPr id="7" name="Рисунок 6" descr="CBklWLTx_QU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8016" y="4321951"/>
            <a:ext cx="2285984" cy="25360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758138" cy="1928802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rgbClr val="FF0000"/>
                </a:solidFill>
              </a:rPr>
              <a:t>5</a:t>
            </a:r>
            <a:r>
              <a:rPr lang="ru-RU" sz="1600" dirty="0" smtClean="0">
                <a:solidFill>
                  <a:srgbClr val="FF0000"/>
                </a:solidFill>
              </a:rPr>
              <a:t>.02.2025.</a:t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>
                <a:solidFill>
                  <a:srgbClr val="FF0000"/>
                </a:solidFill>
              </a:rPr>
              <a:t>М</a:t>
            </a:r>
            <a:r>
              <a:rPr lang="ru-RU" sz="1600" dirty="0" smtClean="0">
                <a:solidFill>
                  <a:srgbClr val="FF0000"/>
                </a:solidFill>
              </a:rPr>
              <a:t>ы решили посадить томат на окне нашей группы. Семечко с росточком  Элина посеяла в пластиковый стаканчик с съемным дном, которое позволяет не травмировать корни растения при дальнейшей  пересадке. И удобно будет пересаживать. </a:t>
            </a:r>
            <a:r>
              <a:rPr lang="ru-RU" sz="1600" dirty="0">
                <a:solidFill>
                  <a:srgbClr val="FF0000"/>
                </a:solidFill>
              </a:rPr>
              <a:t>П</a:t>
            </a:r>
            <a:r>
              <a:rPr lang="ru-RU" sz="1600" dirty="0" smtClean="0">
                <a:solidFill>
                  <a:srgbClr val="FF0000"/>
                </a:solidFill>
              </a:rPr>
              <a:t>алочкой сделала углубление и поместила семечко в  него, присыпала землей.</a:t>
            </a:r>
            <a:br>
              <a:rPr lang="ru-RU" sz="1600" dirty="0" smtClean="0">
                <a:solidFill>
                  <a:srgbClr val="FF0000"/>
                </a:solidFill>
              </a:rPr>
            </a:br>
            <a:endParaRPr lang="ru-RU" sz="16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YHoq5pdkvg0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2844" y="1785926"/>
            <a:ext cx="2643206" cy="2857520"/>
          </a:xfrm>
          <a:prstGeom prst="rect">
            <a:avLst/>
          </a:prstGeom>
        </p:spPr>
      </p:pic>
      <p:pic>
        <p:nvPicPr>
          <p:cNvPr id="4" name="Рисунок 3" descr="Z-HKbCELRIE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786050" y="2285992"/>
            <a:ext cx="2571768" cy="3000396"/>
          </a:xfrm>
          <a:prstGeom prst="rect">
            <a:avLst/>
          </a:prstGeom>
        </p:spPr>
      </p:pic>
      <p:pic>
        <p:nvPicPr>
          <p:cNvPr id="5" name="Рисунок 4" descr="6QU7IbGt5G4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000628" y="2643182"/>
            <a:ext cx="2428892" cy="2928958"/>
          </a:xfrm>
          <a:prstGeom prst="rect">
            <a:avLst/>
          </a:prstGeom>
        </p:spPr>
      </p:pic>
      <p:pic>
        <p:nvPicPr>
          <p:cNvPr id="6" name="Рисунок 5" descr="e2KYtGm2E5Q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858016" y="4001672"/>
            <a:ext cx="2285984" cy="2856328"/>
          </a:xfrm>
          <a:prstGeom prst="rect">
            <a:avLst/>
          </a:prstGeom>
        </p:spPr>
      </p:pic>
      <p:pic>
        <p:nvPicPr>
          <p:cNvPr id="7" name="Picture 3" descr="C:\Users\Home\Desktop\п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1014" cy="1143000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 06.02.2025</a:t>
            </a:r>
            <a:br>
              <a:rPr lang="ru-RU" sz="1400" dirty="0" smtClean="0">
                <a:solidFill>
                  <a:srgbClr val="FF0000"/>
                </a:solidFill>
              </a:rPr>
            </a:br>
            <a:r>
              <a:rPr lang="ru-RU" sz="1400" dirty="0" smtClean="0">
                <a:solidFill>
                  <a:srgbClr val="FF0000"/>
                </a:solidFill>
              </a:rPr>
              <a:t>Томат взошел,  листочки были в начале скреплены семечком,  а к вечеру они разъединились уже было два листочка и я осторожно палочкой разрыхлила землю.</a:t>
            </a:r>
            <a:endParaRPr lang="ru-RU" sz="14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KZya47rwEms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0034" y="1571612"/>
            <a:ext cx="2786082" cy="3636834"/>
          </a:xfrm>
          <a:prstGeom prst="rect">
            <a:avLst/>
          </a:prstGeom>
        </p:spPr>
      </p:pic>
      <p:pic>
        <p:nvPicPr>
          <p:cNvPr id="4" name="Рисунок 3" descr="6hLIPxC1ufI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71868" y="1571612"/>
            <a:ext cx="2286016" cy="3746104"/>
          </a:xfrm>
          <a:prstGeom prst="rect">
            <a:avLst/>
          </a:prstGeom>
        </p:spPr>
      </p:pic>
      <p:pic>
        <p:nvPicPr>
          <p:cNvPr id="5" name="Рисунок 4" descr="AqGc4UFrO10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72198" y="1643050"/>
            <a:ext cx="2643206" cy="3643338"/>
          </a:xfrm>
          <a:prstGeom prst="rect">
            <a:avLst/>
          </a:prstGeom>
        </p:spPr>
      </p:pic>
      <p:pic>
        <p:nvPicPr>
          <p:cNvPr id="6" name="Picture 3" descr="C:\Users\Home\Desktop\п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5338" y="0"/>
            <a:ext cx="928662" cy="11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881</TotalTime>
  <Words>322</Words>
  <Application>Microsoft Office PowerPoint</Application>
  <PresentationFormat>Экран (4:3)</PresentationFormat>
  <Paragraphs>28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Проект в старшей группе «Золотое чудо»</vt:lpstr>
      <vt:lpstr>Мне 6 лет, но я с большим интересом не только наблюдаю за мамой при выращивании рассады, но и помогаю по возможности ей в огороде, кроме этого мы каждый год сажаем огород на окне в нашей группе садика. Два года назад мы уже  вырастили томат , плоды были красного цвета, а  теперь хотелось  вырастить томат желтого цвета. </vt:lpstr>
      <vt:lpstr>Слайд 3</vt:lpstr>
      <vt:lpstr>Слайд 4</vt:lpstr>
      <vt:lpstr>Слайд 5</vt:lpstr>
      <vt:lpstr> 30.01.2025 года мы посетили магазин и купили землю и семена.  Так  как помидор с итальянского переводится «Золотое яблоко»  мы свой проект назвали «Золотое чудо» , кроме этого  мы купили семена томата желтого цвета. Также купили землю для выращивания томата. </vt:lpstr>
      <vt:lpstr>03.02.2025г. От мамы я знаю, что лучше всходят пророщенные семена, мы их замочили, через два дня семена проклюнулись и  появились беленькие росточки. </vt:lpstr>
      <vt:lpstr>5.02.2025. Мы решили посадить томат на окне нашей группы. Семечко с росточком  Элина посеяла в пластиковый стаканчик с съемным дном, которое позволяет не травмировать корни растения при дальнейшей  пересадке. И удобно будет пересаживать. Палочкой сделала углубление и поместила семечко в  него, присыпала землей. </vt:lpstr>
      <vt:lpstr> 06.02.2025 Томат взошел,  листочки были в начале скреплены семечком,  а к вечеру они разъединились уже было два листочка и я осторожно палочкой разрыхлила землю.</vt:lpstr>
      <vt:lpstr>10.02.2025  Когда пришли после выходных  у растения уже было три  листочка и он заметно вырос.</vt:lpstr>
      <vt:lpstr> 24.02.2025 Через две недели наш томат рос, но стебелек был тоненький. </vt:lpstr>
      <vt:lpstr>05.03.2025 мы поместили наше растение под ультрофиолетовую лампу на пару часов в день  в пасмурную погоду</vt:lpstr>
      <vt:lpstr>19.03.2025 помидор подрос, а главное стебель растения был крепкий и не колыхался  от малейшего движения.   </vt:lpstr>
      <vt:lpstr>30.03.2025  При поливе заметили, что с земли видны корни нашего растения, пришло время пересаживать наш томат в горшок более большого объема.   </vt:lpstr>
      <vt:lpstr> 03.04 2025 года  Пересаживаем в более объемный горшок</vt:lpstr>
      <vt:lpstr>08.04.2025 Томат хорошо прижился в новом горшке, он не повял </vt:lpstr>
      <vt:lpstr>17.04.2025 года наш томат зацвел  </vt:lpstr>
      <vt:lpstr>18.04.2025  Наш томат не особо нуждается в опыление, он самоопыляющаяся культура, т.е. пчелки не нужны, чтобы из цветка выросли помидоры, но мы на всякий случай решили опылить ваткой и  прошлись ей по всем распустившимся цветкам. </vt:lpstr>
      <vt:lpstr>22.04. при поливе заметили, что наш томат накренился в бок, укрепила его деревянной палочкой,  полила, а также заметила, что нижние листья частично желтеют,   наш томат нужно окучить, но как? </vt:lpstr>
      <vt:lpstr>25.04. 2025 года Сегодня нам предстояла большая работа:  во- первых, обрезала нижние  полусухие листья </vt:lpstr>
      <vt:lpstr>теперь нам предстояло «окучить" наш томат в горшке, для этого я взяла одноразовый большой стакан, отрезала дно, а также  сделала срез по высоте</vt:lpstr>
      <vt:lpstr>Закрепила на нижней части стебля обрезанный стакан.</vt:lpstr>
      <vt:lpstr>Закрепила разрезанную боковину стакана скотчем, чтобы не осыпалась земля и измерила высоту стебля</vt:lpstr>
      <vt:lpstr>Засыпала стаканчик землей </vt:lpstr>
      <vt:lpstr>27.04.2025 года Появились плоды    </vt:lpstr>
      <vt:lpstr>05.05.2025 г. У томатов стоит удалять нижние листья до первой кисти. И еще стоит позаботиться, чтобы большие листья не касались земли. Ведь простейшие грибы — источники фитофторы живут в земле. И не стоит допускать лишнего контакта с грунтом. Пусть листья не будут касаться земли. Это главное правило в формировании куста. Было удалено одно полусухое соцветие и шесть листочков. </vt:lpstr>
      <vt:lpstr>12 мая  обратила внимание что в стаканчике с землей , наша «Окучка», появились корни. Значит наш томат крепнет и набирает силу с наращиванием в нашем стакане корней, стебель у томата стал толще.</vt:lpstr>
      <vt:lpstr>И вот  наконец наш первый урожай. Мой томат имеет два ответвления , на которых находится семь соцветий, на которых формируются помидоры, на 12 мая  созрело три томатика желто-оранжевого цвета.</vt:lpstr>
      <vt:lpstr>И вот первый результат работы –сбор урожая!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Сорта томатов</dc:title>
  <dc:creator>Home</dc:creator>
  <cp:lastModifiedBy>1</cp:lastModifiedBy>
  <cp:revision>83</cp:revision>
  <dcterms:created xsi:type="dcterms:W3CDTF">2017-03-12T08:31:37Z</dcterms:created>
  <dcterms:modified xsi:type="dcterms:W3CDTF">2026-03-10T06:50:33Z</dcterms:modified>
</cp:coreProperties>
</file>