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8" r:id="rId2"/>
    <p:sldId id="257" r:id="rId3"/>
    <p:sldId id="278" r:id="rId4"/>
    <p:sldId id="260" r:id="rId5"/>
    <p:sldId id="282" r:id="rId6"/>
    <p:sldId id="279" r:id="rId7"/>
    <p:sldId id="280" r:id="rId8"/>
    <p:sldId id="283" r:id="rId9"/>
    <p:sldId id="281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89698" autoAdjust="0"/>
  </p:normalViewPr>
  <p:slideViewPr>
    <p:cSldViewPr>
      <p:cViewPr>
        <p:scale>
          <a:sx n="72" d="100"/>
          <a:sy n="72" d="100"/>
        </p:scale>
        <p:origin x="-132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3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21E698-2EEE-4BD1-9B5E-D221D901556F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FB5B2-9130-4321-AD29-E587A93D83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93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EFB5B2-9130-4321-AD29-E587A93D839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333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259632" y="2357430"/>
            <a:ext cx="6400800" cy="409590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Лексические средства выражения отношения к движению "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Lives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Matter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 в англоязычных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интернет-комментариях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(на материале социальной сети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11 КЛАССЕ ПО АНГЛИЙСКОМУ ЯЗЫКУ</a:t>
            </a:r>
            <a:endPara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000" b="1" dirty="0" smtClean="0">
              <a:solidFill>
                <a:srgbClr val="FFFF00"/>
              </a:solidFill>
            </a:endParaRPr>
          </a:p>
          <a:p>
            <a:pPr algn="l"/>
            <a:endParaRPr lang="ru-RU" sz="2000" b="1" dirty="0">
              <a:solidFill>
                <a:srgbClr val="FFFF00"/>
              </a:solidFill>
            </a:endParaRPr>
          </a:p>
          <a:p>
            <a:r>
              <a:rPr lang="ru-RU" sz="2000" b="1" dirty="0" smtClean="0">
                <a:solidFill>
                  <a:srgbClr val="FFFF00"/>
                </a:solidFill>
              </a:rPr>
              <a:t>     </a:t>
            </a:r>
            <a:r>
              <a:rPr lang="ru-RU" sz="2000" b="1" dirty="0">
                <a:solidFill>
                  <a:srgbClr val="FFFF00"/>
                </a:solidFill>
              </a:rPr>
              <a:t>Ч</a:t>
            </a:r>
            <a:r>
              <a:rPr lang="ru-RU" sz="2000" b="1" dirty="0" smtClean="0">
                <a:solidFill>
                  <a:srgbClr val="FFFF00"/>
                </a:solidFill>
              </a:rPr>
              <a:t>ебоксары, 2021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53840"/>
          </a:xfrm>
        </p:spPr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ПРЕЗЕНТАЦИЯ НА ТЕМУ 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260648"/>
            <a:ext cx="5094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54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Татьяна\Desktop\аня\yAzY5QP4r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64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332656"/>
            <a:ext cx="67687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Лексические средства выражения отношения к движению "</a:t>
            </a:r>
            <a:r>
              <a:rPr lang="ru-RU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Lives</a:t>
            </a:r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Matter</a:t>
            </a:r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 в англоязычных интернет-комментариях (на материале социальной сети </a:t>
            </a:r>
            <a:r>
              <a:rPr lang="ru-RU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3600" dirty="0">
                <a:solidFill>
                  <a:srgbClr val="FFFF00"/>
                </a:solidFill>
              </a:rPr>
              <a:t/>
            </a:r>
            <a:br>
              <a:rPr lang="ru-RU" sz="3600" dirty="0">
                <a:solidFill>
                  <a:srgbClr val="FFFF00"/>
                </a:solidFill>
              </a:rPr>
            </a:br>
            <a:endParaRPr lang="ru-RU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5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628800"/>
            <a:ext cx="7885113" cy="5229200"/>
          </a:xfrm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8016" y="116632"/>
            <a:ext cx="7885113" cy="324036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 работы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– исследовать 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лексические средства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выразительности, особенности их семантики и функционирования в интернет – комментариях в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оциальной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сети </a:t>
            </a:r>
            <a:r>
              <a:rPr lang="ru-RU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Фейсбук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аня\c1EcKLF2w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68" y="2276873"/>
            <a:ext cx="8523965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23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88640"/>
            <a:ext cx="7924800" cy="60304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адачи</a:t>
            </a:r>
            <a:r>
              <a:rPr lang="ru-RU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1) раскрыть понятие лексических средств выразительности;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2) изучить классификации лексических средств 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выразительности;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3) рассмотреть основные функции лексических средств выразительности;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4) выявить основные лексические средства выразительности, использованные авторами в комментариях;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определить функции лексических средств выразительности в комментариях;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4592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32656"/>
            <a:ext cx="7924800" cy="5112568"/>
          </a:xfrm>
        </p:spPr>
        <p:txBody>
          <a:bodyPr/>
          <a:lstStyle/>
          <a:p>
            <a:r>
              <a:rPr lang="ru-RU" sz="24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предмет</a:t>
            </a:r>
            <a:r>
              <a:rPr lang="ru-RU" sz="2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функционально-семантические особенности лексических средств выразительности в англоязычных интернет – комментариях в социальной сети </a:t>
            </a:r>
            <a:r>
              <a:rPr lang="ru-RU" sz="24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Фейсбук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Объект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 лексические средства выразительности, использованные в различных интернет – комментариях  в социальной сети </a:t>
            </a:r>
            <a:r>
              <a:rPr lang="ru-RU" sz="24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Фейсбук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4725144"/>
            <a:ext cx="7924800" cy="989856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63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6632"/>
            <a:ext cx="7885113" cy="6207969"/>
          </a:xfrm>
        </p:spPr>
        <p:txBody>
          <a:bodyPr/>
          <a:lstStyle/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лексическим средствам выразительности 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относятся лексические единицы языка, изобразительные возможности которых используются для создания художественных образов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FFFF00"/>
                </a:solidFill>
              </a:rPr>
              <a:t/>
            </a:r>
            <a:br>
              <a:rPr lang="ru-RU" sz="1800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основным средством лексической выразительности являются тропы.</a:t>
            </a:r>
            <a:b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cap="none" spc="30" dirty="0" smtClean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cap="none" spc="30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Тропы</a:t>
            </a:r>
            <a:r>
              <a:rPr lang="ru-RU" sz="2400" cap="none" spc="30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- это употребление слова или выражения не в обычном, общеупотребимом значении, а в переносном </a:t>
            </a:r>
            <a:r>
              <a:rPr lang="ru-RU" sz="2400" cap="none" spc="30" dirty="0" smtClean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смысле.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32656"/>
            <a:ext cx="7885113" cy="1152128"/>
          </a:xfrm>
        </p:spPr>
        <p:txBody>
          <a:bodyPr>
            <a:normAutofit/>
          </a:bodyPr>
          <a:lstStyle/>
          <a:p>
            <a:endParaRPr lang="ru-RU" sz="2800" dirty="0" smtClean="0">
              <a:solidFill>
                <a:srgbClr val="FFFF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Татьяна\Desktop\аня\wQLFNOrYb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158" y="5301208"/>
            <a:ext cx="4772025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26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349829"/>
            <a:ext cx="7885113" cy="4974772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Аллегория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гипербола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ирония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литота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метафора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метонимия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оксюморон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перифраз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сравнение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эпитет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260649"/>
            <a:ext cx="7885113" cy="792087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 тропам относятся :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22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8641"/>
            <a:ext cx="7885113" cy="4248472"/>
          </a:xfrm>
        </p:spPr>
        <p:txBody>
          <a:bodyPr>
            <a:normAutofit fontScale="62500" lnSpcReduction="20000"/>
          </a:bodyPr>
          <a:lstStyle/>
          <a:p>
            <a:r>
              <a:rPr lang="ru-RU" sz="5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Методы исследования</a:t>
            </a:r>
          </a:p>
          <a:p>
            <a:endParaRPr lang="ru-RU" sz="5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5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сравнительно-сопоставительный;</a:t>
            </a:r>
            <a:endParaRPr lang="ru-RU" sz="5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5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контекстуальный </a:t>
            </a:r>
            <a:r>
              <a:rPr lang="ru-RU" sz="5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анализ; </a:t>
            </a:r>
            <a:endParaRPr lang="ru-RU" sz="5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5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метод сплошной выборки примеров из </a:t>
            </a:r>
            <a:r>
              <a:rPr lang="ru-RU" sz="5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текста;                  </a:t>
            </a:r>
            <a:endParaRPr lang="ru-RU" sz="5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sz="5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описательный метод</a:t>
            </a:r>
          </a:p>
          <a:p>
            <a:endParaRPr lang="ru-RU" dirty="0"/>
          </a:p>
        </p:txBody>
      </p:sp>
      <p:pic>
        <p:nvPicPr>
          <p:cNvPr id="4098" name="Picture 2" descr="C:\Users\Татьяна\Desktop\аня\ESquXMTWkAEpsL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5144"/>
            <a:ext cx="9144000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23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476672"/>
            <a:ext cx="7885113" cy="5544615"/>
          </a:xfrm>
        </p:spPr>
        <p:txBody>
          <a:bodyPr numCol="2">
            <a:noAutofit/>
          </a:bodyPr>
          <a:lstStyle/>
          <a:p>
            <a:r>
              <a:rPr lang="ru-RU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 сегодняшний день социальная сеть </a:t>
            </a:r>
            <a:r>
              <a:rPr lang="ru-RU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ейсбук</a:t>
            </a:r>
            <a:r>
              <a:rPr lang="ru-RU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является самой популярной </a:t>
            </a:r>
            <a:r>
              <a:rPr lang="ru-RU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соцсетью</a:t>
            </a:r>
            <a:r>
              <a:rPr lang="ru-RU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 мире. Количество пользователей составляет более 3 млрд. человек </a:t>
            </a:r>
          </a:p>
        </p:txBody>
      </p:sp>
      <p:pic>
        <p:nvPicPr>
          <p:cNvPr id="3074" name="Picture 2" descr="C:\Users\Татьяна\Desktop\аня\181-1818313_samurai-helmet-clipar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369" y="2492896"/>
            <a:ext cx="4293096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94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96752"/>
            <a:ext cx="7885113" cy="5040559"/>
          </a:xfrm>
        </p:spPr>
        <p:txBody>
          <a:bodyPr/>
          <a:lstStyle/>
          <a:p>
            <a: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Will there be a photo booth where we can point guns at a pregnant lady</a:t>
            </a: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 stomach like Floyd did</a:t>
            </a: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 »</a:t>
            </a:r>
            <a:b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Way</a:t>
            </a: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America</a:t>
            </a:r>
            <a: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"/>
            <a:ext cx="7885113" cy="1052735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Сарказм</a:t>
            </a:r>
            <a:endParaRPr lang="ru-RU" sz="5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Татьяна\Desktop\аня\lwLn4-Etsm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57" y="4254422"/>
            <a:ext cx="2578043" cy="257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81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700809"/>
            <a:ext cx="7885113" cy="4623792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BLM 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is like a </a:t>
            </a:r>
            <a:r>
              <a:rPr lang="en-US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joke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BLM is a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fars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Criminals should not be hailed as heroes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88640"/>
            <a:ext cx="7885113" cy="864096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Сравнение</a:t>
            </a:r>
            <a:endParaRPr lang="ru-RU" sz="6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Татьяна\Desktop\аня\wQLFNOrYb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33" y="5517232"/>
            <a:ext cx="7344816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25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96753"/>
            <a:ext cx="7885113" cy="5127848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Who gives a fuck </a:t>
            </a:r>
            <a:r>
              <a:rPr lang="en-US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about 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crackheads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Shitty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Americans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 load of bullshit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8641"/>
            <a:ext cx="7885113" cy="1008112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Сниженная лексика</a:t>
            </a:r>
            <a:endParaRPr lang="ru-RU" sz="6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Татьяна\Desktop\аня\AuGOyJ6EL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1247"/>
            <a:ext cx="9144000" cy="120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03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484784"/>
            <a:ext cx="7885113" cy="4839817"/>
          </a:xfrm>
        </p:spPr>
        <p:txBody>
          <a:bodyPr/>
          <a:lstStyle/>
          <a:p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Disgusting hypocrites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Anarchist movement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Disorganized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476671"/>
            <a:ext cx="7885113" cy="864097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Эпитет</a:t>
            </a:r>
            <a:endParaRPr lang="ru-RU" sz="5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Татьяна\Desktop\аня\Yxm4ywKZ8o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96952"/>
            <a:ext cx="2684408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32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96752"/>
            <a:ext cx="7885113" cy="5127848"/>
          </a:xfrm>
        </p:spPr>
        <p:txBody>
          <a:bodyPr/>
          <a:lstStyle/>
          <a:p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Сленг</a:t>
            </a:r>
            <a:b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black freaks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88641"/>
            <a:ext cx="7885113" cy="864095"/>
          </a:xfrm>
        </p:spPr>
        <p:txBody>
          <a:bodyPr>
            <a:normAutofit lnSpcReduction="10000"/>
          </a:bodyPr>
          <a:lstStyle/>
          <a:p>
            <a:pPr algn="ctr"/>
            <a:endParaRPr lang="ru-RU" sz="5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Татьяна\Desktop\аня\lPjgSPuE-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149080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71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268760"/>
            <a:ext cx="7885113" cy="5055841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You believe everything media tell you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Your riots are like the trash taking himself out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16633"/>
            <a:ext cx="7885113" cy="936103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Олицетворение</a:t>
            </a:r>
            <a:endParaRPr lang="ru-RU" sz="5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Татьяна\Desktop\аня\AuGOyJ6EL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0"/>
            <a:ext cx="619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Татьяна\Desktop\аня\загруженно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492" y="4653136"/>
            <a:ext cx="3947931" cy="207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02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157192"/>
            <a:ext cx="7885113" cy="13620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-415375"/>
            <a:ext cx="9793088" cy="715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402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96752"/>
            <a:ext cx="7885113" cy="5127849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первом 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месте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находится  сарказм 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(40 единиц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втором 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сравнение (30 единиц)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третьем месте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– сниженная 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лексика</a:t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Далее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идут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сленг (22 единицы), метафора (21 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единица), олицетворение </a:t>
            </a:r>
            <a:r>
              <a:rPr lang="ru-RU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(8 единиц) и другие средства выразительности: лексический повтор, перифраз  и противопоставление.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"/>
            <a:ext cx="7885113" cy="90871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r>
              <a:rPr lang="ru-RU" sz="4800" dirty="0" smtClean="0"/>
              <a:t>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44074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413</TotalTime>
  <Words>228</Words>
  <Application>Microsoft Office PowerPoint</Application>
  <PresentationFormat>Экран (4:3)</PresentationFormat>
  <Paragraphs>51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Горизонт</vt:lpstr>
      <vt:lpstr>ПРЕЗЕНТАЦИЯ НА ТЕМУ </vt:lpstr>
      <vt:lpstr>Презентация PowerPoint</vt:lpstr>
      <vt:lpstr>Презентация PowerPoint</vt:lpstr>
      <vt:lpstr>Презентация PowerPoint</vt:lpstr>
      <vt:lpstr>предмет - функционально-семантические особенности лексических средств выразительности в англоязычных интернет – комментариях в социальной сети Фейсбук.  Объект - лексические средства выразительности, использованные в различных интернет – комментариях  в социальной сети Фейсбук. </vt:lpstr>
      <vt:lpstr>  К лексическим средствам выразительности относятся лексические единицы языка, изобразительные возможности которых используются для создания художественных образов    основным средством лексической выразительности являются тропы.  Тропы - это употребление слова или выражения не в обычном, общеупотребимом значении, а в переносном смысле.    </vt:lpstr>
      <vt:lpstr>- Аллегория - гипербола - ирония - литота - метафора - метонимия - оксюморон - перифраз - сравнение - эпитет</vt:lpstr>
      <vt:lpstr>Презентация PowerPoint</vt:lpstr>
      <vt:lpstr>Презентация PowerPoint</vt:lpstr>
      <vt:lpstr>   «Will there be a photo booth where we can point guns at a pregnant lady’s stomach like Floyd did? »  «Way to go America»   </vt:lpstr>
      <vt:lpstr>«BLM is like a joke»  «BLM is a fars»   «Criminals should not be hailed as heroes» </vt:lpstr>
      <vt:lpstr> «Who gives a fuck about that crackheads»   «Shitty black Americans»   «What a load of bullshit» </vt:lpstr>
      <vt:lpstr>«Disgusting hypocrites»   «Anarchist movement»   «Disorganized» </vt:lpstr>
      <vt:lpstr>                    Сленг  «black freaks»  </vt:lpstr>
      <vt:lpstr> «You believe everything media tell you»   «Your riots are like the trash taking himself out»   </vt:lpstr>
      <vt:lpstr>Презентация PowerPoint</vt:lpstr>
      <vt:lpstr>на первом месте находится  сарказм (40 единиц) На втором - сравнение (30 единиц) На третьем месте – сниженная лексика  Далее идут: сленг (22 единицы), метафора (21 единица), олицетворение (8 единиц) и другие средства выразительности: лексический повтор, перифраз  и противопоставление.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40</cp:revision>
  <dcterms:created xsi:type="dcterms:W3CDTF">2021-05-30T20:41:24Z</dcterms:created>
  <dcterms:modified xsi:type="dcterms:W3CDTF">2021-11-28T09:08:44Z</dcterms:modified>
</cp:coreProperties>
</file>