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63" r:id="rId5"/>
    <p:sldId id="261" r:id="rId6"/>
    <p:sldId id="264" r:id="rId7"/>
    <p:sldId id="260" r:id="rId8"/>
    <p:sldId id="259" r:id="rId9"/>
    <p:sldId id="266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1764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3/28/2021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3/28/2021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3/28/2021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3/28/2021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81001"/>
            <a:ext cx="7772400" cy="2514599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Ознакомление с современными цифровыми технологиями в педагогическом процессе</a:t>
            </a:r>
            <a:endParaRPr lang="ru-RU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228600" cy="175260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5" name="Рисунок 4" descr="d7b84c410f2e8885997dd3cc0b3ded5f_bi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" y="2971800"/>
            <a:ext cx="4048125" cy="353377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334000" y="4572000"/>
            <a:ext cx="35918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Подготовила воспитатель</a:t>
            </a:r>
          </a:p>
          <a:p>
            <a:r>
              <a:rPr lang="ru-RU" dirty="0" smtClean="0"/>
              <a:t> МАДОУ </a:t>
            </a:r>
            <a:r>
              <a:rPr lang="ru-RU" dirty="0" smtClean="0"/>
              <a:t>детск</a:t>
            </a:r>
            <a:r>
              <a:rPr lang="ru-RU" dirty="0" smtClean="0"/>
              <a:t>ий</a:t>
            </a:r>
            <a:r>
              <a:rPr lang="ru-RU" dirty="0" smtClean="0"/>
              <a:t> сад №</a:t>
            </a:r>
            <a:r>
              <a:rPr lang="en-US" dirty="0" smtClean="0"/>
              <a:t>56</a:t>
            </a:r>
            <a:endParaRPr lang="ru-RU" dirty="0" smtClean="0"/>
          </a:p>
          <a:p>
            <a:r>
              <a:rPr lang="ru-RU" dirty="0" err="1" smtClean="0"/>
              <a:t>Балбекова</a:t>
            </a:r>
            <a:r>
              <a:rPr lang="ru-RU" dirty="0" smtClean="0"/>
              <a:t> Наталья Владимировна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0007-007-Osnovnye-napravlenija-razvitija-IKT-v-uslovijakh-DO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00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5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nnovacij-v-sfere-I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91307"/>
            <a:ext cx="9144000" cy="527538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905000" y="381000"/>
            <a:ext cx="441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/>
              <a:t>Спасибо за внимание</a:t>
            </a:r>
            <a:endParaRPr lang="ru-RU" sz="2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22</Words>
  <Application>Microsoft Office PowerPoint</Application>
  <PresentationFormat>Экран (4:3)</PresentationFormat>
  <Paragraphs>5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Ознакомление с современными цифровыми технологиями в педагогическом процессе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Ознакомление с современными цифровыми технологиями в педагогическом процессе</dc:title>
  <dc:creator>Ven</dc:creator>
  <cp:lastModifiedBy>Ven</cp:lastModifiedBy>
  <cp:revision>4</cp:revision>
  <dcterms:created xsi:type="dcterms:W3CDTF">2019-09-10T05:44:22Z</dcterms:created>
  <dcterms:modified xsi:type="dcterms:W3CDTF">2021-03-28T07:11:06Z</dcterms:modified>
</cp:coreProperties>
</file>