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media/image3.jpg" ContentType="image/png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4"/>
  </p:handoutMasterIdLst>
  <p:sldIdLst>
    <p:sldId id="318" r:id="rId2"/>
    <p:sldId id="263" r:id="rId3"/>
    <p:sldId id="298" r:id="rId4"/>
    <p:sldId id="299" r:id="rId5"/>
    <p:sldId id="300" r:id="rId6"/>
    <p:sldId id="301" r:id="rId7"/>
    <p:sldId id="302" r:id="rId8"/>
    <p:sldId id="303" r:id="rId9"/>
    <p:sldId id="312" r:id="rId10"/>
    <p:sldId id="313" r:id="rId11"/>
    <p:sldId id="314" r:id="rId12"/>
    <p:sldId id="315" r:id="rId13"/>
    <p:sldId id="316" r:id="rId14"/>
    <p:sldId id="317" r:id="rId15"/>
    <p:sldId id="294" r:id="rId16"/>
    <p:sldId id="295" r:id="rId17"/>
    <p:sldId id="297" r:id="rId18"/>
    <p:sldId id="296" r:id="rId19"/>
    <p:sldId id="271" r:id="rId20"/>
    <p:sldId id="272" r:id="rId21"/>
    <p:sldId id="273" r:id="rId22"/>
    <p:sldId id="274" r:id="rId23"/>
    <p:sldId id="275" r:id="rId24"/>
    <p:sldId id="276" r:id="rId25"/>
    <p:sldId id="279" r:id="rId26"/>
    <p:sldId id="304" r:id="rId27"/>
    <p:sldId id="305" r:id="rId28"/>
    <p:sldId id="306" r:id="rId29"/>
    <p:sldId id="307" r:id="rId30"/>
    <p:sldId id="308" r:id="rId31"/>
    <p:sldId id="264" r:id="rId32"/>
    <p:sldId id="258" r:id="rId33"/>
    <p:sldId id="259" r:id="rId34"/>
    <p:sldId id="260" r:id="rId35"/>
    <p:sldId id="261" r:id="rId36"/>
    <p:sldId id="286" r:id="rId37"/>
    <p:sldId id="287" r:id="rId38"/>
    <p:sldId id="266" r:id="rId39"/>
    <p:sldId id="268" r:id="rId40"/>
    <p:sldId id="269" r:id="rId41"/>
    <p:sldId id="270" r:id="rId42"/>
    <p:sldId id="285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A9E5"/>
    <a:srgbClr val="DDAC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8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Ксения Петрова" userId="8ef4614ccdf25262" providerId="LiveId" clId="{5C04C9AB-50B5-4C54-8940-9A90BDE159C5}"/>
    <pc:docChg chg="undo custSel addSld delSld modSld sldOrd">
      <pc:chgData name="Ксения Петрова" userId="8ef4614ccdf25262" providerId="LiveId" clId="{5C04C9AB-50B5-4C54-8940-9A90BDE159C5}" dt="2026-03-10T14:01:14.506" v="2909"/>
      <pc:docMkLst>
        <pc:docMk/>
      </pc:docMkLst>
      <pc:sldChg chg="del ord modAnim">
        <pc:chgData name="Ксения Петрова" userId="8ef4614ccdf25262" providerId="LiveId" clId="{5C04C9AB-50B5-4C54-8940-9A90BDE159C5}" dt="2026-03-10T11:34:41.501" v="1465" actId="47"/>
        <pc:sldMkLst>
          <pc:docMk/>
          <pc:sldMk cId="618077826" sldId="256"/>
        </pc:sldMkLst>
      </pc:sldChg>
      <pc:sldChg chg="addSp delSp modSp mod ord modAnim">
        <pc:chgData name="Ксения Петрова" userId="8ef4614ccdf25262" providerId="LiveId" clId="{5C04C9AB-50B5-4C54-8940-9A90BDE159C5}" dt="2026-03-10T13:41:41.660" v="2578"/>
        <pc:sldMkLst>
          <pc:docMk/>
          <pc:sldMk cId="688295006" sldId="258"/>
        </pc:sldMkLst>
        <pc:picChg chg="add del mod">
          <ac:chgData name="Ксения Петрова" userId="8ef4614ccdf25262" providerId="LiveId" clId="{5C04C9AB-50B5-4C54-8940-9A90BDE159C5}" dt="2026-03-10T11:31:34.703" v="1403" actId="478"/>
          <ac:picMkLst>
            <pc:docMk/>
            <pc:sldMk cId="688295006" sldId="258"/>
            <ac:picMk id="3" creationId="{FEB6C2BC-3247-48BE-85B4-D104B83F3F36}"/>
          </ac:picMkLst>
        </pc:picChg>
        <pc:picChg chg="add mod modCrop">
          <ac:chgData name="Ксения Петрова" userId="8ef4614ccdf25262" providerId="LiveId" clId="{5C04C9AB-50B5-4C54-8940-9A90BDE159C5}" dt="2026-03-10T11:33:56.162" v="1408" actId="1076"/>
          <ac:picMkLst>
            <pc:docMk/>
            <pc:sldMk cId="688295006" sldId="258"/>
            <ac:picMk id="7" creationId="{D2585965-0F7E-4D0B-BFC0-0ECA9C745FE8}"/>
          </ac:picMkLst>
        </pc:picChg>
      </pc:sldChg>
      <pc:sldChg chg="addSp modSp ord modAnim">
        <pc:chgData name="Ксения Петрова" userId="8ef4614ccdf25262" providerId="LiveId" clId="{5C04C9AB-50B5-4C54-8940-9A90BDE159C5}" dt="2026-03-10T13:41:47.973" v="2580"/>
        <pc:sldMkLst>
          <pc:docMk/>
          <pc:sldMk cId="3800014580" sldId="259"/>
        </pc:sldMkLst>
        <pc:picChg chg="add mod">
          <ac:chgData name="Ксения Петрова" userId="8ef4614ccdf25262" providerId="LiveId" clId="{5C04C9AB-50B5-4C54-8940-9A90BDE159C5}" dt="2026-03-10T11:35:14.502" v="1466"/>
          <ac:picMkLst>
            <pc:docMk/>
            <pc:sldMk cId="3800014580" sldId="259"/>
            <ac:picMk id="5" creationId="{F6B7B3B3-45DC-4A07-80EC-6E0B431073C4}"/>
          </ac:picMkLst>
        </pc:picChg>
      </pc:sldChg>
      <pc:sldChg chg="addSp modSp ord modAnim">
        <pc:chgData name="Ксения Петрова" userId="8ef4614ccdf25262" providerId="LiveId" clId="{5C04C9AB-50B5-4C54-8940-9A90BDE159C5}" dt="2026-03-10T13:41:55.101" v="2582"/>
        <pc:sldMkLst>
          <pc:docMk/>
          <pc:sldMk cId="3154904943" sldId="260"/>
        </pc:sldMkLst>
        <pc:picChg chg="add mod">
          <ac:chgData name="Ксения Петрова" userId="8ef4614ccdf25262" providerId="LiveId" clId="{5C04C9AB-50B5-4C54-8940-9A90BDE159C5}" dt="2026-03-10T11:35:17.398" v="1467"/>
          <ac:picMkLst>
            <pc:docMk/>
            <pc:sldMk cId="3154904943" sldId="260"/>
            <ac:picMk id="5" creationId="{8BB1979C-44A3-4B31-A24C-B987CB195429}"/>
          </ac:picMkLst>
        </pc:picChg>
      </pc:sldChg>
      <pc:sldChg chg="addSp modSp ord modAnim">
        <pc:chgData name="Ксения Петрова" userId="8ef4614ccdf25262" providerId="LiveId" clId="{5C04C9AB-50B5-4C54-8940-9A90BDE159C5}" dt="2026-03-10T13:42:02.584" v="2584"/>
        <pc:sldMkLst>
          <pc:docMk/>
          <pc:sldMk cId="2851710431" sldId="261"/>
        </pc:sldMkLst>
        <pc:picChg chg="add mod">
          <ac:chgData name="Ксения Петрова" userId="8ef4614ccdf25262" providerId="LiveId" clId="{5C04C9AB-50B5-4C54-8940-9A90BDE159C5}" dt="2026-03-10T11:35:20.338" v="1468"/>
          <ac:picMkLst>
            <pc:docMk/>
            <pc:sldMk cId="2851710431" sldId="261"/>
            <ac:picMk id="5" creationId="{3457F9FD-DD67-4AC9-82D6-B8E88EADF047}"/>
          </ac:picMkLst>
        </pc:picChg>
      </pc:sldChg>
      <pc:sldChg chg="modSp ord modAnim">
        <pc:chgData name="Ксения Петрова" userId="8ef4614ccdf25262" providerId="LiveId" clId="{5C04C9AB-50B5-4C54-8940-9A90BDE159C5}" dt="2026-03-10T13:41:33.380" v="2576"/>
        <pc:sldMkLst>
          <pc:docMk/>
          <pc:sldMk cId="2399549792" sldId="264"/>
        </pc:sldMkLst>
        <pc:spChg chg="mod">
          <ac:chgData name="Ксения Петрова" userId="8ef4614ccdf25262" providerId="LiveId" clId="{5C04C9AB-50B5-4C54-8940-9A90BDE159C5}" dt="2026-03-10T13:41:27.361" v="2574" actId="20577"/>
          <ac:spMkLst>
            <pc:docMk/>
            <pc:sldMk cId="2399549792" sldId="264"/>
            <ac:spMk id="5" creationId="{538A0CC6-EA77-496F-B5BF-3C52B8C29A0D}"/>
          </ac:spMkLst>
        </pc:spChg>
      </pc:sldChg>
      <pc:sldChg chg="del">
        <pc:chgData name="Ксения Петрова" userId="8ef4614ccdf25262" providerId="LiveId" clId="{5C04C9AB-50B5-4C54-8940-9A90BDE159C5}" dt="2026-03-09T15:56:58.870" v="2" actId="47"/>
        <pc:sldMkLst>
          <pc:docMk/>
          <pc:sldMk cId="321722510" sldId="265"/>
        </pc:sldMkLst>
      </pc:sldChg>
      <pc:sldChg chg="ord">
        <pc:chgData name="Ксения Петрова" userId="8ef4614ccdf25262" providerId="LiveId" clId="{5C04C9AB-50B5-4C54-8940-9A90BDE159C5}" dt="2026-03-10T13:42:25.984" v="2590"/>
        <pc:sldMkLst>
          <pc:docMk/>
          <pc:sldMk cId="3638924800" sldId="266"/>
        </pc:sldMkLst>
      </pc:sldChg>
      <pc:sldChg chg="modSp del mod">
        <pc:chgData name="Ксения Петрова" userId="8ef4614ccdf25262" providerId="LiveId" clId="{5C04C9AB-50B5-4C54-8940-9A90BDE159C5}" dt="2026-03-10T11:14:44.771" v="1195" actId="47"/>
        <pc:sldMkLst>
          <pc:docMk/>
          <pc:sldMk cId="3946721719" sldId="267"/>
        </pc:sldMkLst>
        <pc:spChg chg="mod">
          <ac:chgData name="Ксения Петрова" userId="8ef4614ccdf25262" providerId="LiveId" clId="{5C04C9AB-50B5-4C54-8940-9A90BDE159C5}" dt="2026-03-09T16:26:47.179" v="162" actId="1076"/>
          <ac:spMkLst>
            <pc:docMk/>
            <pc:sldMk cId="3946721719" sldId="267"/>
            <ac:spMk id="5" creationId="{538A0CC6-EA77-496F-B5BF-3C52B8C29A0D}"/>
          </ac:spMkLst>
        </pc:spChg>
      </pc:sldChg>
      <pc:sldChg chg="ord">
        <pc:chgData name="Ксения Петрова" userId="8ef4614ccdf25262" providerId="LiveId" clId="{5C04C9AB-50B5-4C54-8940-9A90BDE159C5}" dt="2026-03-10T13:42:33.672" v="2592"/>
        <pc:sldMkLst>
          <pc:docMk/>
          <pc:sldMk cId="720761839" sldId="268"/>
        </pc:sldMkLst>
      </pc:sldChg>
      <pc:sldChg chg="ord">
        <pc:chgData name="Ксения Петрова" userId="8ef4614ccdf25262" providerId="LiveId" clId="{5C04C9AB-50B5-4C54-8940-9A90BDE159C5}" dt="2026-03-10T13:42:41.377" v="2594"/>
        <pc:sldMkLst>
          <pc:docMk/>
          <pc:sldMk cId="4180834079" sldId="269"/>
        </pc:sldMkLst>
      </pc:sldChg>
      <pc:sldChg chg="ord">
        <pc:chgData name="Ксения Петрова" userId="8ef4614ccdf25262" providerId="LiveId" clId="{5C04C9AB-50B5-4C54-8940-9A90BDE159C5}" dt="2026-03-10T13:42:49.808" v="2596"/>
        <pc:sldMkLst>
          <pc:docMk/>
          <pc:sldMk cId="2423082131" sldId="270"/>
        </pc:sldMkLst>
      </pc:sldChg>
      <pc:sldChg chg="addSp delSp modSp mod">
        <pc:chgData name="Ксения Петрова" userId="8ef4614ccdf25262" providerId="LiveId" clId="{5C04C9AB-50B5-4C54-8940-9A90BDE159C5}" dt="2026-03-10T13:39:47.812" v="2562" actId="20577"/>
        <pc:sldMkLst>
          <pc:docMk/>
          <pc:sldMk cId="868735087" sldId="271"/>
        </pc:sldMkLst>
        <pc:spChg chg="del mod">
          <ac:chgData name="Ксения Петрова" userId="8ef4614ccdf25262" providerId="LiveId" clId="{5C04C9AB-50B5-4C54-8940-9A90BDE159C5}" dt="2026-03-10T08:00:24.551" v="254" actId="478"/>
          <ac:spMkLst>
            <pc:docMk/>
            <pc:sldMk cId="868735087" sldId="271"/>
            <ac:spMk id="2" creationId="{00000000-0000-0000-0000-000000000000}"/>
          </ac:spMkLst>
        </pc:spChg>
        <pc:spChg chg="mod">
          <ac:chgData name="Ксения Петрова" userId="8ef4614ccdf25262" providerId="LiveId" clId="{5C04C9AB-50B5-4C54-8940-9A90BDE159C5}" dt="2026-03-10T13:39:47.812" v="2562" actId="20577"/>
          <ac:spMkLst>
            <pc:docMk/>
            <pc:sldMk cId="868735087" sldId="271"/>
            <ac:spMk id="5" creationId="{538A0CC6-EA77-496F-B5BF-3C52B8C29A0D}"/>
          </ac:spMkLst>
        </pc:spChg>
        <pc:spChg chg="add mod">
          <ac:chgData name="Ксения Петрова" userId="8ef4614ccdf25262" providerId="LiveId" clId="{5C04C9AB-50B5-4C54-8940-9A90BDE159C5}" dt="2026-03-10T08:30:18.767" v="500" actId="1076"/>
          <ac:spMkLst>
            <pc:docMk/>
            <pc:sldMk cId="868735087" sldId="271"/>
            <ac:spMk id="6" creationId="{6B55E392-7055-4775-9180-17F7A618335E}"/>
          </ac:spMkLst>
        </pc:spChg>
      </pc:sldChg>
      <pc:sldChg chg="addSp delSp modSp mod modAnim">
        <pc:chgData name="Ксения Петрова" userId="8ef4614ccdf25262" providerId="LiveId" clId="{5C04C9AB-50B5-4C54-8940-9A90BDE159C5}" dt="2026-03-10T13:47:48.593" v="2706"/>
        <pc:sldMkLst>
          <pc:docMk/>
          <pc:sldMk cId="1302318181" sldId="272"/>
        </pc:sldMkLst>
        <pc:spChg chg="add mod">
          <ac:chgData name="Ксения Петрова" userId="8ef4614ccdf25262" providerId="LiveId" clId="{5C04C9AB-50B5-4C54-8940-9A90BDE159C5}" dt="2026-03-10T11:42:18.934" v="1487" actId="1076"/>
          <ac:spMkLst>
            <pc:docMk/>
            <pc:sldMk cId="1302318181" sldId="272"/>
            <ac:spMk id="2" creationId="{83FF11D4-5280-445D-8518-953FA867BCBF}"/>
          </ac:spMkLst>
        </pc:spChg>
        <pc:spChg chg="del">
          <ac:chgData name="Ксения Петрова" userId="8ef4614ccdf25262" providerId="LiveId" clId="{5C04C9AB-50B5-4C54-8940-9A90BDE159C5}" dt="2026-03-10T08:00:31.257" v="259" actId="478"/>
          <ac:spMkLst>
            <pc:docMk/>
            <pc:sldMk cId="1302318181" sldId="272"/>
            <ac:spMk id="5" creationId="{00000000-0000-0000-0000-000000000000}"/>
          </ac:spMkLst>
        </pc:spChg>
        <pc:spChg chg="add del mod">
          <ac:chgData name="Ксения Петрова" userId="8ef4614ccdf25262" providerId="LiveId" clId="{5C04C9AB-50B5-4C54-8940-9A90BDE159C5}" dt="2026-03-10T11:25:09.387" v="1353" actId="478"/>
          <ac:spMkLst>
            <pc:docMk/>
            <pc:sldMk cId="1302318181" sldId="272"/>
            <ac:spMk id="5" creationId="{B1C007F6-5356-410A-9623-78D2C89387CE}"/>
          </ac:spMkLst>
        </pc:spChg>
        <pc:spChg chg="del">
          <ac:chgData name="Ксения Петрова" userId="8ef4614ccdf25262" providerId="LiveId" clId="{5C04C9AB-50B5-4C54-8940-9A90BDE159C5}" dt="2026-03-10T08:00:30.207" v="258" actId="478"/>
          <ac:spMkLst>
            <pc:docMk/>
            <pc:sldMk cId="1302318181" sldId="272"/>
            <ac:spMk id="6" creationId="{00000000-0000-0000-0000-000000000000}"/>
          </ac:spMkLst>
        </pc:spChg>
        <pc:spChg chg="del mod">
          <ac:chgData name="Ксения Петрова" userId="8ef4614ccdf25262" providerId="LiveId" clId="{5C04C9AB-50B5-4C54-8940-9A90BDE159C5}" dt="2026-03-10T08:00:27.634" v="256" actId="478"/>
          <ac:spMkLst>
            <pc:docMk/>
            <pc:sldMk cId="1302318181" sldId="272"/>
            <ac:spMk id="7" creationId="{00000000-0000-0000-0000-000000000000}"/>
          </ac:spMkLst>
        </pc:spChg>
        <pc:spChg chg="add mod">
          <ac:chgData name="Ксения Петрова" userId="8ef4614ccdf25262" providerId="LiveId" clId="{5C04C9AB-50B5-4C54-8940-9A90BDE159C5}" dt="2026-03-10T11:42:48.779" v="1493" actId="1076"/>
          <ac:spMkLst>
            <pc:docMk/>
            <pc:sldMk cId="1302318181" sldId="272"/>
            <ac:spMk id="7" creationId="{1B376DC3-8A1C-45DE-9DB5-F0F22CF98F82}"/>
          </ac:spMkLst>
        </pc:spChg>
        <pc:spChg chg="del">
          <ac:chgData name="Ксения Петрова" userId="8ef4614ccdf25262" providerId="LiveId" clId="{5C04C9AB-50B5-4C54-8940-9A90BDE159C5}" dt="2026-03-10T08:00:28.991" v="257" actId="478"/>
          <ac:spMkLst>
            <pc:docMk/>
            <pc:sldMk cId="1302318181" sldId="272"/>
            <ac:spMk id="8" creationId="{00000000-0000-0000-0000-000000000000}"/>
          </ac:spMkLst>
        </pc:spChg>
        <pc:spChg chg="add mod">
          <ac:chgData name="Ксения Петрова" userId="8ef4614ccdf25262" providerId="LiveId" clId="{5C04C9AB-50B5-4C54-8940-9A90BDE159C5}" dt="2026-03-10T11:43:14.882" v="1499" actId="1076"/>
          <ac:spMkLst>
            <pc:docMk/>
            <pc:sldMk cId="1302318181" sldId="272"/>
            <ac:spMk id="9" creationId="{5E202E24-51C0-483D-AC60-102E1D57AEA2}"/>
          </ac:spMkLst>
        </pc:spChg>
        <pc:spChg chg="add mod">
          <ac:chgData name="Ксения Петрова" userId="8ef4614ccdf25262" providerId="LiveId" clId="{5C04C9AB-50B5-4C54-8940-9A90BDE159C5}" dt="2026-03-10T11:43:34.338" v="1509" actId="1076"/>
          <ac:spMkLst>
            <pc:docMk/>
            <pc:sldMk cId="1302318181" sldId="272"/>
            <ac:spMk id="10" creationId="{9B08E5C9-BF6D-4BF6-BECE-39398F82EB53}"/>
          </ac:spMkLst>
        </pc:spChg>
        <pc:picChg chg="add mod">
          <ac:chgData name="Ксения Петрова" userId="8ef4614ccdf25262" providerId="LiveId" clId="{5C04C9AB-50B5-4C54-8940-9A90BDE159C5}" dt="2026-03-10T11:41:37.810" v="1476"/>
          <ac:picMkLst>
            <pc:docMk/>
            <pc:sldMk cId="1302318181" sldId="272"/>
            <ac:picMk id="8" creationId="{CD15A48B-4242-421B-9444-1D7230ECD1CF}"/>
          </ac:picMkLst>
        </pc:picChg>
      </pc:sldChg>
      <pc:sldChg chg="addSp delSp modSp mod modAnim">
        <pc:chgData name="Ксения Петрова" userId="8ef4614ccdf25262" providerId="LiveId" clId="{5C04C9AB-50B5-4C54-8940-9A90BDE159C5}" dt="2026-03-10T13:47:54.483" v="2707"/>
        <pc:sldMkLst>
          <pc:docMk/>
          <pc:sldMk cId="3145480148" sldId="273"/>
        </pc:sldMkLst>
        <pc:spChg chg="del">
          <ac:chgData name="Ксения Петрова" userId="8ef4614ccdf25262" providerId="LiveId" clId="{5C04C9AB-50B5-4C54-8940-9A90BDE159C5}" dt="2026-03-10T08:00:39.199" v="263" actId="478"/>
          <ac:spMkLst>
            <pc:docMk/>
            <pc:sldMk cId="3145480148" sldId="273"/>
            <ac:spMk id="2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0:33.986" v="260" actId="478"/>
          <ac:spMkLst>
            <pc:docMk/>
            <pc:sldMk cId="3145480148" sldId="273"/>
            <ac:spMk id="3" creationId="{00000000-0000-0000-0000-000000000000}"/>
          </ac:spMkLst>
        </pc:spChg>
        <pc:spChg chg="mod">
          <ac:chgData name="Ксения Петрова" userId="8ef4614ccdf25262" providerId="LiveId" clId="{5C04C9AB-50B5-4C54-8940-9A90BDE159C5}" dt="2026-03-10T09:25:10.689" v="1001" actId="1076"/>
          <ac:spMkLst>
            <pc:docMk/>
            <pc:sldMk cId="3145480148" sldId="273"/>
            <ac:spMk id="4" creationId="{CCEFD5D4-C859-4718-A396-06830CDD336B}"/>
          </ac:spMkLst>
        </pc:spChg>
        <pc:spChg chg="del">
          <ac:chgData name="Ксения Петрова" userId="8ef4614ccdf25262" providerId="LiveId" clId="{5C04C9AB-50B5-4C54-8940-9A90BDE159C5}" dt="2026-03-10T08:00:36.402" v="261" actId="478"/>
          <ac:spMkLst>
            <pc:docMk/>
            <pc:sldMk cId="3145480148" sldId="273"/>
            <ac:spMk id="5" creationId="{00000000-0000-0000-0000-000000000000}"/>
          </ac:spMkLst>
        </pc:spChg>
        <pc:spChg chg="add del mod">
          <ac:chgData name="Ксения Петрова" userId="8ef4614ccdf25262" providerId="LiveId" clId="{5C04C9AB-50B5-4C54-8940-9A90BDE159C5}" dt="2026-03-10T11:25:25.710" v="1361" actId="478"/>
          <ac:spMkLst>
            <pc:docMk/>
            <pc:sldMk cId="3145480148" sldId="273"/>
            <ac:spMk id="5" creationId="{B7F2A241-8796-48E8-9293-0FAC500A2F53}"/>
          </ac:spMkLst>
        </pc:spChg>
        <pc:spChg chg="del">
          <ac:chgData name="Ксения Петрова" userId="8ef4614ccdf25262" providerId="LiveId" clId="{5C04C9AB-50B5-4C54-8940-9A90BDE159C5}" dt="2026-03-10T08:00:37.862" v="262" actId="478"/>
          <ac:spMkLst>
            <pc:docMk/>
            <pc:sldMk cId="3145480148" sldId="273"/>
            <ac:spMk id="6" creationId="{00000000-0000-0000-0000-000000000000}"/>
          </ac:spMkLst>
        </pc:spChg>
        <pc:spChg chg="add mod">
          <ac:chgData name="Ксения Петрова" userId="8ef4614ccdf25262" providerId="LiveId" clId="{5C04C9AB-50B5-4C54-8940-9A90BDE159C5}" dt="2026-03-10T11:44:00.439" v="1517" actId="1076"/>
          <ac:spMkLst>
            <pc:docMk/>
            <pc:sldMk cId="3145480148" sldId="273"/>
            <ac:spMk id="7" creationId="{5FA2C356-60EC-4260-8E2E-85214BE4D5FA}"/>
          </ac:spMkLst>
        </pc:spChg>
        <pc:spChg chg="add mod">
          <ac:chgData name="Ксения Петрова" userId="8ef4614ccdf25262" providerId="LiveId" clId="{5C04C9AB-50B5-4C54-8940-9A90BDE159C5}" dt="2026-03-10T11:44:03.927" v="1518" actId="1076"/>
          <ac:spMkLst>
            <pc:docMk/>
            <pc:sldMk cId="3145480148" sldId="273"/>
            <ac:spMk id="8" creationId="{436EC19D-14B9-44DC-A77F-9E6C61A0637B}"/>
          </ac:spMkLst>
        </pc:spChg>
        <pc:picChg chg="add mod">
          <ac:chgData name="Ксения Петрова" userId="8ef4614ccdf25262" providerId="LiveId" clId="{5C04C9AB-50B5-4C54-8940-9A90BDE159C5}" dt="2026-03-10T11:41:39.857" v="1477"/>
          <ac:picMkLst>
            <pc:docMk/>
            <pc:sldMk cId="3145480148" sldId="273"/>
            <ac:picMk id="6" creationId="{926289F2-5E23-46D2-8DCA-5AB879B2AC05}"/>
          </ac:picMkLst>
        </pc:picChg>
      </pc:sldChg>
      <pc:sldChg chg="addSp delSp modSp mod modAnim">
        <pc:chgData name="Ксения Петрова" userId="8ef4614ccdf25262" providerId="LiveId" clId="{5C04C9AB-50B5-4C54-8940-9A90BDE159C5}" dt="2026-03-10T13:48:08.889" v="2708"/>
        <pc:sldMkLst>
          <pc:docMk/>
          <pc:sldMk cId="3795855700" sldId="274"/>
        </pc:sldMkLst>
        <pc:spChg chg="del">
          <ac:chgData name="Ксения Петрова" userId="8ef4614ccdf25262" providerId="LiveId" clId="{5C04C9AB-50B5-4C54-8940-9A90BDE159C5}" dt="2026-03-10T08:00:46.362" v="266" actId="478"/>
          <ac:spMkLst>
            <pc:docMk/>
            <pc:sldMk cId="3795855700" sldId="274"/>
            <ac:spMk id="2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0:42.970" v="264" actId="478"/>
          <ac:spMkLst>
            <pc:docMk/>
            <pc:sldMk cId="3795855700" sldId="274"/>
            <ac:spMk id="3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0:44.536" v="265" actId="478"/>
          <ac:spMkLst>
            <pc:docMk/>
            <pc:sldMk cId="3795855700" sldId="274"/>
            <ac:spMk id="5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0:47.493" v="267" actId="478"/>
          <ac:spMkLst>
            <pc:docMk/>
            <pc:sldMk cId="3795855700" sldId="274"/>
            <ac:spMk id="6" creationId="{00000000-0000-0000-0000-000000000000}"/>
          </ac:spMkLst>
        </pc:spChg>
        <pc:spChg chg="add mod">
          <ac:chgData name="Ксения Петрова" userId="8ef4614ccdf25262" providerId="LiveId" clId="{5C04C9AB-50B5-4C54-8940-9A90BDE159C5}" dt="2026-03-10T09:26:30.477" v="1039" actId="1076"/>
          <ac:spMkLst>
            <pc:docMk/>
            <pc:sldMk cId="3795855700" sldId="274"/>
            <ac:spMk id="6" creationId="{0A54AE2D-D35A-4059-81E7-707FE888D471}"/>
          </ac:spMkLst>
        </pc:spChg>
        <pc:spChg chg="add mod">
          <ac:chgData name="Ксения Петрова" userId="8ef4614ccdf25262" providerId="LiveId" clId="{5C04C9AB-50B5-4C54-8940-9A90BDE159C5}" dt="2026-03-10T08:46:10.686" v="716" actId="767"/>
          <ac:spMkLst>
            <pc:docMk/>
            <pc:sldMk cId="3795855700" sldId="274"/>
            <ac:spMk id="7" creationId="{50E73354-E98F-4ACE-97AC-A76D1762D104}"/>
          </ac:spMkLst>
        </pc:spChg>
        <pc:spChg chg="add mod">
          <ac:chgData name="Ксения Петрова" userId="8ef4614ccdf25262" providerId="LiveId" clId="{5C04C9AB-50B5-4C54-8940-9A90BDE159C5}" dt="2026-03-10T09:26:01.170" v="1025" actId="1076"/>
          <ac:spMkLst>
            <pc:docMk/>
            <pc:sldMk cId="3795855700" sldId="274"/>
            <ac:spMk id="8" creationId="{595D13B5-C645-44DA-8ED1-45FCE07ED775}"/>
          </ac:spMkLst>
        </pc:spChg>
        <pc:spChg chg="add mod">
          <ac:chgData name="Ксения Петрова" userId="8ef4614ccdf25262" providerId="LiveId" clId="{5C04C9AB-50B5-4C54-8940-9A90BDE159C5}" dt="2026-03-10T09:27:01.958" v="1049" actId="1076"/>
          <ac:spMkLst>
            <pc:docMk/>
            <pc:sldMk cId="3795855700" sldId="274"/>
            <ac:spMk id="9" creationId="{804737A7-8875-46AB-AB14-37351A43B463}"/>
          </ac:spMkLst>
        </pc:spChg>
        <pc:picChg chg="add mod">
          <ac:chgData name="Ксения Петрова" userId="8ef4614ccdf25262" providerId="LiveId" clId="{5C04C9AB-50B5-4C54-8940-9A90BDE159C5}" dt="2026-03-10T11:41:42.033" v="1478"/>
          <ac:picMkLst>
            <pc:docMk/>
            <pc:sldMk cId="3795855700" sldId="274"/>
            <ac:picMk id="10" creationId="{24D3E870-A83A-4903-9511-718C464D124D}"/>
          </ac:picMkLst>
        </pc:picChg>
      </pc:sldChg>
      <pc:sldChg chg="addSp delSp modSp mod modAnim">
        <pc:chgData name="Ксения Петрова" userId="8ef4614ccdf25262" providerId="LiveId" clId="{5C04C9AB-50B5-4C54-8940-9A90BDE159C5}" dt="2026-03-10T13:48:15.074" v="2709"/>
        <pc:sldMkLst>
          <pc:docMk/>
          <pc:sldMk cId="3338765981" sldId="275"/>
        </pc:sldMkLst>
        <pc:spChg chg="del">
          <ac:chgData name="Ксения Петрова" userId="8ef4614ccdf25262" providerId="LiveId" clId="{5C04C9AB-50B5-4C54-8940-9A90BDE159C5}" dt="2026-03-10T08:00:54.196" v="271" actId="478"/>
          <ac:spMkLst>
            <pc:docMk/>
            <pc:sldMk cId="3338765981" sldId="275"/>
            <ac:spMk id="2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0:50.470" v="268" actId="478"/>
          <ac:spMkLst>
            <pc:docMk/>
            <pc:sldMk cId="3338765981" sldId="275"/>
            <ac:spMk id="3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0:51.548" v="269" actId="478"/>
          <ac:spMkLst>
            <pc:docMk/>
            <pc:sldMk cId="3338765981" sldId="275"/>
            <ac:spMk id="5" creationId="{00000000-0000-0000-0000-000000000000}"/>
          </ac:spMkLst>
        </pc:spChg>
        <pc:spChg chg="add del mod">
          <ac:chgData name="Ксения Петрова" userId="8ef4614ccdf25262" providerId="LiveId" clId="{5C04C9AB-50B5-4C54-8940-9A90BDE159C5}" dt="2026-03-10T11:26:00.518" v="1368" actId="478"/>
          <ac:spMkLst>
            <pc:docMk/>
            <pc:sldMk cId="3338765981" sldId="275"/>
            <ac:spMk id="5" creationId="{1AFB394F-E425-4355-B953-7C889F38CCDC}"/>
          </ac:spMkLst>
        </pc:spChg>
        <pc:spChg chg="del">
          <ac:chgData name="Ксения Петрова" userId="8ef4614ccdf25262" providerId="LiveId" clId="{5C04C9AB-50B5-4C54-8940-9A90BDE159C5}" dt="2026-03-10T08:00:52.724" v="270" actId="478"/>
          <ac:spMkLst>
            <pc:docMk/>
            <pc:sldMk cId="3338765981" sldId="275"/>
            <ac:spMk id="6" creationId="{00000000-0000-0000-0000-000000000000}"/>
          </ac:spMkLst>
        </pc:spChg>
        <pc:spChg chg="add mod">
          <ac:chgData name="Ксения Петрова" userId="8ef4614ccdf25262" providerId="LiveId" clId="{5C04C9AB-50B5-4C54-8940-9A90BDE159C5}" dt="2026-03-10T11:54:48.875" v="1521" actId="1076"/>
          <ac:spMkLst>
            <pc:docMk/>
            <pc:sldMk cId="3338765981" sldId="275"/>
            <ac:spMk id="7" creationId="{2EDCB5BF-18AC-431F-98B9-9901B6DAA662}"/>
          </ac:spMkLst>
        </pc:spChg>
        <pc:spChg chg="add mod">
          <ac:chgData name="Ксения Петрова" userId="8ef4614ccdf25262" providerId="LiveId" clId="{5C04C9AB-50B5-4C54-8940-9A90BDE159C5}" dt="2026-03-10T11:54:57.009" v="1525" actId="1076"/>
          <ac:spMkLst>
            <pc:docMk/>
            <pc:sldMk cId="3338765981" sldId="275"/>
            <ac:spMk id="8" creationId="{A406D440-6674-4E24-A86B-D2C612D2A20A}"/>
          </ac:spMkLst>
        </pc:spChg>
        <pc:picChg chg="add mod">
          <ac:chgData name="Ксения Петрова" userId="8ef4614ccdf25262" providerId="LiveId" clId="{5C04C9AB-50B5-4C54-8940-9A90BDE159C5}" dt="2026-03-10T11:41:44.175" v="1479"/>
          <ac:picMkLst>
            <pc:docMk/>
            <pc:sldMk cId="3338765981" sldId="275"/>
            <ac:picMk id="6" creationId="{9330079A-B0B0-468D-8D60-5A339C3F6880}"/>
          </ac:picMkLst>
        </pc:picChg>
      </pc:sldChg>
      <pc:sldChg chg="addSp delSp modSp mod modAnim">
        <pc:chgData name="Ксения Петрова" userId="8ef4614ccdf25262" providerId="LiveId" clId="{5C04C9AB-50B5-4C54-8940-9A90BDE159C5}" dt="2026-03-10T13:48:20.860" v="2710"/>
        <pc:sldMkLst>
          <pc:docMk/>
          <pc:sldMk cId="1833636167" sldId="276"/>
        </pc:sldMkLst>
        <pc:spChg chg="add mod">
          <ac:chgData name="Ксения Петрова" userId="8ef4614ccdf25262" providerId="LiveId" clId="{5C04C9AB-50B5-4C54-8940-9A90BDE159C5}" dt="2026-03-10T09:28:31.986" v="1088" actId="1076"/>
          <ac:spMkLst>
            <pc:docMk/>
            <pc:sldMk cId="1833636167" sldId="276"/>
            <ac:spMk id="2" creationId="{6C5CE582-D410-478D-84AF-8BE7EBFBBC89}"/>
          </ac:spMkLst>
        </pc:spChg>
        <pc:spChg chg="add del mod">
          <ac:chgData name="Ксения Петрова" userId="8ef4614ccdf25262" providerId="LiveId" clId="{5C04C9AB-50B5-4C54-8940-9A90BDE159C5}" dt="2026-03-10T11:26:19.921" v="1382" actId="478"/>
          <ac:spMkLst>
            <pc:docMk/>
            <pc:sldMk cId="1833636167" sldId="276"/>
            <ac:spMk id="5" creationId="{F7B365A2-7609-419B-AD24-85FB08AABEC9}"/>
          </ac:spMkLst>
        </pc:spChg>
        <pc:spChg chg="add mod">
          <ac:chgData name="Ксения Петрова" userId="8ef4614ccdf25262" providerId="LiveId" clId="{5C04C9AB-50B5-4C54-8940-9A90BDE159C5}" dt="2026-03-10T09:28:56.890" v="1102" actId="1076"/>
          <ac:spMkLst>
            <pc:docMk/>
            <pc:sldMk cId="1833636167" sldId="276"/>
            <ac:spMk id="7" creationId="{4EC2AAFE-79B0-4D8B-9E3B-C109C765367C}"/>
          </ac:spMkLst>
        </pc:spChg>
        <pc:spChg chg="add mod">
          <ac:chgData name="Ксения Петрова" userId="8ef4614ccdf25262" providerId="LiveId" clId="{5C04C9AB-50B5-4C54-8940-9A90BDE159C5}" dt="2026-03-10T09:29:06.610" v="1111" actId="1076"/>
          <ac:spMkLst>
            <pc:docMk/>
            <pc:sldMk cId="1833636167" sldId="276"/>
            <ac:spMk id="9" creationId="{CC50D3A3-CF50-497A-A618-D85CB113D5F8}"/>
          </ac:spMkLst>
        </pc:spChg>
        <pc:picChg chg="add mod">
          <ac:chgData name="Ксения Петрова" userId="8ef4614ccdf25262" providerId="LiveId" clId="{5C04C9AB-50B5-4C54-8940-9A90BDE159C5}" dt="2026-03-10T11:41:47.784" v="1480"/>
          <ac:picMkLst>
            <pc:docMk/>
            <pc:sldMk cId="1833636167" sldId="276"/>
            <ac:picMk id="8" creationId="{01E7AA53-D7F8-4E12-8FC2-913F0C503B03}"/>
          </ac:picMkLst>
        </pc:picChg>
      </pc:sldChg>
      <pc:sldChg chg="addSp delSp modSp del mod">
        <pc:chgData name="Ксения Петрова" userId="8ef4614ccdf25262" providerId="LiveId" clId="{5C04C9AB-50B5-4C54-8940-9A90BDE159C5}" dt="2026-03-10T11:24:22.520" v="1342" actId="47"/>
        <pc:sldMkLst>
          <pc:docMk/>
          <pc:sldMk cId="2477161019" sldId="277"/>
        </pc:sldMkLst>
        <pc:spChg chg="add mod">
          <ac:chgData name="Ксения Петрова" userId="8ef4614ccdf25262" providerId="LiveId" clId="{5C04C9AB-50B5-4C54-8940-9A90BDE159C5}" dt="2026-03-10T09:19:35.088" v="925"/>
          <ac:spMkLst>
            <pc:docMk/>
            <pc:sldMk cId="2477161019" sldId="277"/>
            <ac:spMk id="3" creationId="{86E50A0E-3424-488F-9B66-39B59546ABBB}"/>
          </ac:spMkLst>
        </pc:spChg>
        <pc:spChg chg="del">
          <ac:chgData name="Ксения Петрова" userId="8ef4614ccdf25262" providerId="LiveId" clId="{5C04C9AB-50B5-4C54-8940-9A90BDE159C5}" dt="2026-03-10T08:01:06.268" v="272" actId="478"/>
          <ac:spMkLst>
            <pc:docMk/>
            <pc:sldMk cId="2477161019" sldId="277"/>
            <ac:spMk id="5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1:09.270" v="273" actId="478"/>
          <ac:spMkLst>
            <pc:docMk/>
            <pc:sldMk cId="2477161019" sldId="277"/>
            <ac:spMk id="6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1:11.733" v="274" actId="478"/>
          <ac:spMkLst>
            <pc:docMk/>
            <pc:sldMk cId="2477161019" sldId="277"/>
            <ac:spMk id="7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1:14.022" v="275" actId="478"/>
          <ac:spMkLst>
            <pc:docMk/>
            <pc:sldMk cId="2477161019" sldId="277"/>
            <ac:spMk id="8" creationId="{00000000-0000-0000-0000-000000000000}"/>
          </ac:spMkLst>
        </pc:spChg>
      </pc:sldChg>
      <pc:sldChg chg="modSp del mod">
        <pc:chgData name="Ксения Петрова" userId="8ef4614ccdf25262" providerId="LiveId" clId="{5C04C9AB-50B5-4C54-8940-9A90BDE159C5}" dt="2026-03-10T11:24:18.609" v="1341" actId="47"/>
        <pc:sldMkLst>
          <pc:docMk/>
          <pc:sldMk cId="4290765994" sldId="278"/>
        </pc:sldMkLst>
        <pc:spChg chg="mod">
          <ac:chgData name="Ксения Петрова" userId="8ef4614ccdf25262" providerId="LiveId" clId="{5C04C9AB-50B5-4C54-8940-9A90BDE159C5}" dt="2026-03-10T09:19:16.648" v="924" actId="2711"/>
          <ac:spMkLst>
            <pc:docMk/>
            <pc:sldMk cId="4290765994" sldId="278"/>
            <ac:spMk id="5" creationId="{538A0CC6-EA77-496F-B5BF-3C52B8C29A0D}"/>
          </ac:spMkLst>
        </pc:spChg>
      </pc:sldChg>
      <pc:sldChg chg="modSp mod">
        <pc:chgData name="Ксения Петрова" userId="8ef4614ccdf25262" providerId="LiveId" clId="{5C04C9AB-50B5-4C54-8940-9A90BDE159C5}" dt="2026-03-10T11:24:35.907" v="1347" actId="2711"/>
        <pc:sldMkLst>
          <pc:docMk/>
          <pc:sldMk cId="2057937126" sldId="279"/>
        </pc:sldMkLst>
        <pc:spChg chg="mod">
          <ac:chgData name="Ксения Петрова" userId="8ef4614ccdf25262" providerId="LiveId" clId="{5C04C9AB-50B5-4C54-8940-9A90BDE159C5}" dt="2026-03-10T11:24:35.907" v="1347" actId="2711"/>
          <ac:spMkLst>
            <pc:docMk/>
            <pc:sldMk cId="2057937126" sldId="279"/>
            <ac:spMk id="5" creationId="{538A0CC6-EA77-496F-B5BF-3C52B8C29A0D}"/>
          </ac:spMkLst>
        </pc:spChg>
      </pc:sldChg>
      <pc:sldChg chg="del">
        <pc:chgData name="Ксения Петрова" userId="8ef4614ccdf25262" providerId="LiveId" clId="{5C04C9AB-50B5-4C54-8940-9A90BDE159C5}" dt="2026-03-10T08:04:25.011" v="290" actId="47"/>
        <pc:sldMkLst>
          <pc:docMk/>
          <pc:sldMk cId="2866594057" sldId="280"/>
        </pc:sldMkLst>
      </pc:sldChg>
      <pc:sldChg chg="addSp delSp modSp del mod">
        <pc:chgData name="Ксения Петрова" userId="8ef4614ccdf25262" providerId="LiveId" clId="{5C04C9AB-50B5-4C54-8940-9A90BDE159C5}" dt="2026-03-10T11:24:23.657" v="1343" actId="47"/>
        <pc:sldMkLst>
          <pc:docMk/>
          <pc:sldMk cId="1292118616" sldId="281"/>
        </pc:sldMkLst>
        <pc:spChg chg="del">
          <ac:chgData name="Ксения Петрова" userId="8ef4614ccdf25262" providerId="LiveId" clId="{5C04C9AB-50B5-4C54-8940-9A90BDE159C5}" dt="2026-03-10T08:04:04.288" v="279" actId="478"/>
          <ac:spMkLst>
            <pc:docMk/>
            <pc:sldMk cId="1292118616" sldId="281"/>
            <ac:spMk id="2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3:59.148" v="276" actId="478"/>
          <ac:spMkLst>
            <pc:docMk/>
            <pc:sldMk cId="1292118616" sldId="281"/>
            <ac:spMk id="3" creationId="{00000000-0000-0000-0000-000000000000}"/>
          </ac:spMkLst>
        </pc:spChg>
        <pc:spChg chg="add mod">
          <ac:chgData name="Ксения Петрова" userId="8ef4614ccdf25262" providerId="LiveId" clId="{5C04C9AB-50B5-4C54-8940-9A90BDE159C5}" dt="2026-03-10T09:20:10.031" v="931"/>
          <ac:spMkLst>
            <pc:docMk/>
            <pc:sldMk cId="1292118616" sldId="281"/>
            <ac:spMk id="3" creationId="{C9DD54A3-28B5-4223-8D38-A2BF43B6E550}"/>
          </ac:spMkLst>
        </pc:spChg>
        <pc:spChg chg="del">
          <ac:chgData name="Ксения Петрова" userId="8ef4614ccdf25262" providerId="LiveId" clId="{5C04C9AB-50B5-4C54-8940-9A90BDE159C5}" dt="2026-03-10T08:04:01.454" v="277" actId="478"/>
          <ac:spMkLst>
            <pc:docMk/>
            <pc:sldMk cId="1292118616" sldId="281"/>
            <ac:spMk id="5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4:02.979" v="278" actId="478"/>
          <ac:spMkLst>
            <pc:docMk/>
            <pc:sldMk cId="1292118616" sldId="281"/>
            <ac:spMk id="6" creationId="{00000000-0000-0000-0000-000000000000}"/>
          </ac:spMkLst>
        </pc:spChg>
      </pc:sldChg>
      <pc:sldChg chg="del ord">
        <pc:chgData name="Ксения Петрова" userId="8ef4614ccdf25262" providerId="LiveId" clId="{5C04C9AB-50B5-4C54-8940-9A90BDE159C5}" dt="2026-03-10T08:04:26.096" v="293" actId="47"/>
        <pc:sldMkLst>
          <pc:docMk/>
          <pc:sldMk cId="3711501242" sldId="282"/>
        </pc:sldMkLst>
      </pc:sldChg>
      <pc:sldChg chg="addSp delSp modSp del mod">
        <pc:chgData name="Ксения Петрова" userId="8ef4614ccdf25262" providerId="LiveId" clId="{5C04C9AB-50B5-4C54-8940-9A90BDE159C5}" dt="2026-03-10T11:24:24.714" v="1344" actId="47"/>
        <pc:sldMkLst>
          <pc:docMk/>
          <pc:sldMk cId="2597666142" sldId="283"/>
        </pc:sldMkLst>
        <pc:spChg chg="del">
          <ac:chgData name="Ксения Петрова" userId="8ef4614ccdf25262" providerId="LiveId" clId="{5C04C9AB-50B5-4C54-8940-9A90BDE159C5}" dt="2026-03-10T08:04:09.429" v="283" actId="478"/>
          <ac:spMkLst>
            <pc:docMk/>
            <pc:sldMk cId="2597666142" sldId="283"/>
            <ac:spMk id="2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4:06.410" v="280" actId="478"/>
          <ac:spMkLst>
            <pc:docMk/>
            <pc:sldMk cId="2597666142" sldId="283"/>
            <ac:spMk id="3" creationId="{00000000-0000-0000-0000-000000000000}"/>
          </ac:spMkLst>
        </pc:spChg>
        <pc:spChg chg="add mod">
          <ac:chgData name="Ксения Петрова" userId="8ef4614ccdf25262" providerId="LiveId" clId="{5C04C9AB-50B5-4C54-8940-9A90BDE159C5}" dt="2026-03-10T09:20:18.512" v="932"/>
          <ac:spMkLst>
            <pc:docMk/>
            <pc:sldMk cId="2597666142" sldId="283"/>
            <ac:spMk id="3" creationId="{3681EA43-9DAF-4D43-A282-3E851145C076}"/>
          </ac:spMkLst>
        </pc:spChg>
        <pc:spChg chg="del mod">
          <ac:chgData name="Ксения Петрова" userId="8ef4614ccdf25262" providerId="LiveId" clId="{5C04C9AB-50B5-4C54-8940-9A90BDE159C5}" dt="2026-03-10T08:04:08.260" v="282" actId="478"/>
          <ac:spMkLst>
            <pc:docMk/>
            <pc:sldMk cId="2597666142" sldId="283"/>
            <ac:spMk id="5" creationId="{00000000-0000-0000-0000-000000000000}"/>
          </ac:spMkLst>
        </pc:spChg>
        <pc:spChg chg="del mod">
          <ac:chgData name="Ксения Петрова" userId="8ef4614ccdf25262" providerId="LiveId" clId="{5C04C9AB-50B5-4C54-8940-9A90BDE159C5}" dt="2026-03-10T08:04:10.908" v="285" actId="478"/>
          <ac:spMkLst>
            <pc:docMk/>
            <pc:sldMk cId="2597666142" sldId="283"/>
            <ac:spMk id="6" creationId="{00000000-0000-0000-0000-000000000000}"/>
          </ac:spMkLst>
        </pc:spChg>
      </pc:sldChg>
      <pc:sldChg chg="del">
        <pc:chgData name="Ксения Петрова" userId="8ef4614ccdf25262" providerId="LiveId" clId="{5C04C9AB-50B5-4C54-8940-9A90BDE159C5}" dt="2026-03-10T08:04:27.110" v="294" actId="47"/>
        <pc:sldMkLst>
          <pc:docMk/>
          <pc:sldMk cId="1963135099" sldId="284"/>
        </pc:sldMkLst>
      </pc:sldChg>
      <pc:sldChg chg="ord">
        <pc:chgData name="Ксения Петрова" userId="8ef4614ccdf25262" providerId="LiveId" clId="{5C04C9AB-50B5-4C54-8940-9A90BDE159C5}" dt="2026-03-10T13:42:57.168" v="2598"/>
        <pc:sldMkLst>
          <pc:docMk/>
          <pc:sldMk cId="3444614898" sldId="285"/>
        </pc:sldMkLst>
      </pc:sldChg>
      <pc:sldChg chg="addSp modSp ord modAnim">
        <pc:chgData name="Ксения Петрова" userId="8ef4614ccdf25262" providerId="LiveId" clId="{5C04C9AB-50B5-4C54-8940-9A90BDE159C5}" dt="2026-03-10T13:42:10.796" v="2586"/>
        <pc:sldMkLst>
          <pc:docMk/>
          <pc:sldMk cId="1619642094" sldId="286"/>
        </pc:sldMkLst>
        <pc:picChg chg="add mod">
          <ac:chgData name="Ксения Петрова" userId="8ef4614ccdf25262" providerId="LiveId" clId="{5C04C9AB-50B5-4C54-8940-9A90BDE159C5}" dt="2026-03-10T11:35:22.772" v="1469"/>
          <ac:picMkLst>
            <pc:docMk/>
            <pc:sldMk cId="1619642094" sldId="286"/>
            <ac:picMk id="5" creationId="{983F6B84-CEAB-4E14-BB35-A2D69A6C8E6B}"/>
          </ac:picMkLst>
        </pc:picChg>
      </pc:sldChg>
      <pc:sldChg chg="modSp mod ord">
        <pc:chgData name="Ксения Петрова" userId="8ef4614ccdf25262" providerId="LiveId" clId="{5C04C9AB-50B5-4C54-8940-9A90BDE159C5}" dt="2026-03-10T13:42:18.057" v="2588"/>
        <pc:sldMkLst>
          <pc:docMk/>
          <pc:sldMk cId="3934617442" sldId="287"/>
        </pc:sldMkLst>
        <pc:spChg chg="mod">
          <ac:chgData name="Ксения Петрова" userId="8ef4614ccdf25262" providerId="LiveId" clId="{5C04C9AB-50B5-4C54-8940-9A90BDE159C5}" dt="2026-03-09T16:27:28.610" v="173" actId="12789"/>
          <ac:spMkLst>
            <pc:docMk/>
            <pc:sldMk cId="3934617442" sldId="287"/>
            <ac:spMk id="5" creationId="{538A0CC6-EA77-496F-B5BF-3C52B8C29A0D}"/>
          </ac:spMkLst>
        </pc:spChg>
      </pc:sldChg>
      <pc:sldChg chg="del">
        <pc:chgData name="Ксения Петрова" userId="8ef4614ccdf25262" providerId="LiveId" clId="{5C04C9AB-50B5-4C54-8940-9A90BDE159C5}" dt="2026-03-10T11:14:49.920" v="1200" actId="47"/>
        <pc:sldMkLst>
          <pc:docMk/>
          <pc:sldMk cId="1924009766" sldId="288"/>
        </pc:sldMkLst>
      </pc:sldChg>
      <pc:sldChg chg="del">
        <pc:chgData name="Ксения Петрова" userId="8ef4614ccdf25262" providerId="LiveId" clId="{5C04C9AB-50B5-4C54-8940-9A90BDE159C5}" dt="2026-03-10T11:14:48.619" v="1199" actId="47"/>
        <pc:sldMkLst>
          <pc:docMk/>
          <pc:sldMk cId="1220236987" sldId="289"/>
        </pc:sldMkLst>
      </pc:sldChg>
      <pc:sldChg chg="del">
        <pc:chgData name="Ксения Петрова" userId="8ef4614ccdf25262" providerId="LiveId" clId="{5C04C9AB-50B5-4C54-8940-9A90BDE159C5}" dt="2026-03-10T11:14:47.535" v="1198" actId="47"/>
        <pc:sldMkLst>
          <pc:docMk/>
          <pc:sldMk cId="1899339233" sldId="290"/>
        </pc:sldMkLst>
      </pc:sldChg>
      <pc:sldChg chg="del">
        <pc:chgData name="Ксения Петрова" userId="8ef4614ccdf25262" providerId="LiveId" clId="{5C04C9AB-50B5-4C54-8940-9A90BDE159C5}" dt="2026-03-10T11:14:46.846" v="1197" actId="47"/>
        <pc:sldMkLst>
          <pc:docMk/>
          <pc:sldMk cId="3465178331" sldId="291"/>
        </pc:sldMkLst>
      </pc:sldChg>
      <pc:sldChg chg="del">
        <pc:chgData name="Ксения Петрова" userId="8ef4614ccdf25262" providerId="LiveId" clId="{5C04C9AB-50B5-4C54-8940-9A90BDE159C5}" dt="2026-03-10T11:14:46.010" v="1196" actId="47"/>
        <pc:sldMkLst>
          <pc:docMk/>
          <pc:sldMk cId="2445359883" sldId="292"/>
        </pc:sldMkLst>
      </pc:sldChg>
      <pc:sldChg chg="addSp delSp modSp del mod">
        <pc:chgData name="Ксения Петрова" userId="8ef4614ccdf25262" providerId="LiveId" clId="{5C04C9AB-50B5-4C54-8940-9A90BDE159C5}" dt="2026-03-10T11:24:25.618" v="1345" actId="47"/>
        <pc:sldMkLst>
          <pc:docMk/>
          <pc:sldMk cId="1736061886" sldId="293"/>
        </pc:sldMkLst>
        <pc:spChg chg="del">
          <ac:chgData name="Ксения Петрова" userId="8ef4614ccdf25262" providerId="LiveId" clId="{5C04C9AB-50B5-4C54-8940-9A90BDE159C5}" dt="2026-03-10T08:04:17.153" v="289" actId="478"/>
          <ac:spMkLst>
            <pc:docMk/>
            <pc:sldMk cId="1736061886" sldId="293"/>
            <ac:spMk id="2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4:13.955" v="286" actId="478"/>
          <ac:spMkLst>
            <pc:docMk/>
            <pc:sldMk cId="1736061886" sldId="293"/>
            <ac:spMk id="3" creationId="{00000000-0000-0000-0000-000000000000}"/>
          </ac:spMkLst>
        </pc:spChg>
        <pc:spChg chg="add mod">
          <ac:chgData name="Ксения Петрова" userId="8ef4614ccdf25262" providerId="LiveId" clId="{5C04C9AB-50B5-4C54-8940-9A90BDE159C5}" dt="2026-03-10T09:19:57.869" v="930"/>
          <ac:spMkLst>
            <pc:docMk/>
            <pc:sldMk cId="1736061886" sldId="293"/>
            <ac:spMk id="3" creationId="{4D7597C5-69EC-4E9B-92AD-600B65602081}"/>
          </ac:spMkLst>
        </pc:spChg>
        <pc:spChg chg="del">
          <ac:chgData name="Ксения Петрова" userId="8ef4614ccdf25262" providerId="LiveId" clId="{5C04C9AB-50B5-4C54-8940-9A90BDE159C5}" dt="2026-03-10T08:04:15.113" v="287" actId="478"/>
          <ac:spMkLst>
            <pc:docMk/>
            <pc:sldMk cId="1736061886" sldId="293"/>
            <ac:spMk id="5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10T08:04:16.136" v="288" actId="478"/>
          <ac:spMkLst>
            <pc:docMk/>
            <pc:sldMk cId="1736061886" sldId="293"/>
            <ac:spMk id="6" creationId="{00000000-0000-0000-0000-000000000000}"/>
          </ac:spMkLst>
        </pc:spChg>
      </pc:sldChg>
      <pc:sldChg chg="modSp mod ord">
        <pc:chgData name="Ксения Петрова" userId="8ef4614ccdf25262" providerId="LiveId" clId="{5C04C9AB-50B5-4C54-8940-9A90BDE159C5}" dt="2026-03-10T13:41:08.092" v="2572" actId="20577"/>
        <pc:sldMkLst>
          <pc:docMk/>
          <pc:sldMk cId="686042606" sldId="294"/>
        </pc:sldMkLst>
        <pc:spChg chg="mod">
          <ac:chgData name="Ксения Петрова" userId="8ef4614ccdf25262" providerId="LiveId" clId="{5C04C9AB-50B5-4C54-8940-9A90BDE159C5}" dt="2026-03-10T12:18:56.340" v="1810" actId="1076"/>
          <ac:spMkLst>
            <pc:docMk/>
            <pc:sldMk cId="686042606" sldId="294"/>
            <ac:spMk id="2" creationId="{00000000-0000-0000-0000-000000000000}"/>
          </ac:spMkLst>
        </pc:spChg>
        <pc:spChg chg="mod">
          <ac:chgData name="Ксения Петрова" userId="8ef4614ccdf25262" providerId="LiveId" clId="{5C04C9AB-50B5-4C54-8940-9A90BDE159C5}" dt="2026-03-10T13:41:08.092" v="2572" actId="20577"/>
          <ac:spMkLst>
            <pc:docMk/>
            <pc:sldMk cId="686042606" sldId="294"/>
            <ac:spMk id="5" creationId="{538A0CC6-EA77-496F-B5BF-3C52B8C29A0D}"/>
          </ac:spMkLst>
        </pc:spChg>
      </pc:sldChg>
      <pc:sldChg chg="addSp delSp modSp mod ord delAnim modAnim">
        <pc:chgData name="Ксения Петрова" userId="8ef4614ccdf25262" providerId="LiveId" clId="{5C04C9AB-50B5-4C54-8940-9A90BDE159C5}" dt="2026-03-10T13:46:12.129" v="2701" actId="478"/>
        <pc:sldMkLst>
          <pc:docMk/>
          <pc:sldMk cId="1708359683" sldId="295"/>
        </pc:sldMkLst>
        <pc:spChg chg="mod">
          <ac:chgData name="Ксения Петрова" userId="8ef4614ccdf25262" providerId="LiveId" clId="{5C04C9AB-50B5-4C54-8940-9A90BDE159C5}" dt="2026-03-09T18:12:09.636" v="253" actId="20577"/>
          <ac:spMkLst>
            <pc:docMk/>
            <pc:sldMk cId="1708359683" sldId="295"/>
            <ac:spMk id="13" creationId="{00000000-0000-0000-0000-000000000000}"/>
          </ac:spMkLst>
        </pc:spChg>
        <pc:picChg chg="add del mod">
          <ac:chgData name="Ксения Петрова" userId="8ef4614ccdf25262" providerId="LiveId" clId="{5C04C9AB-50B5-4C54-8940-9A90BDE159C5}" dt="2026-03-10T13:46:12.129" v="2701" actId="478"/>
          <ac:picMkLst>
            <pc:docMk/>
            <pc:sldMk cId="1708359683" sldId="295"/>
            <ac:picMk id="32" creationId="{51B73217-AF1C-416E-9F1E-9853EF096908}"/>
          </ac:picMkLst>
        </pc:picChg>
      </pc:sldChg>
      <pc:sldChg chg="ord">
        <pc:chgData name="Ксения Петрова" userId="8ef4614ccdf25262" providerId="LiveId" clId="{5C04C9AB-50B5-4C54-8940-9A90BDE159C5}" dt="2026-03-10T13:40:55.334" v="2570"/>
        <pc:sldMkLst>
          <pc:docMk/>
          <pc:sldMk cId="2782793732" sldId="296"/>
        </pc:sldMkLst>
      </pc:sldChg>
      <pc:sldChg chg="modSp mod ord">
        <pc:chgData name="Ксения Петрова" userId="8ef4614ccdf25262" providerId="LiveId" clId="{5C04C9AB-50B5-4C54-8940-9A90BDE159C5}" dt="2026-03-10T13:47:33.955" v="2705" actId="1076"/>
        <pc:sldMkLst>
          <pc:docMk/>
          <pc:sldMk cId="2598381189" sldId="297"/>
        </pc:sldMkLst>
        <pc:spChg chg="mod">
          <ac:chgData name="Ксения Петрова" userId="8ef4614ccdf25262" providerId="LiveId" clId="{5C04C9AB-50B5-4C54-8940-9A90BDE159C5}" dt="2026-03-10T13:47:33.955" v="2705" actId="1076"/>
          <ac:spMkLst>
            <pc:docMk/>
            <pc:sldMk cId="2598381189" sldId="297"/>
            <ac:spMk id="5" creationId="{538A0CC6-EA77-496F-B5BF-3C52B8C29A0D}"/>
          </ac:spMkLst>
        </pc:spChg>
      </pc:sldChg>
      <pc:sldChg chg="delSp add del mod setBg modAnim">
        <pc:chgData name="Ксения Петрова" userId="8ef4614ccdf25262" providerId="LiveId" clId="{5C04C9AB-50B5-4C54-8940-9A90BDE159C5}" dt="2026-03-09T16:26:10.227" v="158" actId="47"/>
        <pc:sldMkLst>
          <pc:docMk/>
          <pc:sldMk cId="2844734468" sldId="298"/>
        </pc:sldMkLst>
        <pc:spChg chg="del">
          <ac:chgData name="Ксения Петрова" userId="8ef4614ccdf25262" providerId="LiveId" clId="{5C04C9AB-50B5-4C54-8940-9A90BDE159C5}" dt="2026-03-09T16:25:25.472" v="137" actId="478"/>
          <ac:spMkLst>
            <pc:docMk/>
            <pc:sldMk cId="2844734468" sldId="298"/>
            <ac:spMk id="2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09T16:25:23.889" v="136" actId="478"/>
          <ac:spMkLst>
            <pc:docMk/>
            <pc:sldMk cId="2844734468" sldId="298"/>
            <ac:spMk id="3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09T16:25:27.730" v="138" actId="478"/>
          <ac:spMkLst>
            <pc:docMk/>
            <pc:sldMk cId="2844734468" sldId="298"/>
            <ac:spMk id="4" creationId="{00000000-0000-0000-0000-000000000000}"/>
          </ac:spMkLst>
        </pc:spChg>
      </pc:sldChg>
      <pc:sldChg chg="modSp add mod ord">
        <pc:chgData name="Ксения Петрова" userId="8ef4614ccdf25262" providerId="LiveId" clId="{5C04C9AB-50B5-4C54-8940-9A90BDE159C5}" dt="2026-03-10T12:56:53.476" v="1879" actId="20577"/>
        <pc:sldMkLst>
          <pc:docMk/>
          <pc:sldMk cId="4218101904" sldId="298"/>
        </pc:sldMkLst>
        <pc:spChg chg="mod">
          <ac:chgData name="Ксения Петрова" userId="8ef4614ccdf25262" providerId="LiveId" clId="{5C04C9AB-50B5-4C54-8940-9A90BDE159C5}" dt="2026-03-09T18:07:23.717" v="221" actId="1076"/>
          <ac:spMkLst>
            <pc:docMk/>
            <pc:sldMk cId="4218101904" sldId="298"/>
            <ac:spMk id="2" creationId="{00000000-0000-0000-0000-000000000000}"/>
          </ac:spMkLst>
        </pc:spChg>
        <pc:spChg chg="mod">
          <ac:chgData name="Ксения Петрова" userId="8ef4614ccdf25262" providerId="LiveId" clId="{5C04C9AB-50B5-4C54-8940-9A90BDE159C5}" dt="2026-03-10T12:56:53.476" v="1879" actId="20577"/>
          <ac:spMkLst>
            <pc:docMk/>
            <pc:sldMk cId="4218101904" sldId="298"/>
            <ac:spMk id="5" creationId="{538A0CC6-EA77-496F-B5BF-3C52B8C29A0D}"/>
          </ac:spMkLst>
        </pc:spChg>
      </pc:sldChg>
      <pc:sldChg chg="addSp delSp modSp add mod ord modAnim">
        <pc:chgData name="Ксения Петрова" userId="8ef4614ccdf25262" providerId="LiveId" clId="{5C04C9AB-50B5-4C54-8940-9A90BDE159C5}" dt="2026-03-10T13:43:53.116" v="2602"/>
        <pc:sldMkLst>
          <pc:docMk/>
          <pc:sldMk cId="568702069" sldId="299"/>
        </pc:sldMkLst>
        <pc:spChg chg="add mod">
          <ac:chgData name="Ксения Петрова" userId="8ef4614ccdf25262" providerId="LiveId" clId="{5C04C9AB-50B5-4C54-8940-9A90BDE159C5}" dt="2026-03-10T11:11:09.646" v="1126" actId="21"/>
          <ac:spMkLst>
            <pc:docMk/>
            <pc:sldMk cId="568702069" sldId="299"/>
            <ac:spMk id="2" creationId="{025C3E2D-7CDF-4890-830D-27F9DB39E349}"/>
          </ac:spMkLst>
        </pc:spChg>
        <pc:spChg chg="del">
          <ac:chgData name="Ксения Петрова" userId="8ef4614ccdf25262" providerId="LiveId" clId="{5C04C9AB-50B5-4C54-8940-9A90BDE159C5}" dt="2026-03-09T18:07:44.706" v="233" actId="478"/>
          <ac:spMkLst>
            <pc:docMk/>
            <pc:sldMk cId="568702069" sldId="299"/>
            <ac:spMk id="5" creationId="{00000000-0000-0000-0000-000000000000}"/>
          </ac:spMkLst>
        </pc:spChg>
        <pc:spChg chg="add del mod">
          <ac:chgData name="Ксения Петрова" userId="8ef4614ccdf25262" providerId="LiveId" clId="{5C04C9AB-50B5-4C54-8940-9A90BDE159C5}" dt="2026-03-10T12:17:50.118" v="1791" actId="478"/>
          <ac:spMkLst>
            <pc:docMk/>
            <pc:sldMk cId="568702069" sldId="299"/>
            <ac:spMk id="5" creationId="{7C7D9B46-4CA3-44B9-909B-2349BDD7BF6C}"/>
          </ac:spMkLst>
        </pc:spChg>
        <pc:spChg chg="del">
          <ac:chgData name="Ксения Петрова" userId="8ef4614ccdf25262" providerId="LiveId" clId="{5C04C9AB-50B5-4C54-8940-9A90BDE159C5}" dt="2026-03-09T18:08:30.771" v="234" actId="478"/>
          <ac:spMkLst>
            <pc:docMk/>
            <pc:sldMk cId="568702069" sldId="299"/>
            <ac:spMk id="6" creationId="{00000000-0000-0000-0000-000000000000}"/>
          </ac:spMkLst>
        </pc:spChg>
        <pc:spChg chg="del">
          <ac:chgData name="Ксения Петрова" userId="8ef4614ccdf25262" providerId="LiveId" clId="{5C04C9AB-50B5-4C54-8940-9A90BDE159C5}" dt="2026-03-09T18:08:32.130" v="235" actId="478"/>
          <ac:spMkLst>
            <pc:docMk/>
            <pc:sldMk cId="568702069" sldId="299"/>
            <ac:spMk id="7" creationId="{00000000-0000-0000-0000-000000000000}"/>
          </ac:spMkLst>
        </pc:spChg>
        <pc:spChg chg="add mod">
          <ac:chgData name="Ксения Петрова" userId="8ef4614ccdf25262" providerId="LiveId" clId="{5C04C9AB-50B5-4C54-8940-9A90BDE159C5}" dt="2026-03-10T11:13:25.569" v="1186" actId="1076"/>
          <ac:spMkLst>
            <pc:docMk/>
            <pc:sldMk cId="568702069" sldId="299"/>
            <ac:spMk id="7" creationId="{41E9EE92-9C0D-44C1-ADF5-2DC68390558C}"/>
          </ac:spMkLst>
        </pc:spChg>
        <pc:spChg chg="del">
          <ac:chgData name="Ксения Петрова" userId="8ef4614ccdf25262" providerId="LiveId" clId="{5C04C9AB-50B5-4C54-8940-9A90BDE159C5}" dt="2026-03-09T18:08:33.574" v="236" actId="478"/>
          <ac:spMkLst>
            <pc:docMk/>
            <pc:sldMk cId="568702069" sldId="299"/>
            <ac:spMk id="8" creationId="{00000000-0000-0000-0000-000000000000}"/>
          </ac:spMkLst>
        </pc:spChg>
        <pc:spChg chg="add mod">
          <ac:chgData name="Ксения Петрова" userId="8ef4614ccdf25262" providerId="LiveId" clId="{5C04C9AB-50B5-4C54-8940-9A90BDE159C5}" dt="2026-03-10T11:11:44.857" v="1144" actId="1076"/>
          <ac:spMkLst>
            <pc:docMk/>
            <pc:sldMk cId="568702069" sldId="299"/>
            <ac:spMk id="9" creationId="{675B28B0-52A3-4227-A15F-42C0C58D8848}"/>
          </ac:spMkLst>
        </pc:spChg>
        <pc:spChg chg="add mod">
          <ac:chgData name="Ксения Петрова" userId="8ef4614ccdf25262" providerId="LiveId" clId="{5C04C9AB-50B5-4C54-8940-9A90BDE159C5}" dt="2026-03-10T11:13:00.774" v="1174" actId="1076"/>
          <ac:spMkLst>
            <pc:docMk/>
            <pc:sldMk cId="568702069" sldId="299"/>
            <ac:spMk id="11" creationId="{D8108290-523B-40B0-BA37-E64586CBF963}"/>
          </ac:spMkLst>
        </pc:spChg>
        <pc:spChg chg="add mod">
          <ac:chgData name="Ксения Петрова" userId="8ef4614ccdf25262" providerId="LiveId" clId="{5C04C9AB-50B5-4C54-8940-9A90BDE159C5}" dt="2026-03-10T11:13:18.841" v="1185" actId="1076"/>
          <ac:spMkLst>
            <pc:docMk/>
            <pc:sldMk cId="568702069" sldId="299"/>
            <ac:spMk id="13" creationId="{2E1A050C-8A0F-4552-862A-F2451D11172C}"/>
          </ac:spMkLst>
        </pc:spChg>
        <pc:picChg chg="add mod">
          <ac:chgData name="Ксения Петрова" userId="8ef4614ccdf25262" providerId="LiveId" clId="{5C04C9AB-50B5-4C54-8940-9A90BDE159C5}" dt="2026-03-10T11:35:31.413" v="1470"/>
          <ac:picMkLst>
            <pc:docMk/>
            <pc:sldMk cId="568702069" sldId="299"/>
            <ac:picMk id="14" creationId="{1C21F32C-AE49-4FD7-9F50-9CC0D9E029D0}"/>
          </ac:picMkLst>
        </pc:picChg>
      </pc:sldChg>
      <pc:sldChg chg="new del">
        <pc:chgData name="Ксения Петрова" userId="8ef4614ccdf25262" providerId="LiveId" clId="{5C04C9AB-50B5-4C54-8940-9A90BDE159C5}" dt="2026-03-09T18:07:34.908" v="229" actId="680"/>
        <pc:sldMkLst>
          <pc:docMk/>
          <pc:sldMk cId="1242371141" sldId="299"/>
        </pc:sldMkLst>
      </pc:sldChg>
      <pc:sldChg chg="addSp delSp modSp add mod ord delAnim modAnim">
        <pc:chgData name="Ксения Петрова" userId="8ef4614ccdf25262" providerId="LiveId" clId="{5C04C9AB-50B5-4C54-8940-9A90BDE159C5}" dt="2026-03-10T13:44:03.469" v="2604"/>
        <pc:sldMkLst>
          <pc:docMk/>
          <pc:sldMk cId="2364448180" sldId="300"/>
        </pc:sldMkLst>
        <pc:spChg chg="add mod">
          <ac:chgData name="Ксения Петрова" userId="8ef4614ccdf25262" providerId="LiveId" clId="{5C04C9AB-50B5-4C54-8940-9A90BDE159C5}" dt="2026-03-10T12:01:09.102" v="1641" actId="403"/>
          <ac:spMkLst>
            <pc:docMk/>
            <pc:sldMk cId="2364448180" sldId="300"/>
            <ac:spMk id="2" creationId="{43267A5C-E9F3-49E7-91DB-E09B4F94D625}"/>
          </ac:spMkLst>
        </pc:spChg>
        <pc:spChg chg="mod">
          <ac:chgData name="Ксения Петрова" userId="8ef4614ccdf25262" providerId="LiveId" clId="{5C04C9AB-50B5-4C54-8940-9A90BDE159C5}" dt="2026-03-09T18:09:20.874" v="239" actId="20577"/>
          <ac:spMkLst>
            <pc:docMk/>
            <pc:sldMk cId="2364448180" sldId="300"/>
            <ac:spMk id="4" creationId="{CCEFD5D4-C859-4718-A396-06830CDD336B}"/>
          </ac:spMkLst>
        </pc:spChg>
        <pc:spChg chg="add mod">
          <ac:chgData name="Ксения Петрова" userId="8ef4614ccdf25262" providerId="LiveId" clId="{5C04C9AB-50B5-4C54-8940-9A90BDE159C5}" dt="2026-03-10T11:59:52.807" v="1602" actId="404"/>
          <ac:spMkLst>
            <pc:docMk/>
            <pc:sldMk cId="2364448180" sldId="300"/>
            <ac:spMk id="6" creationId="{8395523F-6419-4605-BB1E-933FF27BD487}"/>
          </ac:spMkLst>
        </pc:spChg>
        <pc:spChg chg="add mod">
          <ac:chgData name="Ксения Петрова" userId="8ef4614ccdf25262" providerId="LiveId" clId="{5C04C9AB-50B5-4C54-8940-9A90BDE159C5}" dt="2026-03-10T12:00:17.875" v="1614" actId="1076"/>
          <ac:spMkLst>
            <pc:docMk/>
            <pc:sldMk cId="2364448180" sldId="300"/>
            <ac:spMk id="8" creationId="{26C5B956-3E3F-482D-A49E-5274623EDC4E}"/>
          </ac:spMkLst>
        </pc:spChg>
        <pc:spChg chg="add mod">
          <ac:chgData name="Ксения Петрова" userId="8ef4614ccdf25262" providerId="LiveId" clId="{5C04C9AB-50B5-4C54-8940-9A90BDE159C5}" dt="2026-03-10T12:00:39.307" v="1627" actId="1076"/>
          <ac:spMkLst>
            <pc:docMk/>
            <pc:sldMk cId="2364448180" sldId="300"/>
            <ac:spMk id="10" creationId="{AB03AFE7-5271-4A20-A805-EAB3F68F6C2F}"/>
          </ac:spMkLst>
        </pc:spChg>
        <pc:spChg chg="add mod">
          <ac:chgData name="Ксения Петрова" userId="8ef4614ccdf25262" providerId="LiveId" clId="{5C04C9AB-50B5-4C54-8940-9A90BDE159C5}" dt="2026-03-10T12:01:02.988" v="1639" actId="1076"/>
          <ac:spMkLst>
            <pc:docMk/>
            <pc:sldMk cId="2364448180" sldId="300"/>
            <ac:spMk id="12" creationId="{5BB5B062-9FBA-4761-9CFE-E4897A0A3CF8}"/>
          </ac:spMkLst>
        </pc:spChg>
        <pc:picChg chg="add del mod">
          <ac:chgData name="Ксения Петрова" userId="8ef4614ccdf25262" providerId="LiveId" clId="{5C04C9AB-50B5-4C54-8940-9A90BDE159C5}" dt="2026-03-10T13:43:58.240" v="2603" actId="478"/>
          <ac:picMkLst>
            <pc:docMk/>
            <pc:sldMk cId="2364448180" sldId="300"/>
            <ac:picMk id="5" creationId="{553B2B8B-8598-416E-B694-812F9AD2C8BF}"/>
          </ac:picMkLst>
        </pc:picChg>
        <pc:picChg chg="add mod">
          <ac:chgData name="Ксения Петрова" userId="8ef4614ccdf25262" providerId="LiveId" clId="{5C04C9AB-50B5-4C54-8940-9A90BDE159C5}" dt="2026-03-10T13:44:03.469" v="2604"/>
          <ac:picMkLst>
            <pc:docMk/>
            <pc:sldMk cId="2364448180" sldId="300"/>
            <ac:picMk id="13" creationId="{04B500AC-2EB1-4656-B7CC-BD0BDB015ACB}"/>
          </ac:picMkLst>
        </pc:picChg>
      </pc:sldChg>
      <pc:sldChg chg="new del">
        <pc:chgData name="Ксения Петрова" userId="8ef4614ccdf25262" providerId="LiveId" clId="{5C04C9AB-50B5-4C54-8940-9A90BDE159C5}" dt="2026-03-09T18:07:34.269" v="228" actId="680"/>
        <pc:sldMkLst>
          <pc:docMk/>
          <pc:sldMk cId="2787208183" sldId="300"/>
        </pc:sldMkLst>
      </pc:sldChg>
      <pc:sldChg chg="addSp delSp modSp add mod ord delAnim modAnim">
        <pc:chgData name="Ксения Петрова" userId="8ef4614ccdf25262" providerId="LiveId" clId="{5C04C9AB-50B5-4C54-8940-9A90BDE159C5}" dt="2026-03-10T13:44:08.335" v="2606"/>
        <pc:sldMkLst>
          <pc:docMk/>
          <pc:sldMk cId="1948232812" sldId="301"/>
        </pc:sldMkLst>
        <pc:spChg chg="mod">
          <ac:chgData name="Ксения Петрова" userId="8ef4614ccdf25262" providerId="LiveId" clId="{5C04C9AB-50B5-4C54-8940-9A90BDE159C5}" dt="2026-03-09T18:09:26.586" v="242" actId="20577"/>
          <ac:spMkLst>
            <pc:docMk/>
            <pc:sldMk cId="1948232812" sldId="301"/>
            <ac:spMk id="4" creationId="{CCEFD5D4-C859-4718-A396-06830CDD336B}"/>
          </ac:spMkLst>
        </pc:spChg>
        <pc:spChg chg="add mod">
          <ac:chgData name="Ксения Петрова" userId="8ef4614ccdf25262" providerId="LiveId" clId="{5C04C9AB-50B5-4C54-8940-9A90BDE159C5}" dt="2026-03-10T11:22:07.594" v="1288" actId="1076"/>
          <ac:spMkLst>
            <pc:docMk/>
            <pc:sldMk cId="1948232812" sldId="301"/>
            <ac:spMk id="5" creationId="{37CF3CC3-1503-4A63-8AC1-557015F7C764}"/>
          </ac:spMkLst>
        </pc:spChg>
        <pc:spChg chg="add mod">
          <ac:chgData name="Ксения Петрова" userId="8ef4614ccdf25262" providerId="LiveId" clId="{5C04C9AB-50B5-4C54-8940-9A90BDE159C5}" dt="2026-03-10T11:20:47.270" v="1258" actId="1076"/>
          <ac:spMkLst>
            <pc:docMk/>
            <pc:sldMk cId="1948232812" sldId="301"/>
            <ac:spMk id="6" creationId="{15204492-1974-4333-8D0C-1D021681D247}"/>
          </ac:spMkLst>
        </pc:spChg>
        <pc:spChg chg="add mod">
          <ac:chgData name="Ксения Петрова" userId="8ef4614ccdf25262" providerId="LiveId" clId="{5C04C9AB-50B5-4C54-8940-9A90BDE159C5}" dt="2026-03-10T11:20:55.074" v="1260" actId="1076"/>
          <ac:spMkLst>
            <pc:docMk/>
            <pc:sldMk cId="1948232812" sldId="301"/>
            <ac:spMk id="7" creationId="{9C6CE241-EB2A-44CE-86BE-AF700566328F}"/>
          </ac:spMkLst>
        </pc:spChg>
        <pc:spChg chg="add mod">
          <ac:chgData name="Ксения Петрова" userId="8ef4614ccdf25262" providerId="LiveId" clId="{5C04C9AB-50B5-4C54-8940-9A90BDE159C5}" dt="2026-03-10T11:20:38.202" v="1256" actId="1076"/>
          <ac:spMkLst>
            <pc:docMk/>
            <pc:sldMk cId="1948232812" sldId="301"/>
            <ac:spMk id="9" creationId="{A6F4BEDE-55E5-4C36-B7A9-EC1872B760BB}"/>
          </ac:spMkLst>
        </pc:spChg>
        <pc:spChg chg="add mod">
          <ac:chgData name="Ксения Петрова" userId="8ef4614ccdf25262" providerId="LiveId" clId="{5C04C9AB-50B5-4C54-8940-9A90BDE159C5}" dt="2026-03-10T11:21:22.893" v="1269" actId="1076"/>
          <ac:spMkLst>
            <pc:docMk/>
            <pc:sldMk cId="1948232812" sldId="301"/>
            <ac:spMk id="11" creationId="{F5334DFC-9A5E-4E02-844B-8DD976290EB6}"/>
          </ac:spMkLst>
        </pc:spChg>
        <pc:spChg chg="add del mod">
          <ac:chgData name="Ксения Петрова" userId="8ef4614ccdf25262" providerId="LiveId" clId="{5C04C9AB-50B5-4C54-8940-9A90BDE159C5}" dt="2026-03-10T12:12:53.644" v="1642" actId="478"/>
          <ac:spMkLst>
            <pc:docMk/>
            <pc:sldMk cId="1948232812" sldId="301"/>
            <ac:spMk id="13" creationId="{03348F67-058B-47CF-9997-08922AC4ECD2}"/>
          </ac:spMkLst>
        </pc:spChg>
        <pc:picChg chg="add del mod">
          <ac:chgData name="Ксения Петрова" userId="8ef4614ccdf25262" providerId="LiveId" clId="{5C04C9AB-50B5-4C54-8940-9A90BDE159C5}" dt="2026-03-10T13:44:06.842" v="2605" actId="478"/>
          <ac:picMkLst>
            <pc:docMk/>
            <pc:sldMk cId="1948232812" sldId="301"/>
            <ac:picMk id="14" creationId="{C63A043B-5F65-4B10-9837-BB531F474ABC}"/>
          </ac:picMkLst>
        </pc:picChg>
        <pc:picChg chg="add mod">
          <ac:chgData name="Ксения Петрова" userId="8ef4614ccdf25262" providerId="LiveId" clId="{5C04C9AB-50B5-4C54-8940-9A90BDE159C5}" dt="2026-03-10T13:44:08.335" v="2606"/>
          <ac:picMkLst>
            <pc:docMk/>
            <pc:sldMk cId="1948232812" sldId="301"/>
            <ac:picMk id="15" creationId="{23492526-ECA5-4160-B166-D7F6EE5E537A}"/>
          </ac:picMkLst>
        </pc:picChg>
      </pc:sldChg>
      <pc:sldChg chg="new del">
        <pc:chgData name="Ксения Петрова" userId="8ef4614ccdf25262" providerId="LiveId" clId="{5C04C9AB-50B5-4C54-8940-9A90BDE159C5}" dt="2026-03-09T18:07:33.757" v="227" actId="680"/>
        <pc:sldMkLst>
          <pc:docMk/>
          <pc:sldMk cId="3591969204" sldId="301"/>
        </pc:sldMkLst>
      </pc:sldChg>
      <pc:sldChg chg="new del">
        <pc:chgData name="Ксения Петрова" userId="8ef4614ccdf25262" providerId="LiveId" clId="{5C04C9AB-50B5-4C54-8940-9A90BDE159C5}" dt="2026-03-09T18:07:33.525" v="226" actId="680"/>
        <pc:sldMkLst>
          <pc:docMk/>
          <pc:sldMk cId="612720169" sldId="302"/>
        </pc:sldMkLst>
      </pc:sldChg>
      <pc:sldChg chg="addSp modSp add mod ord modAnim">
        <pc:chgData name="Ксения Петрова" userId="8ef4614ccdf25262" providerId="LiveId" clId="{5C04C9AB-50B5-4C54-8940-9A90BDE159C5}" dt="2026-03-10T13:44:26.019" v="2607"/>
        <pc:sldMkLst>
          <pc:docMk/>
          <pc:sldMk cId="1294942078" sldId="302"/>
        </pc:sldMkLst>
        <pc:spChg chg="add mod">
          <ac:chgData name="Ксения Петрова" userId="8ef4614ccdf25262" providerId="LiveId" clId="{5C04C9AB-50B5-4C54-8940-9A90BDE159C5}" dt="2026-03-10T12:16:28.784" v="1790" actId="1076"/>
          <ac:spMkLst>
            <pc:docMk/>
            <pc:sldMk cId="1294942078" sldId="302"/>
            <ac:spMk id="2" creationId="{BC52D5C8-942B-4EE4-A417-AC890CCB17E5}"/>
          </ac:spMkLst>
        </pc:spChg>
        <pc:spChg chg="mod">
          <ac:chgData name="Ксения Петрова" userId="8ef4614ccdf25262" providerId="LiveId" clId="{5C04C9AB-50B5-4C54-8940-9A90BDE159C5}" dt="2026-03-09T18:09:31.890" v="245" actId="20577"/>
          <ac:spMkLst>
            <pc:docMk/>
            <pc:sldMk cId="1294942078" sldId="302"/>
            <ac:spMk id="4" creationId="{CCEFD5D4-C859-4718-A396-06830CDD336B}"/>
          </ac:spMkLst>
        </pc:spChg>
        <pc:spChg chg="add mod">
          <ac:chgData name="Ксения Петрова" userId="8ef4614ccdf25262" providerId="LiveId" clId="{5C04C9AB-50B5-4C54-8940-9A90BDE159C5}" dt="2026-03-10T12:14:56.204" v="1762" actId="1076"/>
          <ac:spMkLst>
            <pc:docMk/>
            <pc:sldMk cId="1294942078" sldId="302"/>
            <ac:spMk id="6" creationId="{BBE519FD-0750-4FA2-9BE4-0961226EA901}"/>
          </ac:spMkLst>
        </pc:spChg>
        <pc:spChg chg="add mod">
          <ac:chgData name="Ксения Петрова" userId="8ef4614ccdf25262" providerId="LiveId" clId="{5C04C9AB-50B5-4C54-8940-9A90BDE159C5}" dt="2026-03-10T12:15:20.588" v="1770" actId="1076"/>
          <ac:spMkLst>
            <pc:docMk/>
            <pc:sldMk cId="1294942078" sldId="302"/>
            <ac:spMk id="8" creationId="{C63D7BE9-F23C-4F82-9204-E250E3F6CCD7}"/>
          </ac:spMkLst>
        </pc:spChg>
        <pc:spChg chg="add mod">
          <ac:chgData name="Ксения Петрова" userId="8ef4614ccdf25262" providerId="LiveId" clId="{5C04C9AB-50B5-4C54-8940-9A90BDE159C5}" dt="2026-03-10T12:15:39.763" v="1775" actId="1076"/>
          <ac:spMkLst>
            <pc:docMk/>
            <pc:sldMk cId="1294942078" sldId="302"/>
            <ac:spMk id="10" creationId="{ED315BEC-17B7-4851-B1DF-58D6D94DC9E3}"/>
          </ac:spMkLst>
        </pc:spChg>
        <pc:spChg chg="add mod">
          <ac:chgData name="Ксения Петрова" userId="8ef4614ccdf25262" providerId="LiveId" clId="{5C04C9AB-50B5-4C54-8940-9A90BDE159C5}" dt="2026-03-10T12:15:55.024" v="1781" actId="1076"/>
          <ac:spMkLst>
            <pc:docMk/>
            <pc:sldMk cId="1294942078" sldId="302"/>
            <ac:spMk id="12" creationId="{9C7EEB4D-9C38-4241-9F5A-A04E61A14B63}"/>
          </ac:spMkLst>
        </pc:spChg>
        <pc:spChg chg="add mod">
          <ac:chgData name="Ксения Петрова" userId="8ef4614ccdf25262" providerId="LiveId" clId="{5C04C9AB-50B5-4C54-8940-9A90BDE159C5}" dt="2026-03-10T12:16:17.408" v="1788" actId="1076"/>
          <ac:spMkLst>
            <pc:docMk/>
            <pc:sldMk cId="1294942078" sldId="302"/>
            <ac:spMk id="14" creationId="{74900C72-3ECB-4605-8124-C075A468445D}"/>
          </ac:spMkLst>
        </pc:spChg>
        <pc:picChg chg="add mod">
          <ac:chgData name="Ксения Петрова" userId="8ef4614ccdf25262" providerId="LiveId" clId="{5C04C9AB-50B5-4C54-8940-9A90BDE159C5}" dt="2026-03-10T11:35:36.907" v="1473"/>
          <ac:picMkLst>
            <pc:docMk/>
            <pc:sldMk cId="1294942078" sldId="302"/>
            <ac:picMk id="3" creationId="{2E984FDB-B3FD-4C93-9251-DC6102894FC6}"/>
          </ac:picMkLst>
        </pc:picChg>
      </pc:sldChg>
      <pc:sldChg chg="addSp modSp add mod ord modAnim">
        <pc:chgData name="Ксения Петрова" userId="8ef4614ccdf25262" providerId="LiveId" clId="{5C04C9AB-50B5-4C54-8940-9A90BDE159C5}" dt="2026-03-10T13:44:29.803" v="2608"/>
        <pc:sldMkLst>
          <pc:docMk/>
          <pc:sldMk cId="3151942973" sldId="303"/>
        </pc:sldMkLst>
        <pc:spChg chg="add mod">
          <ac:chgData name="Ксения Петрова" userId="8ef4614ccdf25262" providerId="LiveId" clId="{5C04C9AB-50B5-4C54-8940-9A90BDE159C5}" dt="2026-03-10T13:04:04.705" v="2068" actId="403"/>
          <ac:spMkLst>
            <pc:docMk/>
            <pc:sldMk cId="3151942973" sldId="303"/>
            <ac:spMk id="2" creationId="{A7AE05BE-567B-4FA6-A238-08FB4525EFD2}"/>
          </ac:spMkLst>
        </pc:spChg>
        <pc:spChg chg="mod">
          <ac:chgData name="Ксения Петрова" userId="8ef4614ccdf25262" providerId="LiveId" clId="{5C04C9AB-50B5-4C54-8940-9A90BDE159C5}" dt="2026-03-09T18:09:38.919" v="250" actId="20577"/>
          <ac:spMkLst>
            <pc:docMk/>
            <pc:sldMk cId="3151942973" sldId="303"/>
            <ac:spMk id="4" creationId="{CCEFD5D4-C859-4718-A396-06830CDD336B}"/>
          </ac:spMkLst>
        </pc:spChg>
        <pc:picChg chg="add mod">
          <ac:chgData name="Ксения Петрова" userId="8ef4614ccdf25262" providerId="LiveId" clId="{5C04C9AB-50B5-4C54-8940-9A90BDE159C5}" dt="2026-03-10T11:35:38.894" v="1474"/>
          <ac:picMkLst>
            <pc:docMk/>
            <pc:sldMk cId="3151942973" sldId="303"/>
            <ac:picMk id="3" creationId="{6427F62E-D050-49E7-838A-B19A553D68E1}"/>
          </ac:picMkLst>
        </pc:picChg>
      </pc:sldChg>
      <pc:sldChg chg="addSp modSp add del mod">
        <pc:chgData name="Ксения Петрова" userId="8ef4614ccdf25262" providerId="LiveId" clId="{5C04C9AB-50B5-4C54-8940-9A90BDE159C5}" dt="2026-03-10T11:24:26.508" v="1346" actId="47"/>
        <pc:sldMkLst>
          <pc:docMk/>
          <pc:sldMk cId="3612996656" sldId="304"/>
        </pc:sldMkLst>
        <pc:spChg chg="add mod">
          <ac:chgData name="Ксения Петрова" userId="8ef4614ccdf25262" providerId="LiveId" clId="{5C04C9AB-50B5-4C54-8940-9A90BDE159C5}" dt="2026-03-10T09:19:48.257" v="929"/>
          <ac:spMkLst>
            <pc:docMk/>
            <pc:sldMk cId="3612996656" sldId="304"/>
            <ac:spMk id="3" creationId="{993199AC-9E47-413C-913F-BE544C384DC9}"/>
          </ac:spMkLst>
        </pc:spChg>
        <pc:spChg chg="mod">
          <ac:chgData name="Ксения Петрова" userId="8ef4614ccdf25262" providerId="LiveId" clId="{5C04C9AB-50B5-4C54-8940-9A90BDE159C5}" dt="2026-03-10T09:19:46.574" v="928" actId="20577"/>
          <ac:spMkLst>
            <pc:docMk/>
            <pc:sldMk cId="3612996656" sldId="304"/>
            <ac:spMk id="4" creationId="{CCEFD5D4-C859-4718-A396-06830CDD336B}"/>
          </ac:spMkLst>
        </pc:spChg>
      </pc:sldChg>
      <pc:sldChg chg="addSp modSp add mod ord modAnim">
        <pc:chgData name="Ксения Петрова" userId="8ef4614ccdf25262" providerId="LiveId" clId="{5C04C9AB-50B5-4C54-8940-9A90BDE159C5}" dt="2026-03-10T13:54:50.479" v="2738" actId="1076"/>
        <pc:sldMkLst>
          <pc:docMk/>
          <pc:sldMk cId="3944285070" sldId="304"/>
        </pc:sldMkLst>
        <pc:spChg chg="mod">
          <ac:chgData name="Ксения Петрова" userId="8ef4614ccdf25262" providerId="LiveId" clId="{5C04C9AB-50B5-4C54-8940-9A90BDE159C5}" dt="2026-03-10T13:48:34.340" v="2711" actId="164"/>
          <ac:spMkLst>
            <pc:docMk/>
            <pc:sldMk cId="3944285070" sldId="304"/>
            <ac:spMk id="2" creationId="{83FF11D4-5280-445D-8518-953FA867BCBF}"/>
          </ac:spMkLst>
        </pc:spChg>
        <pc:spChg chg="mod">
          <ac:chgData name="Ксения Петрова" userId="8ef4614ccdf25262" providerId="LiveId" clId="{5C04C9AB-50B5-4C54-8940-9A90BDE159C5}" dt="2026-03-10T13:54:50.479" v="2738" actId="1076"/>
          <ac:spMkLst>
            <pc:docMk/>
            <pc:sldMk cId="3944285070" sldId="304"/>
            <ac:spMk id="5" creationId="{B1C007F6-5356-410A-9623-78D2C89387CE}"/>
          </ac:spMkLst>
        </pc:spChg>
        <pc:spChg chg="mod">
          <ac:chgData name="Ксения Петрова" userId="8ef4614ccdf25262" providerId="LiveId" clId="{5C04C9AB-50B5-4C54-8940-9A90BDE159C5}" dt="2026-03-10T13:48:34.340" v="2711" actId="164"/>
          <ac:spMkLst>
            <pc:docMk/>
            <pc:sldMk cId="3944285070" sldId="304"/>
            <ac:spMk id="7" creationId="{1B376DC3-8A1C-45DE-9DB5-F0F22CF98F82}"/>
          </ac:spMkLst>
        </pc:spChg>
        <pc:spChg chg="mod">
          <ac:chgData name="Ксения Петрова" userId="8ef4614ccdf25262" providerId="LiveId" clId="{5C04C9AB-50B5-4C54-8940-9A90BDE159C5}" dt="2026-03-10T13:48:34.340" v="2711" actId="164"/>
          <ac:spMkLst>
            <pc:docMk/>
            <pc:sldMk cId="3944285070" sldId="304"/>
            <ac:spMk id="9" creationId="{5E202E24-51C0-483D-AC60-102E1D57AEA2}"/>
          </ac:spMkLst>
        </pc:spChg>
        <pc:grpChg chg="add mod">
          <ac:chgData name="Ксения Петрова" userId="8ef4614ccdf25262" providerId="LiveId" clId="{5C04C9AB-50B5-4C54-8940-9A90BDE159C5}" dt="2026-03-10T13:54:39.895" v="2737" actId="1076"/>
          <ac:grpSpMkLst>
            <pc:docMk/>
            <pc:sldMk cId="3944285070" sldId="304"/>
            <ac:grpSpMk id="3" creationId="{5A79BC58-92A4-453C-A82A-06F1DAA6D22B}"/>
          </ac:grpSpMkLst>
        </pc:grpChg>
      </pc:sldChg>
      <pc:sldChg chg="add del ord">
        <pc:chgData name="Ксения Петрова" userId="8ef4614ccdf25262" providerId="LiveId" clId="{5C04C9AB-50B5-4C54-8940-9A90BDE159C5}" dt="2026-03-10T11:14:39.134" v="1194" actId="47"/>
        <pc:sldMkLst>
          <pc:docMk/>
          <pc:sldMk cId="1605149321" sldId="305"/>
        </pc:sldMkLst>
      </pc:sldChg>
      <pc:sldChg chg="addSp modSp add mod ord modAnim">
        <pc:chgData name="Ксения Петрова" userId="8ef4614ccdf25262" providerId="LiveId" clId="{5C04C9AB-50B5-4C54-8940-9A90BDE159C5}" dt="2026-03-10T13:56:12.083" v="2765" actId="1076"/>
        <pc:sldMkLst>
          <pc:docMk/>
          <pc:sldMk cId="2373919159" sldId="305"/>
        </pc:sldMkLst>
        <pc:spChg chg="mod">
          <ac:chgData name="Ксения Петрова" userId="8ef4614ccdf25262" providerId="LiveId" clId="{5C04C9AB-50B5-4C54-8940-9A90BDE159C5}" dt="2026-03-10T13:55:13.435" v="2740" actId="1076"/>
          <ac:spMkLst>
            <pc:docMk/>
            <pc:sldMk cId="2373919159" sldId="305"/>
            <ac:spMk id="4" creationId="{CCEFD5D4-C859-4718-A396-06830CDD336B}"/>
          </ac:spMkLst>
        </pc:spChg>
        <pc:spChg chg="mod">
          <ac:chgData name="Ксения Петрова" userId="8ef4614ccdf25262" providerId="LiveId" clId="{5C04C9AB-50B5-4C54-8940-9A90BDE159C5}" dt="2026-03-10T13:56:12.083" v="2765" actId="1076"/>
          <ac:spMkLst>
            <pc:docMk/>
            <pc:sldMk cId="2373919159" sldId="305"/>
            <ac:spMk id="5" creationId="{B7F2A241-8796-48E8-9293-0FAC500A2F53}"/>
          </ac:spMkLst>
        </pc:spChg>
        <pc:spChg chg="mod">
          <ac:chgData name="Ксения Петрова" userId="8ef4614ccdf25262" providerId="LiveId" clId="{5C04C9AB-50B5-4C54-8940-9A90BDE159C5}" dt="2026-03-10T13:55:06.419" v="2739" actId="164"/>
          <ac:spMkLst>
            <pc:docMk/>
            <pc:sldMk cId="2373919159" sldId="305"/>
            <ac:spMk id="7" creationId="{5FA2C356-60EC-4260-8E2E-85214BE4D5FA}"/>
          </ac:spMkLst>
        </pc:spChg>
        <pc:spChg chg="mod">
          <ac:chgData name="Ксения Петрова" userId="8ef4614ccdf25262" providerId="LiveId" clId="{5C04C9AB-50B5-4C54-8940-9A90BDE159C5}" dt="2026-03-10T13:55:06.419" v="2739" actId="164"/>
          <ac:spMkLst>
            <pc:docMk/>
            <pc:sldMk cId="2373919159" sldId="305"/>
            <ac:spMk id="8" creationId="{436EC19D-14B9-44DC-A77F-9E6C61A0637B}"/>
          </ac:spMkLst>
        </pc:spChg>
        <pc:grpChg chg="add mod">
          <ac:chgData name="Ксения Петрова" userId="8ef4614ccdf25262" providerId="LiveId" clId="{5C04C9AB-50B5-4C54-8940-9A90BDE159C5}" dt="2026-03-10T13:55:06.419" v="2739" actId="164"/>
          <ac:grpSpMkLst>
            <pc:docMk/>
            <pc:sldMk cId="2373919159" sldId="305"/>
            <ac:grpSpMk id="2" creationId="{10C1119C-F6D2-4DB6-9D01-89AF322F3C67}"/>
          </ac:grpSpMkLst>
        </pc:grpChg>
      </pc:sldChg>
      <pc:sldChg chg="add del ord">
        <pc:chgData name="Ксения Петрова" userId="8ef4614ccdf25262" providerId="LiveId" clId="{5C04C9AB-50B5-4C54-8940-9A90BDE159C5}" dt="2026-03-10T11:14:38.188" v="1193" actId="47"/>
        <pc:sldMkLst>
          <pc:docMk/>
          <pc:sldMk cId="973562475" sldId="306"/>
        </pc:sldMkLst>
      </pc:sldChg>
      <pc:sldChg chg="addSp modSp add mod ord modAnim">
        <pc:chgData name="Ксения Петрова" userId="8ef4614ccdf25262" providerId="LiveId" clId="{5C04C9AB-50B5-4C54-8940-9A90BDE159C5}" dt="2026-03-10T13:57:38.254" v="2834"/>
        <pc:sldMkLst>
          <pc:docMk/>
          <pc:sldMk cId="1377977268" sldId="306"/>
        </pc:sldMkLst>
        <pc:spChg chg="mod">
          <ac:chgData name="Ксения Петрова" userId="8ef4614ccdf25262" providerId="LiveId" clId="{5C04C9AB-50B5-4C54-8940-9A90BDE159C5}" dt="2026-03-10T13:56:28.096" v="2766" actId="164"/>
          <ac:spMkLst>
            <pc:docMk/>
            <pc:sldMk cId="1377977268" sldId="306"/>
            <ac:spMk id="6" creationId="{0A54AE2D-D35A-4059-81E7-707FE888D471}"/>
          </ac:spMkLst>
        </pc:spChg>
        <pc:spChg chg="mod">
          <ac:chgData name="Ксения Петрова" userId="8ef4614ccdf25262" providerId="LiveId" clId="{5C04C9AB-50B5-4C54-8940-9A90BDE159C5}" dt="2026-03-10T13:56:28.096" v="2766" actId="164"/>
          <ac:spMkLst>
            <pc:docMk/>
            <pc:sldMk cId="1377977268" sldId="306"/>
            <ac:spMk id="8" creationId="{595D13B5-C645-44DA-8ED1-45FCE07ED775}"/>
          </ac:spMkLst>
        </pc:spChg>
        <pc:spChg chg="mod">
          <ac:chgData name="Ксения Петрова" userId="8ef4614ccdf25262" providerId="LiveId" clId="{5C04C9AB-50B5-4C54-8940-9A90BDE159C5}" dt="2026-03-10T13:56:28.096" v="2766" actId="164"/>
          <ac:spMkLst>
            <pc:docMk/>
            <pc:sldMk cId="1377977268" sldId="306"/>
            <ac:spMk id="9" creationId="{804737A7-8875-46AB-AB14-37351A43B463}"/>
          </ac:spMkLst>
        </pc:spChg>
        <pc:spChg chg="add mod">
          <ac:chgData name="Ксения Петрова" userId="8ef4614ccdf25262" providerId="LiveId" clId="{5C04C9AB-50B5-4C54-8940-9A90BDE159C5}" dt="2026-03-10T13:57:31.512" v="2830" actId="1076"/>
          <ac:spMkLst>
            <pc:docMk/>
            <pc:sldMk cId="1377977268" sldId="306"/>
            <ac:spMk id="10" creationId="{C9036F20-B543-4368-9E62-3B11CF4D2EED}"/>
          </ac:spMkLst>
        </pc:spChg>
        <pc:grpChg chg="add mod">
          <ac:chgData name="Ксения Петрова" userId="8ef4614ccdf25262" providerId="LiveId" clId="{5C04C9AB-50B5-4C54-8940-9A90BDE159C5}" dt="2026-03-10T13:56:28.096" v="2766" actId="164"/>
          <ac:grpSpMkLst>
            <pc:docMk/>
            <pc:sldMk cId="1377977268" sldId="306"/>
            <ac:grpSpMk id="2" creationId="{69E1066E-A79C-45E8-9911-C6EEB6302A74}"/>
          </ac:grpSpMkLst>
        </pc:grpChg>
      </pc:sldChg>
      <pc:sldChg chg="addSp modSp add mod ord modAnim">
        <pc:chgData name="Ксения Петрова" userId="8ef4614ccdf25262" providerId="LiveId" clId="{5C04C9AB-50B5-4C54-8940-9A90BDE159C5}" dt="2026-03-10T13:59:08.559" v="2868"/>
        <pc:sldMkLst>
          <pc:docMk/>
          <pc:sldMk cId="2586016451" sldId="307"/>
        </pc:sldMkLst>
        <pc:spChg chg="mod">
          <ac:chgData name="Ксения Петрова" userId="8ef4614ccdf25262" providerId="LiveId" clId="{5C04C9AB-50B5-4C54-8940-9A90BDE159C5}" dt="2026-03-10T13:59:02.811" v="2865" actId="1076"/>
          <ac:spMkLst>
            <pc:docMk/>
            <pc:sldMk cId="2586016451" sldId="307"/>
            <ac:spMk id="5" creationId="{1AFB394F-E425-4355-B953-7C889F38CCDC}"/>
          </ac:spMkLst>
        </pc:spChg>
        <pc:spChg chg="mod">
          <ac:chgData name="Ксения Петрова" userId="8ef4614ccdf25262" providerId="LiveId" clId="{5C04C9AB-50B5-4C54-8940-9A90BDE159C5}" dt="2026-03-10T13:58:26.535" v="2855" actId="164"/>
          <ac:spMkLst>
            <pc:docMk/>
            <pc:sldMk cId="2586016451" sldId="307"/>
            <ac:spMk id="7" creationId="{2EDCB5BF-18AC-431F-98B9-9901B6DAA662}"/>
          </ac:spMkLst>
        </pc:spChg>
        <pc:spChg chg="mod">
          <ac:chgData name="Ксения Петрова" userId="8ef4614ccdf25262" providerId="LiveId" clId="{5C04C9AB-50B5-4C54-8940-9A90BDE159C5}" dt="2026-03-10T13:58:26.535" v="2855" actId="164"/>
          <ac:spMkLst>
            <pc:docMk/>
            <pc:sldMk cId="2586016451" sldId="307"/>
            <ac:spMk id="8" creationId="{A406D440-6674-4E24-A86B-D2C612D2A20A}"/>
          </ac:spMkLst>
        </pc:spChg>
        <pc:grpChg chg="add mod">
          <ac:chgData name="Ксения Петрова" userId="8ef4614ccdf25262" providerId="LiveId" clId="{5C04C9AB-50B5-4C54-8940-9A90BDE159C5}" dt="2026-03-10T13:58:26.535" v="2855" actId="164"/>
          <ac:grpSpMkLst>
            <pc:docMk/>
            <pc:sldMk cId="2586016451" sldId="307"/>
            <ac:grpSpMk id="2" creationId="{6906474B-8E95-487A-9540-441FA56FF129}"/>
          </ac:grpSpMkLst>
        </pc:grpChg>
      </pc:sldChg>
      <pc:sldChg chg="addSp modSp add mod ord modAnim">
        <pc:chgData name="Ксения Петрова" userId="8ef4614ccdf25262" providerId="LiveId" clId="{5C04C9AB-50B5-4C54-8940-9A90BDE159C5}" dt="2026-03-10T14:01:14.506" v="2909"/>
        <pc:sldMkLst>
          <pc:docMk/>
          <pc:sldMk cId="3576111772" sldId="308"/>
        </pc:sldMkLst>
        <pc:spChg chg="mod">
          <ac:chgData name="Ксения Петрова" userId="8ef4614ccdf25262" providerId="LiveId" clId="{5C04C9AB-50B5-4C54-8940-9A90BDE159C5}" dt="2026-03-10T14:00:12.395" v="2883" actId="164"/>
          <ac:spMkLst>
            <pc:docMk/>
            <pc:sldMk cId="3576111772" sldId="308"/>
            <ac:spMk id="2" creationId="{6C5CE582-D410-478D-84AF-8BE7EBFBBC89}"/>
          </ac:spMkLst>
        </pc:spChg>
        <pc:spChg chg="mod">
          <ac:chgData name="Ксения Петрова" userId="8ef4614ccdf25262" providerId="LiveId" clId="{5C04C9AB-50B5-4C54-8940-9A90BDE159C5}" dt="2026-03-10T14:01:08.039" v="2905" actId="1076"/>
          <ac:spMkLst>
            <pc:docMk/>
            <pc:sldMk cId="3576111772" sldId="308"/>
            <ac:spMk id="5" creationId="{F7B365A2-7609-419B-AD24-85FB08AABEC9}"/>
          </ac:spMkLst>
        </pc:spChg>
        <pc:spChg chg="mod">
          <ac:chgData name="Ксения Петрова" userId="8ef4614ccdf25262" providerId="LiveId" clId="{5C04C9AB-50B5-4C54-8940-9A90BDE159C5}" dt="2026-03-10T14:00:12.395" v="2883" actId="164"/>
          <ac:spMkLst>
            <pc:docMk/>
            <pc:sldMk cId="3576111772" sldId="308"/>
            <ac:spMk id="7" creationId="{4EC2AAFE-79B0-4D8B-9E3B-C109C765367C}"/>
          </ac:spMkLst>
        </pc:spChg>
        <pc:spChg chg="mod">
          <ac:chgData name="Ксения Петрова" userId="8ef4614ccdf25262" providerId="LiveId" clId="{5C04C9AB-50B5-4C54-8940-9A90BDE159C5}" dt="2026-03-10T14:00:12.395" v="2883" actId="164"/>
          <ac:spMkLst>
            <pc:docMk/>
            <pc:sldMk cId="3576111772" sldId="308"/>
            <ac:spMk id="9" creationId="{CC50D3A3-CF50-497A-A618-D85CB113D5F8}"/>
          </ac:spMkLst>
        </pc:spChg>
        <pc:grpChg chg="add mod">
          <ac:chgData name="Ксения Петрова" userId="8ef4614ccdf25262" providerId="LiveId" clId="{5C04C9AB-50B5-4C54-8940-9A90BDE159C5}" dt="2026-03-10T14:00:12.395" v="2883" actId="164"/>
          <ac:grpSpMkLst>
            <pc:docMk/>
            <pc:sldMk cId="3576111772" sldId="308"/>
            <ac:grpSpMk id="3" creationId="{6D37A0C3-DF1B-45D8-887A-02E97CC018C3}"/>
          </ac:grpSpMkLst>
        </pc:grpChg>
      </pc:sldChg>
      <pc:sldChg chg="add del ord">
        <pc:chgData name="Ксения Петрова" userId="8ef4614ccdf25262" providerId="LiveId" clId="{5C04C9AB-50B5-4C54-8940-9A90BDE159C5}" dt="2026-03-10T11:35:41.905" v="1475" actId="47"/>
        <pc:sldMkLst>
          <pc:docMk/>
          <pc:sldMk cId="3586847529" sldId="309"/>
        </pc:sldMkLst>
      </pc:sldChg>
      <pc:sldChg chg="add del ord">
        <pc:chgData name="Ксения Петрова" userId="8ef4614ccdf25262" providerId="LiveId" clId="{5C04C9AB-50B5-4C54-8940-9A90BDE159C5}" dt="2026-03-10T11:41:49.023" v="1481" actId="47"/>
        <pc:sldMkLst>
          <pc:docMk/>
          <pc:sldMk cId="1814881618" sldId="310"/>
        </pc:sldMkLst>
      </pc:sldChg>
      <pc:sldChg chg="add del ord">
        <pc:chgData name="Ксения Петрова" userId="8ef4614ccdf25262" providerId="LiveId" clId="{5C04C9AB-50B5-4C54-8940-9A90BDE159C5}" dt="2026-03-10T12:31:56.659" v="1868" actId="47"/>
        <pc:sldMkLst>
          <pc:docMk/>
          <pc:sldMk cId="3640059332" sldId="311"/>
        </pc:sldMkLst>
      </pc:sldChg>
      <pc:sldChg chg="modSp add mod ord">
        <pc:chgData name="Ксения Петрова" userId="8ef4614ccdf25262" providerId="LiveId" clId="{5C04C9AB-50B5-4C54-8940-9A90BDE159C5}" dt="2026-03-10T13:00:43.353" v="1951" actId="1076"/>
        <pc:sldMkLst>
          <pc:docMk/>
          <pc:sldMk cId="1659060423" sldId="312"/>
        </pc:sldMkLst>
        <pc:spChg chg="mod">
          <ac:chgData name="Ксения Петрова" userId="8ef4614ccdf25262" providerId="LiveId" clId="{5C04C9AB-50B5-4C54-8940-9A90BDE159C5}" dt="2026-03-10T12:58:54.652" v="1895" actId="20577"/>
          <ac:spMkLst>
            <pc:docMk/>
            <pc:sldMk cId="1659060423" sldId="312"/>
            <ac:spMk id="5" creationId="{538A0CC6-EA77-496F-B5BF-3C52B8C29A0D}"/>
          </ac:spMkLst>
        </pc:spChg>
        <pc:spChg chg="mod">
          <ac:chgData name="Ксения Петрова" userId="8ef4614ccdf25262" providerId="LiveId" clId="{5C04C9AB-50B5-4C54-8940-9A90BDE159C5}" dt="2026-03-10T13:00:43.353" v="1951" actId="1076"/>
          <ac:spMkLst>
            <pc:docMk/>
            <pc:sldMk cId="1659060423" sldId="312"/>
            <ac:spMk id="6" creationId="{6B55E392-7055-4775-9180-17F7A618335E}"/>
          </ac:spMkLst>
        </pc:spChg>
      </pc:sldChg>
      <pc:sldChg chg="addSp delSp modSp add del mod ord modAnim">
        <pc:chgData name="Ксения Петрова" userId="8ef4614ccdf25262" providerId="LiveId" clId="{5C04C9AB-50B5-4C54-8940-9A90BDE159C5}" dt="2026-03-10T12:59:21.835" v="1900" actId="47"/>
        <pc:sldMkLst>
          <pc:docMk/>
          <pc:sldMk cId="1143981325" sldId="313"/>
        </pc:sldMkLst>
        <pc:spChg chg="del">
          <ac:chgData name="Ксения Петрова" userId="8ef4614ccdf25262" providerId="LiveId" clId="{5C04C9AB-50B5-4C54-8940-9A90BDE159C5}" dt="2026-03-10T12:19:56.652" v="1845" actId="478"/>
          <ac:spMkLst>
            <pc:docMk/>
            <pc:sldMk cId="1143981325" sldId="313"/>
            <ac:spMk id="2" creationId="{6C5CE582-D410-478D-84AF-8BE7EBFBBC89}"/>
          </ac:spMkLst>
        </pc:spChg>
        <pc:spChg chg="add del mod">
          <ac:chgData name="Ксения Петрова" userId="8ef4614ccdf25262" providerId="LiveId" clId="{5C04C9AB-50B5-4C54-8940-9A90BDE159C5}" dt="2026-03-10T12:41:42.404" v="1875"/>
          <ac:spMkLst>
            <pc:docMk/>
            <pc:sldMk cId="1143981325" sldId="313"/>
            <ac:spMk id="3" creationId="{B3E2EED4-08B6-4349-B703-FAB7C755E169}"/>
          </ac:spMkLst>
        </pc:spChg>
        <pc:spChg chg="mod">
          <ac:chgData name="Ксения Петрова" userId="8ef4614ccdf25262" providerId="LiveId" clId="{5C04C9AB-50B5-4C54-8940-9A90BDE159C5}" dt="2026-03-10T12:20:05.804" v="1850" actId="20577"/>
          <ac:spMkLst>
            <pc:docMk/>
            <pc:sldMk cId="1143981325" sldId="313"/>
            <ac:spMk id="4" creationId="{CCEFD5D4-C859-4718-A396-06830CDD336B}"/>
          </ac:spMkLst>
        </pc:spChg>
        <pc:spChg chg="del">
          <ac:chgData name="Ксения Петрова" userId="8ef4614ccdf25262" providerId="LiveId" clId="{5C04C9AB-50B5-4C54-8940-9A90BDE159C5}" dt="2026-03-10T12:20:00.514" v="1848" actId="478"/>
          <ac:spMkLst>
            <pc:docMk/>
            <pc:sldMk cId="1143981325" sldId="313"/>
            <ac:spMk id="5" creationId="{F7B365A2-7609-419B-AD24-85FB08AABEC9}"/>
          </ac:spMkLst>
        </pc:spChg>
        <pc:spChg chg="del">
          <ac:chgData name="Ксения Петрова" userId="8ef4614ccdf25262" providerId="LiveId" clId="{5C04C9AB-50B5-4C54-8940-9A90BDE159C5}" dt="2026-03-10T12:19:57.896" v="1846" actId="478"/>
          <ac:spMkLst>
            <pc:docMk/>
            <pc:sldMk cId="1143981325" sldId="313"/>
            <ac:spMk id="7" creationId="{4EC2AAFE-79B0-4D8B-9E3B-C109C765367C}"/>
          </ac:spMkLst>
        </pc:spChg>
        <pc:spChg chg="del">
          <ac:chgData name="Ксения Петрова" userId="8ef4614ccdf25262" providerId="LiveId" clId="{5C04C9AB-50B5-4C54-8940-9A90BDE159C5}" dt="2026-03-10T12:19:59.126" v="1847" actId="478"/>
          <ac:spMkLst>
            <pc:docMk/>
            <pc:sldMk cId="1143981325" sldId="313"/>
            <ac:spMk id="9" creationId="{CC50D3A3-CF50-497A-A618-D85CB113D5F8}"/>
          </ac:spMkLst>
        </pc:spChg>
        <pc:picChg chg="add mod">
          <ac:chgData name="Ксения Петрова" userId="8ef4614ccdf25262" providerId="LiveId" clId="{5C04C9AB-50B5-4C54-8940-9A90BDE159C5}" dt="2026-03-10T12:31:39.808" v="1863"/>
          <ac:picMkLst>
            <pc:docMk/>
            <pc:sldMk cId="1143981325" sldId="313"/>
            <ac:picMk id="8" creationId="{96081002-811B-4F0E-BF3C-2300875E2F61}"/>
          </ac:picMkLst>
        </pc:picChg>
      </pc:sldChg>
      <pc:sldChg chg="addSp modSp add mod ord modAnim">
        <pc:chgData name="Ксения Петрова" userId="8ef4614ccdf25262" providerId="LiveId" clId="{5C04C9AB-50B5-4C54-8940-9A90BDE159C5}" dt="2026-03-10T13:44:37.014" v="2609"/>
        <pc:sldMkLst>
          <pc:docMk/>
          <pc:sldMk cId="2887052839" sldId="313"/>
        </pc:sldMkLst>
        <pc:spChg chg="add mod">
          <ac:chgData name="Ксения Петрова" userId="8ef4614ccdf25262" providerId="LiveId" clId="{5C04C9AB-50B5-4C54-8940-9A90BDE159C5}" dt="2026-03-10T13:38:58.939" v="2553" actId="20577"/>
          <ac:spMkLst>
            <pc:docMk/>
            <pc:sldMk cId="2887052839" sldId="313"/>
            <ac:spMk id="2" creationId="{5D63CDAE-2833-4334-85CD-A64EFF9C5FE0}"/>
          </ac:spMkLst>
        </pc:spChg>
        <pc:spChg chg="mod">
          <ac:chgData name="Ксения Петрова" userId="8ef4614ccdf25262" providerId="LiveId" clId="{5C04C9AB-50B5-4C54-8940-9A90BDE159C5}" dt="2026-03-10T12:59:37.416" v="1909" actId="20577"/>
          <ac:spMkLst>
            <pc:docMk/>
            <pc:sldMk cId="2887052839" sldId="313"/>
            <ac:spMk id="4" creationId="{CCEFD5D4-C859-4718-A396-06830CDD336B}"/>
          </ac:spMkLst>
        </pc:spChg>
      </pc:sldChg>
      <pc:sldChg chg="addSp modSp add del mod modAnim">
        <pc:chgData name="Ксения Петрова" userId="8ef4614ccdf25262" providerId="LiveId" clId="{5C04C9AB-50B5-4C54-8940-9A90BDE159C5}" dt="2026-03-10T12:59:22.582" v="1901" actId="47"/>
        <pc:sldMkLst>
          <pc:docMk/>
          <pc:sldMk cId="541088360" sldId="314"/>
        </pc:sldMkLst>
        <pc:spChg chg="mod">
          <ac:chgData name="Ксения Петрова" userId="8ef4614ccdf25262" providerId="LiveId" clId="{5C04C9AB-50B5-4C54-8940-9A90BDE159C5}" dt="2026-03-10T12:20:12.501" v="1853" actId="20577"/>
          <ac:spMkLst>
            <pc:docMk/>
            <pc:sldMk cId="541088360" sldId="314"/>
            <ac:spMk id="4" creationId="{CCEFD5D4-C859-4718-A396-06830CDD336B}"/>
          </ac:spMkLst>
        </pc:spChg>
        <pc:picChg chg="add mod">
          <ac:chgData name="Ксения Петрова" userId="8ef4614ccdf25262" providerId="LiveId" clId="{5C04C9AB-50B5-4C54-8940-9A90BDE159C5}" dt="2026-03-10T12:31:41.499" v="1864"/>
          <ac:picMkLst>
            <pc:docMk/>
            <pc:sldMk cId="541088360" sldId="314"/>
            <ac:picMk id="3" creationId="{765AFD91-3B14-47B8-B138-0C356226A644}"/>
          </ac:picMkLst>
        </pc:picChg>
      </pc:sldChg>
      <pc:sldChg chg="addSp modSp add mod modAnim">
        <pc:chgData name="Ксения Петрова" userId="8ef4614ccdf25262" providerId="LiveId" clId="{5C04C9AB-50B5-4C54-8940-9A90BDE159C5}" dt="2026-03-10T13:44:42.631" v="2610"/>
        <pc:sldMkLst>
          <pc:docMk/>
          <pc:sldMk cId="707207320" sldId="314"/>
        </pc:sldMkLst>
        <pc:spChg chg="mod">
          <ac:chgData name="Ксения Петрова" userId="8ef4614ccdf25262" providerId="LiveId" clId="{5C04C9AB-50B5-4C54-8940-9A90BDE159C5}" dt="2026-03-10T12:59:43.572" v="1912" actId="20577"/>
          <ac:spMkLst>
            <pc:docMk/>
            <pc:sldMk cId="707207320" sldId="314"/>
            <ac:spMk id="4" creationId="{CCEFD5D4-C859-4718-A396-06830CDD336B}"/>
          </ac:spMkLst>
        </pc:spChg>
        <pc:spChg chg="add mod">
          <ac:chgData name="Ксения Петрова" userId="8ef4614ccdf25262" providerId="LiveId" clId="{5C04C9AB-50B5-4C54-8940-9A90BDE159C5}" dt="2026-03-10T13:10:09.846" v="2185" actId="1076"/>
          <ac:spMkLst>
            <pc:docMk/>
            <pc:sldMk cId="707207320" sldId="314"/>
            <ac:spMk id="5" creationId="{AB12BBA1-E0A9-4116-B7ED-DA1B0E3C1AD5}"/>
          </ac:spMkLst>
        </pc:spChg>
      </pc:sldChg>
      <pc:sldChg chg="addSp delSp modSp add mod modAnim">
        <pc:chgData name="Ксения Петрова" userId="8ef4614ccdf25262" providerId="LiveId" clId="{5C04C9AB-50B5-4C54-8940-9A90BDE159C5}" dt="2026-03-10T13:44:48.787" v="2611"/>
        <pc:sldMkLst>
          <pc:docMk/>
          <pc:sldMk cId="743595662" sldId="315"/>
        </pc:sldMkLst>
        <pc:spChg chg="mod">
          <ac:chgData name="Ксения Петрова" userId="8ef4614ccdf25262" providerId="LiveId" clId="{5C04C9AB-50B5-4C54-8940-9A90BDE159C5}" dt="2026-03-10T13:10:35.732" v="2188" actId="20577"/>
          <ac:spMkLst>
            <pc:docMk/>
            <pc:sldMk cId="743595662" sldId="315"/>
            <ac:spMk id="4" creationId="{CCEFD5D4-C859-4718-A396-06830CDD336B}"/>
          </ac:spMkLst>
        </pc:spChg>
        <pc:spChg chg="del">
          <ac:chgData name="Ксения Петрова" userId="8ef4614ccdf25262" providerId="LiveId" clId="{5C04C9AB-50B5-4C54-8940-9A90BDE159C5}" dt="2026-03-10T13:10:38.330" v="2189" actId="478"/>
          <ac:spMkLst>
            <pc:docMk/>
            <pc:sldMk cId="743595662" sldId="315"/>
            <ac:spMk id="5" creationId="{AB12BBA1-E0A9-4116-B7ED-DA1B0E3C1AD5}"/>
          </ac:spMkLst>
        </pc:spChg>
        <pc:spChg chg="add mod">
          <ac:chgData name="Ксения Петрова" userId="8ef4614ccdf25262" providerId="LiveId" clId="{5C04C9AB-50B5-4C54-8940-9A90BDE159C5}" dt="2026-03-10T13:39:20.063" v="2557" actId="1076"/>
          <ac:spMkLst>
            <pc:docMk/>
            <pc:sldMk cId="743595662" sldId="315"/>
            <ac:spMk id="6" creationId="{DC5EF4A9-C07F-4535-B6AD-3EAF31CFB2B6}"/>
          </ac:spMkLst>
        </pc:spChg>
      </pc:sldChg>
      <pc:sldChg chg="addSp modSp add del mod modAnim">
        <pc:chgData name="Ксения Петрова" userId="8ef4614ccdf25262" providerId="LiveId" clId="{5C04C9AB-50B5-4C54-8940-9A90BDE159C5}" dt="2026-03-10T12:59:23.252" v="1902" actId="47"/>
        <pc:sldMkLst>
          <pc:docMk/>
          <pc:sldMk cId="2832997796" sldId="315"/>
        </pc:sldMkLst>
        <pc:spChg chg="mod">
          <ac:chgData name="Ксения Петрова" userId="8ef4614ccdf25262" providerId="LiveId" clId="{5C04C9AB-50B5-4C54-8940-9A90BDE159C5}" dt="2026-03-10T12:20:18.128" v="1856" actId="20577"/>
          <ac:spMkLst>
            <pc:docMk/>
            <pc:sldMk cId="2832997796" sldId="315"/>
            <ac:spMk id="4" creationId="{CCEFD5D4-C859-4718-A396-06830CDD336B}"/>
          </ac:spMkLst>
        </pc:spChg>
        <pc:picChg chg="add mod">
          <ac:chgData name="Ксения Петрова" userId="8ef4614ccdf25262" providerId="LiveId" clId="{5C04C9AB-50B5-4C54-8940-9A90BDE159C5}" dt="2026-03-10T12:31:43.675" v="1865"/>
          <ac:picMkLst>
            <pc:docMk/>
            <pc:sldMk cId="2832997796" sldId="315"/>
            <ac:picMk id="3" creationId="{74169DDC-3507-4C8E-992D-050DE276261D}"/>
          </ac:picMkLst>
        </pc:picChg>
      </pc:sldChg>
      <pc:sldChg chg="addSp modSp add del mod modAnim">
        <pc:chgData name="Ксения Петрова" userId="8ef4614ccdf25262" providerId="LiveId" clId="{5C04C9AB-50B5-4C54-8940-9A90BDE159C5}" dt="2026-03-10T12:59:24.479" v="1903" actId="47"/>
        <pc:sldMkLst>
          <pc:docMk/>
          <pc:sldMk cId="3122445537" sldId="316"/>
        </pc:sldMkLst>
        <pc:spChg chg="mod">
          <ac:chgData name="Ксения Петрова" userId="8ef4614ccdf25262" providerId="LiveId" clId="{5C04C9AB-50B5-4C54-8940-9A90BDE159C5}" dt="2026-03-10T12:20:23.752" v="1859" actId="20577"/>
          <ac:spMkLst>
            <pc:docMk/>
            <pc:sldMk cId="3122445537" sldId="316"/>
            <ac:spMk id="4" creationId="{CCEFD5D4-C859-4718-A396-06830CDD336B}"/>
          </ac:spMkLst>
        </pc:spChg>
        <pc:picChg chg="add mod">
          <ac:chgData name="Ксения Петрова" userId="8ef4614ccdf25262" providerId="LiveId" clId="{5C04C9AB-50B5-4C54-8940-9A90BDE159C5}" dt="2026-03-10T12:31:45.406" v="1866"/>
          <ac:picMkLst>
            <pc:docMk/>
            <pc:sldMk cId="3122445537" sldId="316"/>
            <ac:picMk id="3" creationId="{8A6BC2A3-4055-4B9E-AD4E-EC3E76D1B135}"/>
          </ac:picMkLst>
        </pc:picChg>
      </pc:sldChg>
      <pc:sldChg chg="addSp modSp add mod modAnim">
        <pc:chgData name="Ксения Петрова" userId="8ef4614ccdf25262" providerId="LiveId" clId="{5C04C9AB-50B5-4C54-8940-9A90BDE159C5}" dt="2026-03-10T13:44:54.168" v="2612"/>
        <pc:sldMkLst>
          <pc:docMk/>
          <pc:sldMk cId="4181359179" sldId="316"/>
        </pc:sldMkLst>
        <pc:spChg chg="add mod">
          <ac:chgData name="Ксения Петрова" userId="8ef4614ccdf25262" providerId="LiveId" clId="{5C04C9AB-50B5-4C54-8940-9A90BDE159C5}" dt="2026-03-10T13:39:25.415" v="2558" actId="1076"/>
          <ac:spMkLst>
            <pc:docMk/>
            <pc:sldMk cId="4181359179" sldId="316"/>
            <ac:spMk id="2" creationId="{C247D229-4F8B-4534-A1C1-DE65E6A5DC6F}"/>
          </ac:spMkLst>
        </pc:spChg>
        <pc:spChg chg="mod">
          <ac:chgData name="Ксения Петрова" userId="8ef4614ccdf25262" providerId="LiveId" clId="{5C04C9AB-50B5-4C54-8940-9A90BDE159C5}" dt="2026-03-10T13:10:44.047" v="2192" actId="20577"/>
          <ac:spMkLst>
            <pc:docMk/>
            <pc:sldMk cId="4181359179" sldId="316"/>
            <ac:spMk id="4" creationId="{CCEFD5D4-C859-4718-A396-06830CDD336B}"/>
          </ac:spMkLst>
        </pc:spChg>
      </pc:sldChg>
      <pc:sldChg chg="addSp modSp add del mod modAnim">
        <pc:chgData name="Ксения Петрова" userId="8ef4614ccdf25262" providerId="LiveId" clId="{5C04C9AB-50B5-4C54-8940-9A90BDE159C5}" dt="2026-03-10T12:59:25.427" v="1904" actId="47"/>
        <pc:sldMkLst>
          <pc:docMk/>
          <pc:sldMk cId="2192446263" sldId="317"/>
        </pc:sldMkLst>
        <pc:spChg chg="mod">
          <ac:chgData name="Ксения Петрова" userId="8ef4614ccdf25262" providerId="LiveId" clId="{5C04C9AB-50B5-4C54-8940-9A90BDE159C5}" dt="2026-03-10T12:20:28.469" v="1862" actId="20577"/>
          <ac:spMkLst>
            <pc:docMk/>
            <pc:sldMk cId="2192446263" sldId="317"/>
            <ac:spMk id="4" creationId="{CCEFD5D4-C859-4718-A396-06830CDD336B}"/>
          </ac:spMkLst>
        </pc:spChg>
        <pc:picChg chg="add mod">
          <ac:chgData name="Ксения Петрова" userId="8ef4614ccdf25262" providerId="LiveId" clId="{5C04C9AB-50B5-4C54-8940-9A90BDE159C5}" dt="2026-03-10T12:31:47.409" v="1867"/>
          <ac:picMkLst>
            <pc:docMk/>
            <pc:sldMk cId="2192446263" sldId="317"/>
            <ac:picMk id="3" creationId="{F8D5F42E-0BCE-4401-9F5F-F2767BFD4CAF}"/>
          </ac:picMkLst>
        </pc:picChg>
      </pc:sldChg>
      <pc:sldChg chg="addSp modSp add mod modAnim">
        <pc:chgData name="Ксения Петрова" userId="8ef4614ccdf25262" providerId="LiveId" clId="{5C04C9AB-50B5-4C54-8940-9A90BDE159C5}" dt="2026-03-10T13:45:17.152" v="2615"/>
        <pc:sldMkLst>
          <pc:docMk/>
          <pc:sldMk cId="3242900873" sldId="317"/>
        </pc:sldMkLst>
        <pc:spChg chg="add mod">
          <ac:chgData name="Ксения Петрова" userId="8ef4614ccdf25262" providerId="LiveId" clId="{5C04C9AB-50B5-4C54-8940-9A90BDE159C5}" dt="2026-03-10T13:38:31.739" v="2538" actId="1076"/>
          <ac:spMkLst>
            <pc:docMk/>
            <pc:sldMk cId="3242900873" sldId="317"/>
            <ac:spMk id="2" creationId="{0818935B-3419-46B7-928F-1A030045A411}"/>
          </ac:spMkLst>
        </pc:spChg>
        <pc:spChg chg="mod">
          <ac:chgData name="Ксения Петрова" userId="8ef4614ccdf25262" providerId="LiveId" clId="{5C04C9AB-50B5-4C54-8940-9A90BDE159C5}" dt="2026-03-10T13:10:50.543" v="2195" actId="20577"/>
          <ac:spMkLst>
            <pc:docMk/>
            <pc:sldMk cId="3242900873" sldId="317"/>
            <ac:spMk id="4" creationId="{CCEFD5D4-C859-4718-A396-06830CDD336B}"/>
          </ac:spMkLst>
        </pc:spChg>
      </pc:sldChg>
      <pc:sldChg chg="add ord">
        <pc:chgData name="Ксения Петрова" userId="8ef4614ccdf25262" providerId="LiveId" clId="{5C04C9AB-50B5-4C54-8940-9A90BDE159C5}" dt="2026-03-10T13:43:32.969" v="2601"/>
        <pc:sldMkLst>
          <pc:docMk/>
          <pc:sldMk cId="1218563108" sldId="31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4BFAB8-685A-458D-B635-C510D81C49D2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88EADA-74E0-4578-94BB-57B79ED244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9801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4000" t="42000" r="40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49CEB11-8747-4306-BFF5-40D3E81D33DD}"/>
              </a:ext>
            </a:extLst>
          </p:cNvPr>
          <p:cNvSpPr txBox="1"/>
          <p:nvPr/>
        </p:nvSpPr>
        <p:spPr>
          <a:xfrm>
            <a:off x="2943990" y="4869160"/>
            <a:ext cx="32560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>
                <a:solidFill>
                  <a:schemeClr val="accent2">
                    <a:lumMod val="75000"/>
                  </a:schemeClr>
                </a:solidFill>
                <a:latin typeface="Chat Noir" panose="02000605030000020004" pitchFamily="2" charset="0"/>
              </a:rPr>
              <a:t>ВИКТОРИНА</a:t>
            </a: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56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16E07DF-82EF-4ABF-8635-D2A8A5818ABA}"/>
              </a:ext>
            </a:extLst>
          </p:cNvPr>
          <p:cNvSpPr txBox="1"/>
          <p:nvPr/>
        </p:nvSpPr>
        <p:spPr>
          <a:xfrm>
            <a:off x="-108520" y="-171400"/>
            <a:ext cx="871296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8400" dirty="0">
                <a:latin typeface="Chat Noir" panose="02000605030000020004" pitchFamily="2" charset="0"/>
              </a:rPr>
              <a:t>ПРАВИЛА ИГРЫ</a:t>
            </a:r>
            <a:endParaRPr lang="ru-RU" sz="8400" dirty="0"/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6284DB0E-3ECB-441F-A4B6-6982E25EBEE3}"/>
              </a:ext>
            </a:extLst>
          </p:cNvPr>
          <p:cNvGrpSpPr/>
          <p:nvPr/>
        </p:nvGrpSpPr>
        <p:grpSpPr>
          <a:xfrm>
            <a:off x="641443" y="1213595"/>
            <a:ext cx="7980269" cy="1841521"/>
            <a:chOff x="641443" y="1213595"/>
            <a:chExt cx="7980269" cy="1841521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7D13380-B642-49DB-B84D-373D3217A9FA}"/>
                </a:ext>
              </a:extLst>
            </p:cNvPr>
            <p:cNvSpPr txBox="1"/>
            <p:nvPr/>
          </p:nvSpPr>
          <p:spPr>
            <a:xfrm>
              <a:off x="3751538" y="1271216"/>
              <a:ext cx="4870174" cy="144655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ru-RU" altLang="ru-RU" sz="4400" dirty="0">
                  <a:latin typeface="Chat Noir" panose="02000605030000020004" pitchFamily="2" charset="0"/>
                </a:rPr>
                <a:t>Бланки сдаются </a:t>
              </a:r>
            </a:p>
            <a:p>
              <a:pPr algn="ctr">
                <a:spcBef>
                  <a:spcPct val="0"/>
                </a:spcBef>
              </a:pPr>
              <a:r>
                <a:rPr lang="ru-RU" altLang="ru-RU" sz="4400" dirty="0">
                  <a:latin typeface="Chat Noir" panose="02000605030000020004" pitchFamily="2" charset="0"/>
                </a:rPr>
                <a:t>в конце раунда</a:t>
              </a:r>
              <a:endParaRPr lang="ru-RU" sz="4400" dirty="0">
                <a:latin typeface="Chat Noir" panose="02000605030000020004" pitchFamily="2" charset="0"/>
              </a:endParaRPr>
            </a:p>
          </p:txBody>
        </p:sp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79E865DB-1901-46F1-BCB0-7537805484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768" t="19066" r="22995" b="18037"/>
            <a:stretch>
              <a:fillRect/>
            </a:stretch>
          </p:blipFill>
          <p:spPr>
            <a:xfrm>
              <a:off x="641443" y="1213595"/>
              <a:ext cx="2818549" cy="1841521"/>
            </a:xfrm>
            <a:prstGeom prst="rect">
              <a:avLst/>
            </a:prstGeom>
          </p:spPr>
        </p:pic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9E71229D-ED97-4A7C-9ADD-A342F505237E}"/>
              </a:ext>
            </a:extLst>
          </p:cNvPr>
          <p:cNvGrpSpPr/>
          <p:nvPr/>
        </p:nvGrpSpPr>
        <p:grpSpPr>
          <a:xfrm>
            <a:off x="355695" y="2745362"/>
            <a:ext cx="8568320" cy="2691878"/>
            <a:chOff x="355695" y="2745362"/>
            <a:chExt cx="8568320" cy="2691878"/>
          </a:xfrm>
        </p:grpSpPr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FB41A6DE-63E5-4CDE-AC36-4043C0FF36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0484" y="2745362"/>
              <a:ext cx="2533531" cy="26918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A154686-C8FA-4CC6-9ED1-ED97BFE36C03}"/>
                </a:ext>
              </a:extLst>
            </p:cNvPr>
            <p:cNvSpPr txBox="1"/>
            <p:nvPr/>
          </p:nvSpPr>
          <p:spPr>
            <a:xfrm>
              <a:off x="355695" y="3030108"/>
              <a:ext cx="5755364" cy="1758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ru-RU" altLang="ru-RU" sz="4000" dirty="0">
                  <a:solidFill>
                    <a:srgbClr val="C00000"/>
                  </a:solidFill>
                  <a:latin typeface="Chat Noir" panose="02000605030000020004" pitchFamily="2" charset="0"/>
                </a:rPr>
                <a:t>ЗАПРЕЩЕНО</a:t>
              </a:r>
              <a:r>
                <a:rPr lang="ru-RU" altLang="ru-RU" sz="1800" dirty="0">
                  <a:solidFill>
                    <a:schemeClr val="accent6">
                      <a:lumMod val="75000"/>
                    </a:schemeClr>
                  </a:solidFill>
                  <a:latin typeface="Country Western" panose="02000000000000000000" pitchFamily="2" charset="0"/>
                </a:rPr>
                <a:t> </a:t>
              </a:r>
              <a:r>
                <a:rPr lang="ru-RU" altLang="ru-RU" sz="4000" dirty="0">
                  <a:latin typeface="Chat Noir" panose="02000605030000020004" pitchFamily="2" charset="0"/>
                </a:rPr>
                <a:t>пользоваться</a:t>
              </a:r>
            </a:p>
            <a:p>
              <a:pPr algn="ctr">
                <a:lnSpc>
                  <a:spcPct val="70000"/>
                </a:lnSpc>
                <a:spcBef>
                  <a:spcPct val="0"/>
                </a:spcBef>
              </a:pPr>
              <a:r>
                <a:rPr lang="ru-RU" altLang="ru-RU" sz="4000" dirty="0">
                  <a:latin typeface="Chat Noir" panose="02000605030000020004" pitchFamily="2" charset="0"/>
                </a:rPr>
                <a:t> любыми гаджетами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E3324AEB-FBC5-414B-85F0-963FB4B4FB86}"/>
              </a:ext>
            </a:extLst>
          </p:cNvPr>
          <p:cNvGrpSpPr/>
          <p:nvPr/>
        </p:nvGrpSpPr>
        <p:grpSpPr>
          <a:xfrm>
            <a:off x="-108520" y="4509120"/>
            <a:ext cx="9405895" cy="2692569"/>
            <a:chOff x="-108520" y="4509120"/>
            <a:chExt cx="9405895" cy="2692569"/>
          </a:xfrm>
        </p:grpSpPr>
        <p:pic>
          <p:nvPicPr>
            <p:cNvPr id="12" name="Picture 7">
              <a:extLst>
                <a:ext uri="{FF2B5EF4-FFF2-40B4-BE49-F238E27FC236}">
                  <a16:creationId xmlns:a16="http://schemas.microsoft.com/office/drawing/2014/main" id="{469C93DB-EE55-487E-BC91-028E65D867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4509120"/>
              <a:ext cx="3528392" cy="26925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D038F49-B3EE-4314-9237-0252FA905E90}"/>
                </a:ext>
              </a:extLst>
            </p:cNvPr>
            <p:cNvSpPr txBox="1"/>
            <p:nvPr/>
          </p:nvSpPr>
          <p:spPr>
            <a:xfrm>
              <a:off x="2924742" y="5260837"/>
              <a:ext cx="6372633" cy="135421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ru-RU" altLang="ru-RU" sz="4200" dirty="0">
                  <a:latin typeface="Chat Noir" panose="02000605030000020004" pitchFamily="2" charset="0"/>
                </a:rPr>
                <a:t>Время на обсуждение </a:t>
              </a:r>
            </a:p>
            <a:p>
              <a:pPr algn="ctr">
                <a:spcBef>
                  <a:spcPct val="0"/>
                </a:spcBef>
              </a:pPr>
              <a:r>
                <a:rPr lang="ru-RU" altLang="ru-RU" sz="4000" dirty="0">
                  <a:solidFill>
                    <a:srgbClr val="C00000"/>
                  </a:solidFill>
                  <a:latin typeface="Chat Noir" panose="02000605030000020004" pitchFamily="2" charset="0"/>
                </a:rPr>
                <a:t>ОГРАНИЧЕНО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2202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38A0CC6-EA77-496F-B5BF-3C52B8C29A0D}"/>
              </a:ext>
            </a:extLst>
          </p:cNvPr>
          <p:cNvSpPr txBox="1"/>
          <p:nvPr/>
        </p:nvSpPr>
        <p:spPr>
          <a:xfrm>
            <a:off x="107504" y="-99392"/>
            <a:ext cx="4572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800" dirty="0">
                <a:latin typeface="Chat Noir" panose="02000605030000020004" pitchFamily="2" charset="0"/>
              </a:rPr>
              <a:t>ТУР 1</a:t>
            </a:r>
            <a:endParaRPr lang="ru-RU" sz="8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992" y="1268760"/>
            <a:ext cx="92170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600" dirty="0">
                <a:latin typeface="Chat Noir" panose="02000605030000020004" pitchFamily="2" charset="0"/>
              </a:rPr>
              <a:t>История великого и могучего</a:t>
            </a:r>
          </a:p>
        </p:txBody>
      </p:sp>
    </p:spTree>
    <p:extLst>
      <p:ext uri="{BB962C8B-B14F-4D97-AF65-F5344CB8AC3E}">
        <p14:creationId xmlns:p14="http://schemas.microsoft.com/office/powerpoint/2010/main" val="421810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25C3E2D-7CDF-4890-830D-27F9DB39E349}"/>
              </a:ext>
            </a:extLst>
          </p:cNvPr>
          <p:cNvSpPr txBox="1"/>
          <p:nvPr/>
        </p:nvSpPr>
        <p:spPr>
          <a:xfrm>
            <a:off x="971600" y="1412776"/>
            <a:ext cx="79208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latin typeface="Arial Black" panose="020B0A04020102020204" pitchFamily="34" charset="0"/>
              </a:rPr>
              <a:t>Назовите древний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E9EE92-9C0D-44C1-ADF5-2DC68390558C}"/>
              </a:ext>
            </a:extLst>
          </p:cNvPr>
          <p:cNvSpPr txBox="1"/>
          <p:nvPr/>
        </p:nvSpPr>
        <p:spPr>
          <a:xfrm>
            <a:off x="2411760" y="4771546"/>
            <a:ext cx="818416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latin typeface="Arial Black" panose="020B0A04020102020204" pitchFamily="34" charset="0"/>
              </a:rPr>
              <a:t>русский язык.</a:t>
            </a:r>
            <a:endParaRPr lang="ru-RU" sz="4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5B28B0-52A3-4227-A15F-42C0C58D8848}"/>
              </a:ext>
            </a:extLst>
          </p:cNvPr>
          <p:cNvSpPr txBox="1"/>
          <p:nvPr/>
        </p:nvSpPr>
        <p:spPr>
          <a:xfrm>
            <a:off x="1115616" y="2228383"/>
            <a:ext cx="792088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latin typeface="Arial Black" panose="020B0A04020102020204" pitchFamily="34" charset="0"/>
              </a:rPr>
              <a:t>язык, существовавший</a:t>
            </a:r>
            <a:endParaRPr lang="ru-RU" sz="4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108290-523B-40B0-BA37-E64586CBF963}"/>
              </a:ext>
            </a:extLst>
          </p:cNvPr>
          <p:cNvSpPr txBox="1"/>
          <p:nvPr/>
        </p:nvSpPr>
        <p:spPr>
          <a:xfrm>
            <a:off x="1187623" y="3081818"/>
            <a:ext cx="861621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latin typeface="Arial Black" panose="020B0A04020102020204" pitchFamily="34" charset="0"/>
              </a:rPr>
              <a:t>на территории Европы, </a:t>
            </a:r>
            <a:endParaRPr lang="ru-RU" sz="4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E1A050C-8A0F-4552-862A-F2451D11172C}"/>
              </a:ext>
            </a:extLst>
          </p:cNvPr>
          <p:cNvSpPr txBox="1"/>
          <p:nvPr/>
        </p:nvSpPr>
        <p:spPr>
          <a:xfrm>
            <a:off x="1115616" y="3926682"/>
            <a:ext cx="861621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latin typeface="Arial Black" panose="020B0A04020102020204" pitchFamily="34" charset="0"/>
              </a:rPr>
              <a:t>от которого произошел </a:t>
            </a:r>
            <a:endParaRPr lang="ru-RU" sz="4400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C21F32C-AE49-4FD7-9F50-9CC0D9E029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70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542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3267A5C-E9F3-49E7-91DB-E09B4F94D625}"/>
              </a:ext>
            </a:extLst>
          </p:cNvPr>
          <p:cNvSpPr txBox="1"/>
          <p:nvPr/>
        </p:nvSpPr>
        <p:spPr>
          <a:xfrm>
            <a:off x="827584" y="4797264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latin typeface="Arial Black" panose="020B0A04020102020204" pitchFamily="34" charset="0"/>
              </a:rPr>
              <a:t>письменности.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95523F-6419-4605-BB1E-933FF27BD487}"/>
              </a:ext>
            </a:extLst>
          </p:cNvPr>
          <p:cNvSpPr txBox="1"/>
          <p:nvPr/>
        </p:nvSpPr>
        <p:spPr>
          <a:xfrm>
            <a:off x="683568" y="1412776"/>
            <a:ext cx="95050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Arial Black" panose="020B0A04020102020204" pitchFamily="34" charset="0"/>
              </a:rPr>
              <a:t>Проповедники христианства </a:t>
            </a:r>
            <a:endParaRPr lang="ru-RU" sz="4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C5B956-3E3F-482D-A49E-5274623EDC4E}"/>
              </a:ext>
            </a:extLst>
          </p:cNvPr>
          <p:cNvSpPr txBox="1"/>
          <p:nvPr/>
        </p:nvSpPr>
        <p:spPr>
          <a:xfrm>
            <a:off x="1744419" y="2198708"/>
            <a:ext cx="72008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Arial Black" panose="020B0A04020102020204" pitchFamily="34" charset="0"/>
              </a:rPr>
              <a:t>из греческого города </a:t>
            </a:r>
            <a:endParaRPr lang="ru-RU" sz="4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03AFE7-5271-4A20-A805-EAB3F68F6C2F}"/>
              </a:ext>
            </a:extLst>
          </p:cNvPr>
          <p:cNvSpPr txBox="1"/>
          <p:nvPr/>
        </p:nvSpPr>
        <p:spPr>
          <a:xfrm>
            <a:off x="2150312" y="3105020"/>
            <a:ext cx="68391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Arial Black" panose="020B0A04020102020204" pitchFamily="34" charset="0"/>
              </a:rPr>
              <a:t>Салоники, братья – </a:t>
            </a:r>
            <a:endParaRPr lang="ru-RU" sz="4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B5B062-9FBA-4761-9CFE-E4897A0A3CF8}"/>
              </a:ext>
            </a:extLst>
          </p:cNvPr>
          <p:cNvSpPr txBox="1"/>
          <p:nvPr/>
        </p:nvSpPr>
        <p:spPr>
          <a:xfrm>
            <a:off x="1547664" y="3890952"/>
            <a:ext cx="701139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Arial Black" panose="020B0A04020102020204" pitchFamily="34" charset="0"/>
              </a:rPr>
              <a:t>создатели славянской </a:t>
            </a:r>
            <a:endParaRPr lang="ru-RU" sz="4000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4B500AC-2EB1-4656-B7CC-BD0BDB015A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44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62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CF3CC3-1503-4A63-8AC1-557015F7C764}"/>
              </a:ext>
            </a:extLst>
          </p:cNvPr>
          <p:cNvSpPr txBox="1"/>
          <p:nvPr/>
        </p:nvSpPr>
        <p:spPr>
          <a:xfrm>
            <a:off x="-27486" y="4797152"/>
            <a:ext cx="986509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b="0" i="0" dirty="0">
                <a:solidFill>
                  <a:srgbClr val="212529"/>
                </a:solidFill>
                <a:effectLst/>
                <a:latin typeface="Arial Black" panose="020B0A04020102020204" pitchFamily="34" charset="0"/>
              </a:rPr>
              <a:t>Напишите букву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204492-1974-4333-8D0C-1D021681D247}"/>
              </a:ext>
            </a:extLst>
          </p:cNvPr>
          <p:cNvSpPr txBox="1"/>
          <p:nvPr/>
        </p:nvSpPr>
        <p:spPr>
          <a:xfrm>
            <a:off x="512574" y="1481024"/>
            <a:ext cx="8784976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800" b="0" i="0" dirty="0">
                <a:solidFill>
                  <a:srgbClr val="212529"/>
                </a:solidFill>
                <a:effectLst/>
                <a:latin typeface="Arial Black" panose="020B0A04020102020204" pitchFamily="34" charset="0"/>
              </a:rPr>
              <a:t>Об одной из букв русского </a:t>
            </a:r>
            <a:endParaRPr lang="ru-RU" sz="3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6CE241-EB2A-44CE-86BE-AF700566328F}"/>
              </a:ext>
            </a:extLst>
          </p:cNvPr>
          <p:cNvSpPr txBox="1"/>
          <p:nvPr/>
        </p:nvSpPr>
        <p:spPr>
          <a:xfrm>
            <a:off x="1125833" y="2323758"/>
            <a:ext cx="8613018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800" b="0" i="0" dirty="0">
                <a:solidFill>
                  <a:srgbClr val="212529"/>
                </a:solidFill>
                <a:effectLst/>
                <a:latin typeface="Arial Black" panose="020B0A04020102020204" pitchFamily="34" charset="0"/>
              </a:rPr>
              <a:t>алфавита М.В. Ломоносов </a:t>
            </a:r>
            <a:endParaRPr lang="ru-RU" sz="3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F4BEDE-55E5-4C36-B7A9-EC1872B760BB}"/>
              </a:ext>
            </a:extLst>
          </p:cNvPr>
          <p:cNvSpPr txBox="1"/>
          <p:nvPr/>
        </p:nvSpPr>
        <p:spPr>
          <a:xfrm>
            <a:off x="787827" y="3166492"/>
            <a:ext cx="9289031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800" b="0" i="0" dirty="0">
                <a:solidFill>
                  <a:srgbClr val="212529"/>
                </a:solidFill>
                <a:effectLst/>
                <a:latin typeface="Arial Black" panose="020B0A04020102020204" pitchFamily="34" charset="0"/>
              </a:rPr>
              <a:t>сказал: «Немой место занял, </a:t>
            </a:r>
            <a:endParaRPr lang="ru-RU" sz="3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5334DFC-9A5E-4E02-844B-8DD976290EB6}"/>
              </a:ext>
            </a:extLst>
          </p:cNvPr>
          <p:cNvSpPr txBox="1"/>
          <p:nvPr/>
        </p:nvSpPr>
        <p:spPr>
          <a:xfrm>
            <a:off x="107504" y="4022761"/>
            <a:ext cx="9825338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800" b="0" i="0" dirty="0">
                <a:solidFill>
                  <a:srgbClr val="212529"/>
                </a:solidFill>
                <a:effectLst/>
                <a:latin typeface="Arial Black" panose="020B0A04020102020204" pitchFamily="34" charset="0"/>
              </a:rPr>
              <a:t>подобие как пятое колесо». </a:t>
            </a:r>
            <a:endParaRPr lang="ru-RU" sz="3800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3492526-ECA5-4160-B166-D7F6EE5E537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23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703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4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E984FDB-B3FD-4C93-9251-DC6102894F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C52D5C8-942B-4EE4-A417-AC890CCB17E5}"/>
              </a:ext>
            </a:extLst>
          </p:cNvPr>
          <p:cNvSpPr txBox="1"/>
          <p:nvPr/>
        </p:nvSpPr>
        <p:spPr>
          <a:xfrm>
            <a:off x="1297868" y="5698649"/>
            <a:ext cx="80648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800" dirty="0"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«и десятеричное» и «ять».</a:t>
            </a:r>
            <a:endParaRPr lang="ru-RU" sz="3800" dirty="0">
              <a:latin typeface="Arial Black" panose="020B0A040201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E519FD-0750-4FA2-9BE4-0961226EA901}"/>
              </a:ext>
            </a:extLst>
          </p:cNvPr>
          <p:cNvSpPr txBox="1"/>
          <p:nvPr/>
        </p:nvSpPr>
        <p:spPr>
          <a:xfrm>
            <a:off x="1493912" y="1428455"/>
            <a:ext cx="68762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Arial Black" panose="020B0A04020102020204" pitchFamily="34" charset="0"/>
              </a:rPr>
              <a:t>Укажите в каких годах </a:t>
            </a:r>
            <a:endParaRPr lang="ru-RU" sz="4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3D7BE9-F23C-4F82-9204-E250E3F6CCD7}"/>
              </a:ext>
            </a:extLst>
          </p:cNvPr>
          <p:cNvSpPr txBox="1"/>
          <p:nvPr/>
        </p:nvSpPr>
        <p:spPr>
          <a:xfrm>
            <a:off x="839552" y="2311162"/>
            <a:ext cx="934278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latin typeface="Arial Black" panose="020B0A04020102020204" pitchFamily="34" charset="0"/>
              </a:rPr>
              <a:t>произошла реформа русского </a:t>
            </a:r>
            <a:endParaRPr lang="ru-RU" sz="3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315BEC-17B7-4851-B1DF-58D6D94DC9E3}"/>
              </a:ext>
            </a:extLst>
          </p:cNvPr>
          <p:cNvSpPr txBox="1"/>
          <p:nvPr/>
        </p:nvSpPr>
        <p:spPr>
          <a:xfrm>
            <a:off x="971600" y="3132314"/>
            <a:ext cx="8868342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800" dirty="0">
                <a:latin typeface="Arial Black" panose="020B0A04020102020204" pitchFamily="34" charset="0"/>
              </a:rPr>
              <a:t>языка, в результате которой </a:t>
            </a:r>
            <a:endParaRPr lang="ru-RU" sz="3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C7EEB4D-9C38-4241-9F5A-A04E61A14B63}"/>
              </a:ext>
            </a:extLst>
          </p:cNvPr>
          <p:cNvSpPr txBox="1"/>
          <p:nvPr/>
        </p:nvSpPr>
        <p:spPr>
          <a:xfrm>
            <a:off x="1440161" y="3984243"/>
            <a:ext cx="7452319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800" dirty="0">
                <a:latin typeface="Arial Black" panose="020B0A04020102020204" pitchFamily="34" charset="0"/>
              </a:rPr>
              <a:t>из алфавита </a:t>
            </a:r>
            <a:r>
              <a:rPr lang="ru-RU" sz="3800" dirty="0"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исключили </a:t>
            </a:r>
            <a:endParaRPr lang="ru-RU" sz="3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4900C72-3ECB-4605-8124-C075A468445D}"/>
              </a:ext>
            </a:extLst>
          </p:cNvPr>
          <p:cNvSpPr txBox="1"/>
          <p:nvPr/>
        </p:nvSpPr>
        <p:spPr>
          <a:xfrm>
            <a:off x="1544217" y="4836172"/>
            <a:ext cx="7572198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800" dirty="0"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буквы «ижица», «фита», </a:t>
            </a:r>
            <a:endParaRPr lang="ru-RU" sz="3800" dirty="0"/>
          </a:p>
        </p:txBody>
      </p:sp>
    </p:spTree>
    <p:extLst>
      <p:ext uri="{BB962C8B-B14F-4D97-AF65-F5344CB8AC3E}">
        <p14:creationId xmlns:p14="http://schemas.microsoft.com/office/powerpoint/2010/main" val="129494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542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27F62E-D050-49E7-838A-B19A553D68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7AE05BE-567B-4FA6-A238-08FB4525EFD2}"/>
              </a:ext>
            </a:extLst>
          </p:cNvPr>
          <p:cNvSpPr txBox="1"/>
          <p:nvPr/>
        </p:nvSpPr>
        <p:spPr>
          <a:xfrm>
            <a:off x="1259632" y="1844824"/>
            <a:ext cx="71287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latin typeface="Arial Black" panose="020B0A04020102020204" pitchFamily="34" charset="0"/>
              </a:rPr>
              <a:t>Как на Руси называлась особая палочка из кости, металла или  дерева, предназначенная для письма?</a:t>
            </a:r>
          </a:p>
        </p:txBody>
      </p:sp>
    </p:spTree>
    <p:extLst>
      <p:ext uri="{BB962C8B-B14F-4D97-AF65-F5344CB8AC3E}">
        <p14:creationId xmlns:p14="http://schemas.microsoft.com/office/powerpoint/2010/main" val="315194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38A0CC6-EA77-496F-B5BF-3C52B8C29A0D}"/>
              </a:ext>
            </a:extLst>
          </p:cNvPr>
          <p:cNvSpPr txBox="1"/>
          <p:nvPr/>
        </p:nvSpPr>
        <p:spPr>
          <a:xfrm>
            <a:off x="15213" y="0"/>
            <a:ext cx="4572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800" dirty="0">
                <a:latin typeface="Chat Noir" panose="02000605030000020004" pitchFamily="2" charset="0"/>
              </a:rPr>
              <a:t>ТУР 2</a:t>
            </a:r>
            <a:endParaRPr lang="ru-RU" sz="8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55E392-7055-4775-9180-17F7A618335E}"/>
              </a:ext>
            </a:extLst>
          </p:cNvPr>
          <p:cNvSpPr txBox="1"/>
          <p:nvPr/>
        </p:nvSpPr>
        <p:spPr>
          <a:xfrm>
            <a:off x="287016" y="1916832"/>
            <a:ext cx="8856984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1500" dirty="0">
                <a:latin typeface="Chat Noir" panose="02000605030000020004" pitchFamily="2" charset="0"/>
              </a:rPr>
              <a:t>Аз, Буки, Веди…</a:t>
            </a:r>
            <a:endParaRPr lang="ru-RU" sz="11500" dirty="0"/>
          </a:p>
        </p:txBody>
      </p:sp>
    </p:spTree>
    <p:extLst>
      <p:ext uri="{BB962C8B-B14F-4D97-AF65-F5344CB8AC3E}">
        <p14:creationId xmlns:p14="http://schemas.microsoft.com/office/powerpoint/2010/main" val="165906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1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27F62E-D050-49E7-838A-B19A553D68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D63CDAE-2833-4334-85CD-A64EFF9C5FE0}"/>
              </a:ext>
            </a:extLst>
          </p:cNvPr>
          <p:cNvSpPr txBox="1"/>
          <p:nvPr/>
        </p:nvSpPr>
        <p:spPr>
          <a:xfrm>
            <a:off x="827584" y="1772816"/>
            <a:ext cx="801847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latin typeface="Arial Black" panose="020B0A04020102020204" pitchFamily="34" charset="0"/>
              </a:rPr>
              <a:t>С какой буквой славянской письменности связан фразеологизм «ходить фертом» и почему?</a:t>
            </a:r>
          </a:p>
        </p:txBody>
      </p:sp>
    </p:spTree>
    <p:extLst>
      <p:ext uri="{BB962C8B-B14F-4D97-AF65-F5344CB8AC3E}">
        <p14:creationId xmlns:p14="http://schemas.microsoft.com/office/powerpoint/2010/main" val="288705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542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2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27F62E-D050-49E7-838A-B19A553D68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12BBA1-E0A9-4116-B7ED-DA1B0E3C1AD5}"/>
              </a:ext>
            </a:extLst>
          </p:cNvPr>
          <p:cNvSpPr txBox="1"/>
          <p:nvPr/>
        </p:nvSpPr>
        <p:spPr>
          <a:xfrm>
            <a:off x="1403648" y="1772816"/>
            <a:ext cx="7038528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0" i="0" dirty="0">
                <a:solidFill>
                  <a:srgbClr val="4B4B4B"/>
                </a:solidFill>
                <a:effectLst/>
                <a:latin typeface="Arial Black" panose="020B0A04020102020204" pitchFamily="34" charset="0"/>
              </a:rPr>
              <a:t>Некоторые из букв изменили своё название, а одна совсем исчезла из кириллицы. Какая?</a:t>
            </a:r>
            <a:endParaRPr lang="ru-RU" sz="4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20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62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3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27F62E-D050-49E7-838A-B19A553D68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C5EF4A9-C07F-4535-B6AD-3EAF31CFB2B6}"/>
              </a:ext>
            </a:extLst>
          </p:cNvPr>
          <p:cNvSpPr txBox="1"/>
          <p:nvPr/>
        </p:nvSpPr>
        <p:spPr>
          <a:xfrm>
            <a:off x="778272" y="1628800"/>
            <a:ext cx="820891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0" i="0" dirty="0">
                <a:effectLst/>
                <a:latin typeface="Arial Black" panose="020B0A04020102020204" pitchFamily="34" charset="0"/>
              </a:rPr>
              <a:t>Имя буквы происходит от притяжательного местоимения. Употребляемое без существительного оно показывает, что речь идёт о хорошо известном близком предмете.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59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703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4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27F62E-D050-49E7-838A-B19A553D68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247D229-4F8B-4534-A1C1-DE65E6A5DC6F}"/>
              </a:ext>
            </a:extLst>
          </p:cNvPr>
          <p:cNvSpPr txBox="1"/>
          <p:nvPr/>
        </p:nvSpPr>
        <p:spPr>
          <a:xfrm>
            <a:off x="899592" y="1412776"/>
            <a:ext cx="784887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Название этой буквицы является однокоренным со словом «чрево» и в переводе с санскрита обозначает «есть, жевать, точить». Из неё образовался фразеологизм со значением «</a:t>
            </a:r>
            <a:r>
              <a:rPr lang="ru-RU" sz="3200" b="1" i="0" dirty="0">
                <a:solidFill>
                  <a:srgbClr val="333333"/>
                </a:solidFill>
                <a:effectLst/>
                <a:latin typeface="Arial Black" panose="020B0A04020102020204" pitchFamily="34" charset="0"/>
              </a:rPr>
              <a:t>мысль или чувство мучает, угнетает, причиняет нравственные страдания кому-либо</a:t>
            </a:r>
            <a:r>
              <a:rPr lang="ru-RU" sz="3200" dirty="0">
                <a:solidFill>
                  <a:srgbClr val="333333"/>
                </a:solidFill>
                <a:latin typeface="Arial Black" panose="020B0A04020102020204" pitchFamily="34" charset="0"/>
              </a:rPr>
              <a:t>».</a:t>
            </a:r>
            <a:r>
              <a:rPr lang="ru-RU" sz="3200" dirty="0"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135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542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27F62E-D050-49E7-838A-B19A553D68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818935B-3419-46B7-928F-1A030045A411}"/>
              </a:ext>
            </a:extLst>
          </p:cNvPr>
          <p:cNvSpPr txBox="1"/>
          <p:nvPr/>
        </p:nvSpPr>
        <p:spPr>
          <a:xfrm>
            <a:off x="1043608" y="1767533"/>
            <a:ext cx="76328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latin typeface="Arial Black" panose="020B0A04020102020204" pitchFamily="34" charset="0"/>
              </a:rPr>
              <a:t>Буква духовности славянских народов. Смысл её заключается в тишине и покое.</a:t>
            </a:r>
          </a:p>
        </p:txBody>
      </p:sp>
    </p:spTree>
    <p:extLst>
      <p:ext uri="{BB962C8B-B14F-4D97-AF65-F5344CB8AC3E}">
        <p14:creationId xmlns:p14="http://schemas.microsoft.com/office/powerpoint/2010/main" val="324290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38A0CC6-EA77-496F-B5BF-3C52B8C29A0D}"/>
              </a:ext>
            </a:extLst>
          </p:cNvPr>
          <p:cNvSpPr txBox="1"/>
          <p:nvPr/>
        </p:nvSpPr>
        <p:spPr>
          <a:xfrm>
            <a:off x="-540568" y="0"/>
            <a:ext cx="4644008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8800" dirty="0">
                <a:latin typeface="Chat Noir" panose="02000605030000020004" pitchFamily="2" charset="0"/>
              </a:rPr>
              <a:t>ТУР 3</a:t>
            </a:r>
            <a:endParaRPr lang="ru-RU" sz="8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17044" y="2497976"/>
            <a:ext cx="8109912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500" dirty="0">
                <a:latin typeface="Chat Noir" panose="02000605030000020004" pitchFamily="2" charset="0"/>
              </a:rPr>
              <a:t>Архаизмы</a:t>
            </a:r>
          </a:p>
        </p:txBody>
      </p:sp>
    </p:spTree>
    <p:extLst>
      <p:ext uri="{BB962C8B-B14F-4D97-AF65-F5344CB8AC3E}">
        <p14:creationId xmlns:p14="http://schemas.microsoft.com/office/powerpoint/2010/main" val="68604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187624" y="1556792"/>
            <a:ext cx="28046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ЛАНИТЫ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75656" y="2405418"/>
            <a:ext cx="15937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ВЫЯ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394287" y="3254044"/>
            <a:ext cx="17828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ЧЕЛО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259632" y="4102670"/>
            <a:ext cx="23615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РАМЕНА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484448" y="4918241"/>
            <a:ext cx="1741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ЗЕЛО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167335" y="5375609"/>
            <a:ext cx="2400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ТОЛМАЧ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364115" y="1997633"/>
            <a:ext cx="20922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ДЛАНЬ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374588" y="2821996"/>
            <a:ext cx="20040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ПЕРСТ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306129" y="3678357"/>
            <a:ext cx="20922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КУШАК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127160" y="4511513"/>
            <a:ext cx="2892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ПОСУЛИТЬ</a:t>
            </a: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4572000" y="1556792"/>
            <a:ext cx="0" cy="424847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5755027" y="5360320"/>
            <a:ext cx="20826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ПЛЕЧИ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5682918" y="1980828"/>
            <a:ext cx="20714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ОЧЕНЬ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5513622" y="2401412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ОБЕЩАТЬ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857237" y="2821996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ПОЯС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5867698" y="4519338"/>
            <a:ext cx="1895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ЩЕКИ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5436096" y="3678357"/>
            <a:ext cx="345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ПЕРЕВОДЧИК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5950817" y="4110071"/>
            <a:ext cx="15135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ЛОБ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5796361" y="4916128"/>
            <a:ext cx="20826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ПАЛЕЦ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5807792" y="1556546"/>
            <a:ext cx="1689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РУКА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5926166" y="3244827"/>
            <a:ext cx="1585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ШЕЯ</a:t>
            </a:r>
          </a:p>
        </p:txBody>
      </p:sp>
    </p:spTree>
    <p:extLst>
      <p:ext uri="{BB962C8B-B14F-4D97-AF65-F5344CB8AC3E}">
        <p14:creationId xmlns:p14="http://schemas.microsoft.com/office/powerpoint/2010/main" val="170835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38A0CC6-EA77-496F-B5BF-3C52B8C29A0D}"/>
              </a:ext>
            </a:extLst>
          </p:cNvPr>
          <p:cNvSpPr txBox="1"/>
          <p:nvPr/>
        </p:nvSpPr>
        <p:spPr>
          <a:xfrm>
            <a:off x="251520" y="1905506"/>
            <a:ext cx="864096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9600" dirty="0">
                <a:latin typeface="Chat Noir" panose="02000605030000020004" pitchFamily="2" charset="0"/>
              </a:rPr>
              <a:t>ПРАВИЛЬНЫЕ ОТВЕТЫ</a:t>
            </a:r>
          </a:p>
        </p:txBody>
      </p:sp>
    </p:spTree>
    <p:extLst>
      <p:ext uri="{BB962C8B-B14F-4D97-AF65-F5344CB8AC3E}">
        <p14:creationId xmlns:p14="http://schemas.microsoft.com/office/powerpoint/2010/main" val="259838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187624" y="1556792"/>
            <a:ext cx="28046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ЛАНИТЫ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75656" y="2405418"/>
            <a:ext cx="15937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ВЫЯ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394287" y="3254044"/>
            <a:ext cx="17828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ЧЕЛО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259632" y="4102670"/>
            <a:ext cx="23615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РАМЕНА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484448" y="4918241"/>
            <a:ext cx="1741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ЗЕЛО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247863" y="5375609"/>
            <a:ext cx="2400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ТОЛМАЧ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364115" y="1997633"/>
            <a:ext cx="20922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ДЛАНЬ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374588" y="2821996"/>
            <a:ext cx="20040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ПЕРСТ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306129" y="3678357"/>
            <a:ext cx="20922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КУШАК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127160" y="4511513"/>
            <a:ext cx="2892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ПОСУЛИТЬ</a:t>
            </a: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4572000" y="1556792"/>
            <a:ext cx="0" cy="424847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5695900" y="5343134"/>
            <a:ext cx="20826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ПЛЕЧИ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5598358" y="1960990"/>
            <a:ext cx="20714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ОЧЕНЬ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5351687" y="2415203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ОБЕЩАТЬ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739221" y="2829755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ПОЯС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5755027" y="4511513"/>
            <a:ext cx="1895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ЩЕКИ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4995203" y="3688371"/>
            <a:ext cx="345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ПЕРЕВОДЧИК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5881888" y="4110820"/>
            <a:ext cx="15135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ЛОБ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5695900" y="4918241"/>
            <a:ext cx="20826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ПАЛЕЦ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5682918" y="1518297"/>
            <a:ext cx="1689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РУКА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5808150" y="3254194"/>
            <a:ext cx="1585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ru-RU" sz="2800" dirty="0">
                <a:latin typeface="Arial Black" panose="020B0A04020102020204" pitchFamily="34" charset="0"/>
              </a:rPr>
              <a:t>ШЕЯ</a:t>
            </a:r>
          </a:p>
        </p:txBody>
      </p:sp>
    </p:spTree>
    <p:extLst>
      <p:ext uri="{BB962C8B-B14F-4D97-AF65-F5344CB8AC3E}">
        <p14:creationId xmlns:p14="http://schemas.microsoft.com/office/powerpoint/2010/main" val="278279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00209 0.06689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333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85185E-6 L 0.00209 0.43565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2178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-0.00643 0.3113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" y="155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0.00608 0.12615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" y="64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-0.00138 -0.11967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-583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-0.00469 0.25092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1254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L 0.00139 -0.1261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-6366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-0.00885 -0.43195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" y="-2141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11111E-6 L -0.00416 -0.3053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" y="-1537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07407E-6 L -0.00434 -0.18218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38A0CC6-EA77-496F-B5BF-3C52B8C29A0D}"/>
              </a:ext>
            </a:extLst>
          </p:cNvPr>
          <p:cNvSpPr txBox="1"/>
          <p:nvPr/>
        </p:nvSpPr>
        <p:spPr>
          <a:xfrm>
            <a:off x="15213" y="0"/>
            <a:ext cx="4572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800" dirty="0">
                <a:latin typeface="Chat Noir" panose="02000605030000020004" pitchFamily="2" charset="0"/>
              </a:rPr>
              <a:t>ТУР 4</a:t>
            </a:r>
            <a:endParaRPr lang="ru-RU" sz="8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55E392-7055-4775-9180-17F7A618335E}"/>
              </a:ext>
            </a:extLst>
          </p:cNvPr>
          <p:cNvSpPr txBox="1"/>
          <p:nvPr/>
        </p:nvSpPr>
        <p:spPr>
          <a:xfrm>
            <a:off x="539552" y="2348880"/>
            <a:ext cx="8856984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500" dirty="0">
                <a:latin typeface="Chat Noir" panose="02000605030000020004" pitchFamily="2" charset="0"/>
              </a:rPr>
              <a:t>Пословицы</a:t>
            </a:r>
            <a:endParaRPr lang="ru-RU" sz="11500" dirty="0"/>
          </a:p>
        </p:txBody>
      </p:sp>
    </p:spTree>
    <p:extLst>
      <p:ext uri="{BB962C8B-B14F-4D97-AF65-F5344CB8AC3E}">
        <p14:creationId xmlns:p14="http://schemas.microsoft.com/office/powerpoint/2010/main" val="86873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FF11D4-5280-445D-8518-953FA867BCBF}"/>
              </a:ext>
            </a:extLst>
          </p:cNvPr>
          <p:cNvSpPr txBox="1"/>
          <p:nvPr/>
        </p:nvSpPr>
        <p:spPr>
          <a:xfrm>
            <a:off x="637777" y="1651193"/>
            <a:ext cx="84079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>
                <a:latin typeface="Arial Black" panose="020B0A04020102020204" pitchFamily="34" charset="0"/>
              </a:rPr>
              <a:t> Потихоньку далеко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376DC3-8A1C-45DE-9DB5-F0F22CF98F82}"/>
              </a:ext>
            </a:extLst>
          </p:cNvPr>
          <p:cNvSpPr txBox="1"/>
          <p:nvPr/>
        </p:nvSpPr>
        <p:spPr>
          <a:xfrm>
            <a:off x="2555775" y="2532676"/>
            <a:ext cx="4572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dirty="0">
                <a:latin typeface="Arial Black" panose="020B0A04020102020204" pitchFamily="34" charset="0"/>
              </a:rPr>
              <a:t>пойдешь,</a:t>
            </a:r>
            <a:r>
              <a:rPr lang="ru-RU" sz="4400" dirty="0">
                <a:latin typeface="Arial Black" panose="020B0A04020102020204" pitchFamily="34" charset="0"/>
              </a:rPr>
              <a:t> </a:t>
            </a:r>
            <a:endParaRPr lang="ru-RU" sz="4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02E24-51C0-483D-AC60-102E1D57AEA2}"/>
              </a:ext>
            </a:extLst>
          </p:cNvPr>
          <p:cNvSpPr txBox="1"/>
          <p:nvPr/>
        </p:nvSpPr>
        <p:spPr>
          <a:xfrm>
            <a:off x="2555775" y="3354671"/>
            <a:ext cx="794024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5400" dirty="0">
                <a:latin typeface="Arial Black" panose="020B0A04020102020204" pitchFamily="34" charset="0"/>
              </a:rPr>
              <a:t>а пляской – </a:t>
            </a:r>
            <a:endParaRPr lang="ru-RU" sz="54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D15A48B-4242-421B-9444-1D7230ECD1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B08E5C9-BF6D-4BF6-BECE-39398F82EB53}"/>
              </a:ext>
            </a:extLst>
          </p:cNvPr>
          <p:cNvSpPr txBox="1"/>
          <p:nvPr/>
        </p:nvSpPr>
        <p:spPr>
          <a:xfrm>
            <a:off x="2843808" y="4219724"/>
            <a:ext cx="46713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5400" dirty="0">
                <a:latin typeface="Arial Black" panose="020B0A04020102020204" pitchFamily="34" charset="0"/>
              </a:rPr>
              <a:t>устанешь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30231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447172" y="763409"/>
            <a:ext cx="2249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A2C356-60EC-4260-8E2E-85214BE4D5FA}"/>
              </a:ext>
            </a:extLst>
          </p:cNvPr>
          <p:cNvSpPr txBox="1"/>
          <p:nvPr/>
        </p:nvSpPr>
        <p:spPr>
          <a:xfrm>
            <a:off x="1547664" y="2132856"/>
            <a:ext cx="70227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latin typeface="Arial Black" panose="020B0A04020102020204" pitchFamily="34" charset="0"/>
              </a:rPr>
              <a:t>Слово не стрела,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6EC19D-14B9-44DC-A77F-9E6C61A0637B}"/>
              </a:ext>
            </a:extLst>
          </p:cNvPr>
          <p:cNvSpPr txBox="1"/>
          <p:nvPr/>
        </p:nvSpPr>
        <p:spPr>
          <a:xfrm>
            <a:off x="1314643" y="3340150"/>
            <a:ext cx="748883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5400" dirty="0">
                <a:latin typeface="Arial Black" panose="020B0A04020102020204" pitchFamily="34" charset="0"/>
              </a:rPr>
              <a:t>а сердце пронзает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6289F2-5E23-46D2-8DCA-5AB879B2AC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48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249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E73354-E98F-4ACE-97AC-A76D1762D104}"/>
              </a:ext>
            </a:extLst>
          </p:cNvPr>
          <p:cNvSpPr txBox="1"/>
          <p:nvPr/>
        </p:nvSpPr>
        <p:spPr>
          <a:xfrm>
            <a:off x="2267744" y="24208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5D13B5-C645-44DA-8ED1-45FCE07ED775}"/>
              </a:ext>
            </a:extLst>
          </p:cNvPr>
          <p:cNvSpPr txBox="1"/>
          <p:nvPr/>
        </p:nvSpPr>
        <p:spPr>
          <a:xfrm>
            <a:off x="1475656" y="1809111"/>
            <a:ext cx="683392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>
                <a:latin typeface="Arial Black" panose="020B0A04020102020204" pitchFamily="34" charset="0"/>
              </a:rPr>
              <a:t>Еще не знал никто 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54AE2D-D35A-4059-81E7-707FE888D471}"/>
              </a:ext>
            </a:extLst>
          </p:cNvPr>
          <p:cNvSpPr txBox="1"/>
          <p:nvPr/>
        </p:nvSpPr>
        <p:spPr>
          <a:xfrm>
            <a:off x="1043608" y="2659559"/>
            <a:ext cx="792088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latin typeface="Arial Black" panose="020B0A04020102020204" pitchFamily="34" charset="0"/>
              </a:rPr>
              <a:t>никогда роз без шипов,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4737A7-8875-46AB-AB14-37351A43B463}"/>
              </a:ext>
            </a:extLst>
          </p:cNvPr>
          <p:cNvSpPr txBox="1"/>
          <p:nvPr/>
        </p:nvSpPr>
        <p:spPr>
          <a:xfrm>
            <a:off x="1655676" y="3510007"/>
            <a:ext cx="669674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latin typeface="Arial Black" panose="020B0A04020102020204" pitchFamily="34" charset="0"/>
              </a:rPr>
              <a:t>а удачу – без труда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4D3E870-A83A-4903-9511-718C464D124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85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248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DCB5BF-18AC-431F-98B9-9901B6DAA662}"/>
              </a:ext>
            </a:extLst>
          </p:cNvPr>
          <p:cNvSpPr txBox="1"/>
          <p:nvPr/>
        </p:nvSpPr>
        <p:spPr>
          <a:xfrm>
            <a:off x="2123728" y="1717567"/>
            <a:ext cx="60532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latin typeface="Arial Black" panose="020B0A04020102020204" pitchFamily="34" charset="0"/>
              </a:rPr>
              <a:t>Кончил шить –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06D440-6674-4E24-A86B-D2C612D2A20A}"/>
              </a:ext>
            </a:extLst>
          </p:cNvPr>
          <p:cNvSpPr txBox="1"/>
          <p:nvPr/>
        </p:nvSpPr>
        <p:spPr>
          <a:xfrm>
            <a:off x="2123728" y="2967335"/>
            <a:ext cx="631844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5400" dirty="0">
                <a:latin typeface="Arial Black" panose="020B0A04020102020204" pitchFamily="34" charset="0"/>
              </a:rPr>
              <a:t>оборвал нить.</a:t>
            </a:r>
            <a:endParaRPr lang="ru-RU" sz="5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330079A-B0B0-468D-8D60-5A339C3F688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76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249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5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5CE582-D410-478D-84AF-8BE7EBFBBC89}"/>
              </a:ext>
            </a:extLst>
          </p:cNvPr>
          <p:cNvSpPr txBox="1"/>
          <p:nvPr/>
        </p:nvSpPr>
        <p:spPr>
          <a:xfrm>
            <a:off x="1619672" y="1832317"/>
            <a:ext cx="67489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>
                <a:latin typeface="Arial Black" panose="020B0A04020102020204" pitchFamily="34" charset="0"/>
              </a:rPr>
              <a:t>Если кривы дерева,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EC2AAFE-79B0-4D8B-9E3B-C109C765367C}"/>
              </a:ext>
            </a:extLst>
          </p:cNvPr>
          <p:cNvSpPr txBox="1"/>
          <p:nvPr/>
        </p:nvSpPr>
        <p:spPr>
          <a:xfrm>
            <a:off x="3275856" y="2644143"/>
            <a:ext cx="72008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latin typeface="Arial Black" panose="020B0A04020102020204" pitchFamily="34" charset="0"/>
              </a:rPr>
              <a:t>то и тень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50D3A3-CF50-497A-A618-D85CB113D5F8}"/>
              </a:ext>
            </a:extLst>
          </p:cNvPr>
          <p:cNvSpPr txBox="1"/>
          <p:nvPr/>
        </p:nvSpPr>
        <p:spPr>
          <a:xfrm>
            <a:off x="2699792" y="3476311"/>
            <a:ext cx="477078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latin typeface="Arial Black" panose="020B0A04020102020204" pitchFamily="34" charset="0"/>
              </a:rPr>
              <a:t>от них крива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1E7AA53-D7F8-4E12-8FC2-913F0C503B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63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38A0CC6-EA77-496F-B5BF-3C52B8C29A0D}"/>
              </a:ext>
            </a:extLst>
          </p:cNvPr>
          <p:cNvSpPr txBox="1"/>
          <p:nvPr/>
        </p:nvSpPr>
        <p:spPr>
          <a:xfrm>
            <a:off x="395536" y="1916832"/>
            <a:ext cx="8244408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8800" dirty="0">
                <a:latin typeface="Chat Noir" panose="02000605030000020004" pitchFamily="2" charset="0"/>
              </a:rPr>
              <a:t>ПРАВИЛЬНЫЕ ОТВЕТЫ</a:t>
            </a:r>
          </a:p>
        </p:txBody>
      </p:sp>
    </p:spTree>
    <p:extLst>
      <p:ext uri="{BB962C8B-B14F-4D97-AF65-F5344CB8AC3E}">
        <p14:creationId xmlns:p14="http://schemas.microsoft.com/office/powerpoint/2010/main" val="205793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C007F6-5356-410A-9623-78D2C89387CE}"/>
              </a:ext>
            </a:extLst>
          </p:cNvPr>
          <p:cNvSpPr txBox="1"/>
          <p:nvPr/>
        </p:nvSpPr>
        <p:spPr>
          <a:xfrm>
            <a:off x="683568" y="2047161"/>
            <a:ext cx="855201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7200" dirty="0">
                <a:latin typeface="Arial Black" panose="020B0A04020102020204" pitchFamily="34" charset="0"/>
              </a:rPr>
              <a:t>Тише едешь – дальше будешь</a:t>
            </a: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5A79BC58-92A4-453C-A82A-06F1DAA6D22B}"/>
              </a:ext>
            </a:extLst>
          </p:cNvPr>
          <p:cNvGrpSpPr/>
          <p:nvPr/>
        </p:nvGrpSpPr>
        <p:grpSpPr>
          <a:xfrm>
            <a:off x="1028187" y="1844824"/>
            <a:ext cx="8115813" cy="2510661"/>
            <a:chOff x="1060547" y="1772816"/>
            <a:chExt cx="8115813" cy="2510661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83FF11D4-5280-445D-8518-953FA867BCBF}"/>
                </a:ext>
              </a:extLst>
            </p:cNvPr>
            <p:cNvSpPr txBox="1"/>
            <p:nvPr/>
          </p:nvSpPr>
          <p:spPr>
            <a:xfrm>
              <a:off x="1060547" y="1772816"/>
              <a:ext cx="712879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400" dirty="0">
                  <a:latin typeface="Arial Black" panose="020B0A04020102020204" pitchFamily="34" charset="0"/>
                </a:rPr>
                <a:t> Потихоньку далеко</a:t>
              </a:r>
              <a:endParaRPr lang="ru-RU" sz="3600" dirty="0">
                <a:latin typeface="Arial Black" panose="020B0A04020102020204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B376DC3-8A1C-45DE-9DB5-F0F22CF98F82}"/>
                </a:ext>
              </a:extLst>
            </p:cNvPr>
            <p:cNvSpPr txBox="1"/>
            <p:nvPr/>
          </p:nvSpPr>
          <p:spPr>
            <a:xfrm>
              <a:off x="2555776" y="2659559"/>
              <a:ext cx="4572000" cy="7694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4400" dirty="0">
                  <a:latin typeface="Arial Black" panose="020B0A04020102020204" pitchFamily="34" charset="0"/>
                </a:rPr>
                <a:t>пойдешь, </a:t>
              </a:r>
              <a:endParaRPr lang="ru-RU" sz="44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E202E24-51C0-483D-AC60-102E1D57AEA2}"/>
                </a:ext>
              </a:extLst>
            </p:cNvPr>
            <p:cNvSpPr txBox="1"/>
            <p:nvPr/>
          </p:nvSpPr>
          <p:spPr>
            <a:xfrm>
              <a:off x="1236115" y="3514036"/>
              <a:ext cx="7940245" cy="7694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4400" dirty="0">
                  <a:latin typeface="Arial Black" panose="020B0A04020102020204" pitchFamily="34" charset="0"/>
                </a:rPr>
                <a:t>а пляской – устанешь</a:t>
              </a:r>
              <a:endParaRPr lang="ru-RU" sz="4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94428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390252" y="659568"/>
            <a:ext cx="2249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F2A241-8796-48E8-9293-0FAC500A2F53}"/>
              </a:ext>
            </a:extLst>
          </p:cNvPr>
          <p:cNvSpPr txBox="1"/>
          <p:nvPr/>
        </p:nvSpPr>
        <p:spPr>
          <a:xfrm>
            <a:off x="827584" y="1844824"/>
            <a:ext cx="804587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000" dirty="0">
                <a:latin typeface="Arial Black" panose="020B0A04020102020204" pitchFamily="34" charset="0"/>
              </a:rPr>
              <a:t>Слово не воробей, вылетит – не поймаешь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10C1119C-F6D2-4DB6-9D01-89AF322F3C67}"/>
              </a:ext>
            </a:extLst>
          </p:cNvPr>
          <p:cNvGrpSpPr/>
          <p:nvPr/>
        </p:nvGrpSpPr>
        <p:grpSpPr>
          <a:xfrm>
            <a:off x="1907704" y="2232953"/>
            <a:ext cx="7236296" cy="1593626"/>
            <a:chOff x="1907704" y="2232953"/>
            <a:chExt cx="7236296" cy="1593626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FA2C356-60EC-4260-8E2E-85214BE4D5FA}"/>
                </a:ext>
              </a:extLst>
            </p:cNvPr>
            <p:cNvSpPr txBox="1"/>
            <p:nvPr/>
          </p:nvSpPr>
          <p:spPr>
            <a:xfrm>
              <a:off x="2121210" y="2232953"/>
              <a:ext cx="702279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dirty="0">
                  <a:latin typeface="Arial Black" panose="020B0A04020102020204" pitchFamily="34" charset="0"/>
                </a:rPr>
                <a:t>Слово не стрела, 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36EC19D-14B9-44DC-A77F-9E6C61A0637B}"/>
                </a:ext>
              </a:extLst>
            </p:cNvPr>
            <p:cNvSpPr txBox="1"/>
            <p:nvPr/>
          </p:nvSpPr>
          <p:spPr>
            <a:xfrm>
              <a:off x="1907704" y="3057138"/>
              <a:ext cx="6317684" cy="7694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4400" dirty="0">
                  <a:latin typeface="Arial Black" panose="020B0A04020102020204" pitchFamily="34" charset="0"/>
                </a:rPr>
                <a:t>а сердце пронзает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7391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249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E73354-E98F-4ACE-97AC-A76D1762D104}"/>
              </a:ext>
            </a:extLst>
          </p:cNvPr>
          <p:cNvSpPr txBox="1"/>
          <p:nvPr/>
        </p:nvSpPr>
        <p:spPr>
          <a:xfrm>
            <a:off x="2267744" y="24208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69E1066E-A79C-45E8-9911-C6EEB6302A74}"/>
              </a:ext>
            </a:extLst>
          </p:cNvPr>
          <p:cNvGrpSpPr/>
          <p:nvPr/>
        </p:nvGrpSpPr>
        <p:grpSpPr>
          <a:xfrm>
            <a:off x="1043608" y="1809111"/>
            <a:ext cx="7920880" cy="2470337"/>
            <a:chOff x="1043608" y="1809111"/>
            <a:chExt cx="7920880" cy="2470337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95D13B5-C645-44DA-8ED1-45FCE07ED775}"/>
                </a:ext>
              </a:extLst>
            </p:cNvPr>
            <p:cNvSpPr txBox="1"/>
            <p:nvPr/>
          </p:nvSpPr>
          <p:spPr>
            <a:xfrm>
              <a:off x="1475656" y="1809111"/>
              <a:ext cx="6833922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400" dirty="0">
                  <a:latin typeface="Arial Black" panose="020B0A04020102020204" pitchFamily="34" charset="0"/>
                </a:rPr>
                <a:t>Еще не знал никто и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A54AE2D-D35A-4059-81E7-707FE888D471}"/>
                </a:ext>
              </a:extLst>
            </p:cNvPr>
            <p:cNvSpPr txBox="1"/>
            <p:nvPr/>
          </p:nvSpPr>
          <p:spPr>
            <a:xfrm>
              <a:off x="1043608" y="2659559"/>
              <a:ext cx="7920880" cy="7694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4400" dirty="0">
                  <a:latin typeface="Arial Black" panose="020B0A04020102020204" pitchFamily="34" charset="0"/>
                </a:rPr>
                <a:t>никогда роз без шипов, 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04737A7-8875-46AB-AB14-37351A43B463}"/>
                </a:ext>
              </a:extLst>
            </p:cNvPr>
            <p:cNvSpPr txBox="1"/>
            <p:nvPr/>
          </p:nvSpPr>
          <p:spPr>
            <a:xfrm>
              <a:off x="1655676" y="3510007"/>
              <a:ext cx="6696744" cy="7694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4400" dirty="0">
                  <a:latin typeface="Arial Black" panose="020B0A04020102020204" pitchFamily="34" charset="0"/>
                </a:rPr>
                <a:t>а удачу – без труда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9036F20-B543-4368-9E62-3B11CF4D2EED}"/>
              </a:ext>
            </a:extLst>
          </p:cNvPr>
          <p:cNvSpPr txBox="1"/>
          <p:nvPr/>
        </p:nvSpPr>
        <p:spPr>
          <a:xfrm>
            <a:off x="716153" y="1628800"/>
            <a:ext cx="835292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7200" dirty="0">
                <a:latin typeface="Arial Black" panose="020B0A04020102020204" pitchFamily="34" charset="0"/>
              </a:rPr>
              <a:t>Без труда не вытащишь и рыбку из пруда</a:t>
            </a:r>
          </a:p>
        </p:txBody>
      </p:sp>
    </p:spTree>
    <p:extLst>
      <p:ext uri="{BB962C8B-B14F-4D97-AF65-F5344CB8AC3E}">
        <p14:creationId xmlns:p14="http://schemas.microsoft.com/office/powerpoint/2010/main" val="137797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248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FB394F-E425-4355-B953-7C889F38CCDC}"/>
              </a:ext>
            </a:extLst>
          </p:cNvPr>
          <p:cNvSpPr txBox="1"/>
          <p:nvPr/>
        </p:nvSpPr>
        <p:spPr>
          <a:xfrm>
            <a:off x="1835696" y="1467469"/>
            <a:ext cx="6130527" cy="3183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5400" dirty="0">
                <a:latin typeface="Arial Black" panose="020B0A04020102020204" pitchFamily="34" charset="0"/>
              </a:rPr>
              <a:t>Кончил дело – гуляй смело.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6906474B-8E95-487A-9540-441FA56FF129}"/>
              </a:ext>
            </a:extLst>
          </p:cNvPr>
          <p:cNvGrpSpPr/>
          <p:nvPr/>
        </p:nvGrpSpPr>
        <p:grpSpPr>
          <a:xfrm>
            <a:off x="2051720" y="2135761"/>
            <a:ext cx="6202535" cy="2203213"/>
            <a:chOff x="2051720" y="2135761"/>
            <a:chExt cx="6202535" cy="2203213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EDCB5BF-18AC-431F-98B9-9901B6DAA662}"/>
                </a:ext>
              </a:extLst>
            </p:cNvPr>
            <p:cNvSpPr txBox="1"/>
            <p:nvPr/>
          </p:nvSpPr>
          <p:spPr>
            <a:xfrm>
              <a:off x="2051720" y="2135761"/>
              <a:ext cx="605326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dirty="0">
                  <a:latin typeface="Arial Black" panose="020B0A04020102020204" pitchFamily="34" charset="0"/>
                </a:rPr>
                <a:t>Кончил шить – 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406D440-6674-4E24-A86B-D2C612D2A20A}"/>
                </a:ext>
              </a:extLst>
            </p:cNvPr>
            <p:cNvSpPr txBox="1"/>
            <p:nvPr/>
          </p:nvSpPr>
          <p:spPr>
            <a:xfrm>
              <a:off x="2123728" y="3415644"/>
              <a:ext cx="6130527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5400" dirty="0">
                  <a:latin typeface="Arial Black" panose="020B0A04020102020204" pitchFamily="34" charset="0"/>
                </a:rPr>
                <a:t>оборвал нить.</a:t>
              </a:r>
              <a:endParaRPr lang="ru-RU" sz="5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58601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249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B365A2-7609-419B-AD24-85FB08AABEC9}"/>
              </a:ext>
            </a:extLst>
          </p:cNvPr>
          <p:cNvSpPr txBox="1"/>
          <p:nvPr/>
        </p:nvSpPr>
        <p:spPr>
          <a:xfrm>
            <a:off x="1372418" y="1850429"/>
            <a:ext cx="7578929" cy="2456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5400" dirty="0">
                <a:latin typeface="Arial Black" panose="020B0A04020102020204" pitchFamily="34" charset="0"/>
              </a:rPr>
              <a:t>Яблоко от яблони недалеко падает</a:t>
            </a: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6D37A0C3-DF1B-45D8-887A-02E97CC018C3}"/>
              </a:ext>
            </a:extLst>
          </p:cNvPr>
          <p:cNvGrpSpPr/>
          <p:nvPr/>
        </p:nvGrpSpPr>
        <p:grpSpPr>
          <a:xfrm>
            <a:off x="1043608" y="1685538"/>
            <a:ext cx="9217024" cy="2632782"/>
            <a:chOff x="1043608" y="1685538"/>
            <a:chExt cx="9217024" cy="2632782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6C5CE582-D410-478D-84AF-8BE7EBFBBC89}"/>
                </a:ext>
              </a:extLst>
            </p:cNvPr>
            <p:cNvSpPr txBox="1"/>
            <p:nvPr/>
          </p:nvSpPr>
          <p:spPr>
            <a:xfrm>
              <a:off x="1043608" y="1685538"/>
              <a:ext cx="823655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dirty="0">
                  <a:latin typeface="Arial Black" panose="020B0A04020102020204" pitchFamily="34" charset="0"/>
                </a:rPr>
                <a:t>Если кривы дерева, 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EC2AAFE-79B0-4D8B-9E3B-C109C765367C}"/>
                </a:ext>
              </a:extLst>
            </p:cNvPr>
            <p:cNvSpPr txBox="1"/>
            <p:nvPr/>
          </p:nvSpPr>
          <p:spPr>
            <a:xfrm>
              <a:off x="3059832" y="2511147"/>
              <a:ext cx="7200800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5400" dirty="0">
                  <a:latin typeface="Arial Black" panose="020B0A04020102020204" pitchFamily="34" charset="0"/>
                </a:rPr>
                <a:t>то и тень 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C50D3A3-CF50-497A-A618-D85CB113D5F8}"/>
                </a:ext>
              </a:extLst>
            </p:cNvPr>
            <p:cNvSpPr txBox="1"/>
            <p:nvPr/>
          </p:nvSpPr>
          <p:spPr>
            <a:xfrm>
              <a:off x="2283909" y="3394990"/>
              <a:ext cx="5755948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5400" dirty="0">
                  <a:latin typeface="Arial Black" panose="020B0A04020102020204" pitchFamily="34" charset="0"/>
                </a:rPr>
                <a:t>от них крива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611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38A0CC6-EA77-496F-B5BF-3C52B8C29A0D}"/>
              </a:ext>
            </a:extLst>
          </p:cNvPr>
          <p:cNvSpPr txBox="1"/>
          <p:nvPr/>
        </p:nvSpPr>
        <p:spPr>
          <a:xfrm>
            <a:off x="107504" y="-32252"/>
            <a:ext cx="4572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9600" dirty="0">
                <a:latin typeface="Chat Noir" panose="02000605030000020004" pitchFamily="2" charset="0"/>
              </a:rPr>
              <a:t>ТУР 5</a:t>
            </a:r>
            <a:endParaRPr lang="ru-RU" sz="9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106504-9703-47AF-95B8-FC0948783985}"/>
              </a:ext>
            </a:extLst>
          </p:cNvPr>
          <p:cNvSpPr txBox="1"/>
          <p:nvPr/>
        </p:nvSpPr>
        <p:spPr>
          <a:xfrm>
            <a:off x="-72516" y="1916832"/>
            <a:ext cx="9289032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1500" dirty="0">
                <a:latin typeface="Chat Noir" panose="02000605030000020004" pitchFamily="2" charset="0"/>
              </a:rPr>
              <a:t>Слово </a:t>
            </a:r>
          </a:p>
          <a:p>
            <a:pPr algn="ctr"/>
            <a:r>
              <a:rPr lang="ru-RU" sz="11500" dirty="0">
                <a:latin typeface="Chat Noir" panose="02000605030000020004" pitchFamily="2" charset="0"/>
              </a:rPr>
              <a:t>не  воробей</a:t>
            </a:r>
            <a:endParaRPr lang="ru-RU" sz="11500" dirty="0"/>
          </a:p>
        </p:txBody>
      </p:sp>
    </p:spTree>
    <p:extLst>
      <p:ext uri="{BB962C8B-B14F-4D97-AF65-F5344CB8AC3E}">
        <p14:creationId xmlns:p14="http://schemas.microsoft.com/office/powerpoint/2010/main" val="23995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1</a:t>
            </a:r>
          </a:p>
        </p:txBody>
      </p:sp>
      <p:pic>
        <p:nvPicPr>
          <p:cNvPr id="5" name="Picture 2" descr="http://so-chinenie.ru/wp-content/uploads/2014/11/za-nos1.jpg">
            <a:extLst>
              <a:ext uri="{FF2B5EF4-FFF2-40B4-BE49-F238E27FC236}">
                <a16:creationId xmlns:a16="http://schemas.microsoft.com/office/drawing/2014/main" id="{4B0E1682-5E96-48EF-8C5F-FDED67D96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56792"/>
            <a:ext cx="6958466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2585965-0F7E-4D0B-BFC0-0ECA9C745FE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29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2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542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2</a:t>
            </a:r>
          </a:p>
        </p:txBody>
      </p:sp>
      <p:pic>
        <p:nvPicPr>
          <p:cNvPr id="3" name="Picture 8" descr="d42_1">
            <a:extLst>
              <a:ext uri="{FF2B5EF4-FFF2-40B4-BE49-F238E27FC236}">
                <a16:creationId xmlns:a16="http://schemas.microsoft.com/office/drawing/2014/main" id="{AA5D462C-98C2-43AC-A3B7-DB81502B3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696" y="1412776"/>
            <a:ext cx="5904656" cy="536969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6B7B3B3-45DC-4A07-80EC-6E0B431073C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01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62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3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FD786FD-6388-4390-A3D7-4CCF6EA4A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484784"/>
            <a:ext cx="7632848" cy="503829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BB1979C-44A3-4B31-A24C-B987CB19542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90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703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4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E7669C0-B4F0-404B-90E0-9445E633C5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3" r="13775"/>
          <a:stretch/>
        </p:blipFill>
        <p:spPr>
          <a:xfrm>
            <a:off x="1331640" y="1412776"/>
            <a:ext cx="7075785" cy="51435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457F9FD-DD67-4AC9-82D6-B8E88EADF04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71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428711" y="692696"/>
            <a:ext cx="27542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5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84784"/>
            <a:ext cx="7092439" cy="4904371"/>
          </a:xfrm>
          <a:prstGeom prst="rect">
            <a:avLst/>
          </a:prstGeom>
          <a:ln>
            <a:solidFill>
              <a:srgbClr val="10603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83F6B84-CEAB-4E14-BB35-A2D69A6C8E6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39"/>
          <a:stretch/>
        </p:blipFill>
        <p:spPr>
          <a:xfrm>
            <a:off x="179512" y="445679"/>
            <a:ext cx="432047" cy="642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64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38A0CC6-EA77-496F-B5BF-3C52B8C29A0D}"/>
              </a:ext>
            </a:extLst>
          </p:cNvPr>
          <p:cNvSpPr txBox="1"/>
          <p:nvPr/>
        </p:nvSpPr>
        <p:spPr>
          <a:xfrm>
            <a:off x="-576572" y="1874729"/>
            <a:ext cx="1029714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9800" dirty="0">
                <a:latin typeface="Chat Noir" panose="02000605030000020004" pitchFamily="2" charset="0"/>
              </a:rPr>
              <a:t>ПРАВИЛЬНЫЕ ОТВЕТЫ</a:t>
            </a:r>
            <a:endParaRPr lang="ru-RU" sz="9800" dirty="0"/>
          </a:p>
        </p:txBody>
      </p:sp>
    </p:spTree>
    <p:extLst>
      <p:ext uri="{BB962C8B-B14F-4D97-AF65-F5344CB8AC3E}">
        <p14:creationId xmlns:p14="http://schemas.microsoft.com/office/powerpoint/2010/main" val="393461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1</a:t>
            </a:r>
          </a:p>
        </p:txBody>
      </p:sp>
      <p:pic>
        <p:nvPicPr>
          <p:cNvPr id="5" name="Picture 2" descr="http://so-chinenie.ru/wp-content/uploads/2014/11/za-nos1.jpg">
            <a:extLst>
              <a:ext uri="{FF2B5EF4-FFF2-40B4-BE49-F238E27FC236}">
                <a16:creationId xmlns:a16="http://schemas.microsoft.com/office/drawing/2014/main" id="{4B0E1682-5E96-48EF-8C5F-FDED67D96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56792"/>
            <a:ext cx="6958466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CE880F5-6C13-452C-B57F-71812E0CC7CD}"/>
              </a:ext>
            </a:extLst>
          </p:cNvPr>
          <p:cNvSpPr txBox="1"/>
          <p:nvPr/>
        </p:nvSpPr>
        <p:spPr>
          <a:xfrm>
            <a:off x="853894" y="1622714"/>
            <a:ext cx="784887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0" dirty="0">
                <a:latin typeface="Chat Noir" panose="02000605030000020004" pitchFamily="2" charset="0"/>
              </a:rPr>
              <a:t>ВОДИТЬ ЗА НОС</a:t>
            </a:r>
            <a:endParaRPr lang="ru-RU" sz="14000" dirty="0"/>
          </a:p>
        </p:txBody>
      </p:sp>
    </p:spTree>
    <p:extLst>
      <p:ext uri="{BB962C8B-B14F-4D97-AF65-F5344CB8AC3E}">
        <p14:creationId xmlns:p14="http://schemas.microsoft.com/office/powerpoint/2010/main" val="363892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542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2</a:t>
            </a:r>
          </a:p>
        </p:txBody>
      </p:sp>
      <p:pic>
        <p:nvPicPr>
          <p:cNvPr id="3" name="Picture 8" descr="d42_1">
            <a:extLst>
              <a:ext uri="{FF2B5EF4-FFF2-40B4-BE49-F238E27FC236}">
                <a16:creationId xmlns:a16="http://schemas.microsoft.com/office/drawing/2014/main" id="{AA5D462C-98C2-43AC-A3B7-DB81502B3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696" y="1412776"/>
            <a:ext cx="5904656" cy="53696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3D14B4-8940-40B3-A8F9-944896DD85FB}"/>
              </a:ext>
            </a:extLst>
          </p:cNvPr>
          <p:cNvSpPr txBox="1"/>
          <p:nvPr/>
        </p:nvSpPr>
        <p:spPr>
          <a:xfrm>
            <a:off x="827584" y="1412776"/>
            <a:ext cx="8136904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3800" dirty="0">
                <a:latin typeface="Chat Noir" panose="02000605030000020004" pitchFamily="2" charset="0"/>
              </a:rPr>
              <a:t>ВОЛОСЫ ДЫБОМ</a:t>
            </a:r>
            <a:endParaRPr lang="ru-RU" sz="13800" dirty="0"/>
          </a:p>
        </p:txBody>
      </p:sp>
    </p:spTree>
    <p:extLst>
      <p:ext uri="{BB962C8B-B14F-4D97-AF65-F5344CB8AC3E}">
        <p14:creationId xmlns:p14="http://schemas.microsoft.com/office/powerpoint/2010/main" val="72076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62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3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FD786FD-6388-4390-A3D7-4CCF6EA4A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628800"/>
            <a:ext cx="7632848" cy="50382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CA7F351-B2D6-45C1-B010-32371047D02D}"/>
              </a:ext>
            </a:extLst>
          </p:cNvPr>
          <p:cNvSpPr txBox="1"/>
          <p:nvPr/>
        </p:nvSpPr>
        <p:spPr>
          <a:xfrm>
            <a:off x="323528" y="1700808"/>
            <a:ext cx="925302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0" dirty="0">
                <a:latin typeface="Chat Noir" panose="02000605030000020004" pitchFamily="2" charset="0"/>
              </a:rPr>
              <a:t>ЗАРУБИТЬ НА НОСУ</a:t>
            </a:r>
            <a:endParaRPr lang="ru-RU" sz="12000" dirty="0"/>
          </a:p>
        </p:txBody>
      </p:sp>
    </p:spTree>
    <p:extLst>
      <p:ext uri="{BB962C8B-B14F-4D97-AF65-F5344CB8AC3E}">
        <p14:creationId xmlns:p14="http://schemas.microsoft.com/office/powerpoint/2010/main" val="418083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275856" y="692696"/>
            <a:ext cx="27703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4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E7669C0-B4F0-404B-90E0-9445E633C5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3" r="13775"/>
          <a:stretch/>
        </p:blipFill>
        <p:spPr>
          <a:xfrm>
            <a:off x="1331640" y="1412776"/>
            <a:ext cx="7075785" cy="51435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E4C9F1C-F402-4726-90D3-1AF09EE60E28}"/>
              </a:ext>
            </a:extLst>
          </p:cNvPr>
          <p:cNvSpPr txBox="1"/>
          <p:nvPr/>
        </p:nvSpPr>
        <p:spPr>
          <a:xfrm>
            <a:off x="575792" y="1476147"/>
            <a:ext cx="854244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8000" dirty="0">
                <a:latin typeface="Chat Noir" panose="02000605030000020004" pitchFamily="2" charset="0"/>
              </a:rPr>
              <a:t>ЛУЧШЕ СИНИЦА В РУКЕ, ЧЕМ ЖУРАВЛЬ В НЕБЕ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242308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CEFD5D4-C859-4718-A396-06830CDD336B}"/>
              </a:ext>
            </a:extLst>
          </p:cNvPr>
          <p:cNvSpPr txBox="1"/>
          <p:nvPr/>
        </p:nvSpPr>
        <p:spPr>
          <a:xfrm>
            <a:off x="3428711" y="692696"/>
            <a:ext cx="27542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_SignboardTitulDcFr" panose="04090905090802020404" pitchFamily="82" charset="-52"/>
              </a:rPr>
              <a:t>ВОПРОС № 5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84784"/>
            <a:ext cx="7092439" cy="4904371"/>
          </a:xfrm>
          <a:prstGeom prst="rect">
            <a:avLst/>
          </a:prstGeom>
          <a:ln>
            <a:solidFill>
              <a:srgbClr val="10603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E4C9F1C-F402-4726-90D3-1AF09EE60E28}"/>
              </a:ext>
            </a:extLst>
          </p:cNvPr>
          <p:cNvSpPr txBox="1"/>
          <p:nvPr/>
        </p:nvSpPr>
        <p:spPr>
          <a:xfrm>
            <a:off x="971600" y="1988840"/>
            <a:ext cx="7966384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1500" dirty="0">
                <a:latin typeface="Chat Noir" panose="02000605030000020004" pitchFamily="2" charset="0"/>
              </a:rPr>
              <a:t>СЧИТАТЬ </a:t>
            </a:r>
          </a:p>
          <a:p>
            <a:pPr algn="ctr"/>
            <a:r>
              <a:rPr lang="ru-RU" sz="11500" dirty="0">
                <a:latin typeface="Chat Noir" panose="02000605030000020004" pitchFamily="2" charset="0"/>
              </a:rPr>
              <a:t>ВОРОН</a:t>
            </a:r>
          </a:p>
        </p:txBody>
      </p:sp>
    </p:spTree>
    <p:extLst>
      <p:ext uri="{BB962C8B-B14F-4D97-AF65-F5344CB8AC3E}">
        <p14:creationId xmlns:p14="http://schemas.microsoft.com/office/powerpoint/2010/main" val="344461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1009</TotalTime>
  <Words>520</Words>
  <Application>Microsoft Office PowerPoint</Application>
  <PresentationFormat>Экран (4:3)</PresentationFormat>
  <Paragraphs>157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50" baseType="lpstr">
      <vt:lpstr>a_SignboardTitulDcFr</vt:lpstr>
      <vt:lpstr>Arial</vt:lpstr>
      <vt:lpstr>Arial Black</vt:lpstr>
      <vt:lpstr>Calibri</vt:lpstr>
      <vt:lpstr>Chat Noir</vt:lpstr>
      <vt:lpstr>Country Western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слава</dc:creator>
  <cp:lastModifiedBy>User</cp:lastModifiedBy>
  <cp:revision>92</cp:revision>
  <dcterms:created xsi:type="dcterms:W3CDTF">2016-01-06T17:04:22Z</dcterms:created>
  <dcterms:modified xsi:type="dcterms:W3CDTF">2026-04-07T12:38:31Z</dcterms:modified>
</cp:coreProperties>
</file>