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6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8/31/2025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Влияние человека на природу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От взаимодействия к воздействию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Человек является частью природы и неразрывно связан с ней. Изначально люди осваивали ее, питались тем, что им дает природа, а затем научились воздействовать на нее. Если раньше деятельность человека не оказывала негативного влияния на экологию, то с появлением промышленности и ростом численности населения ситуация значительно изменилась.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Когда деятельность человека стала оказывать влияние на природу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  <a:tabLst>
                <a:tab pos="355600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Воздействие человека на природу началось в древние времена. Люди сначала потребляли то, что давала природа, и зависели от нее. Постепенно они научились влиять на окружающий мир, но влияние было минимальным, так как ресурсы восстанавливались быстро и сохранялся баланс. В XIX веке начался стремительный рост промышленности, что привело к интенсивному использованию природных ресурсов.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Негативное влияние человека на природу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Несмотря на то, что человек по-разному влияет на природу, в том числе и положительно, негативное воздействие все же пока гораздо больше. К факторам негативного влияния относятся следующие: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Загрязнение окружающей среды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Вырубка лесов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Изменение климата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Опустынивание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Истощение природных ресурсов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Уничтожение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биоразнообразия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Загрязнение пластиком и другими отходами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Химическое загрязнение почв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Кислотные дожди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Загрязнение окружающей среды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5814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Выбросы </a:t>
            </a:r>
            <a:r>
              <a:rPr lang="ru-RU" dirty="0" smtClean="0"/>
              <a:t>промышленных предприятий, автотранспорта и других источников загрязняют воздух, воду и почву токсичными веществами.</a:t>
            </a:r>
            <a:endParaRPr lang="ru-RU" dirty="0"/>
          </a:p>
        </p:txBody>
      </p:sp>
      <p:pic>
        <p:nvPicPr>
          <p:cNvPr id="4" name="Рисунок 3" descr="Plastic_ISW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8600" y="2057400"/>
            <a:ext cx="4736592" cy="335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Вырубка лесов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66800"/>
            <a:ext cx="4038600" cy="5059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Уничтожение </a:t>
            </a:r>
            <a:r>
              <a:rPr lang="ru-RU" dirty="0" smtClean="0"/>
              <a:t>лесных массивов приводит к сокращению ареалов обитания многих видов растений и животных, нарушению экосистем и изменению климата.</a:t>
            </a:r>
            <a:endParaRPr lang="ru-RU" dirty="0"/>
          </a:p>
        </p:txBody>
      </p:sp>
      <p:pic>
        <p:nvPicPr>
          <p:cNvPr id="4" name="Рисунок 3" descr="p_tx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800" y="1828800"/>
            <a:ext cx="4343400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Изменение климата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95400"/>
            <a:ext cx="4572000" cy="51054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В</a:t>
            </a:r>
            <a:r>
              <a:rPr lang="ru-RU" dirty="0" smtClean="0"/>
              <a:t>ыбросы </a:t>
            </a:r>
            <a:r>
              <a:rPr lang="ru-RU" dirty="0" smtClean="0"/>
              <a:t>парниковых газов, в основном из-за сжигания ископаемого топлива, усиливают парниковый эффект и приводят к глобальному потеплению, что вызывает изменения климата, повышение уровня моря и другие климатические аномалии.</a:t>
            </a:r>
            <a:endParaRPr lang="ru-RU" dirty="0"/>
          </a:p>
        </p:txBody>
      </p:sp>
      <p:pic>
        <p:nvPicPr>
          <p:cNvPr id="4" name="Рисунок 3" descr="77686deaa03c2c3fe15bcf791d053e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5400" y="1828800"/>
            <a:ext cx="3771900" cy="2971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Опустынивание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71600"/>
            <a:ext cx="3962400" cy="47545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Неправильное </a:t>
            </a:r>
            <a:r>
              <a:rPr lang="ru-RU" dirty="0" smtClean="0"/>
              <a:t>использование земель, </a:t>
            </a:r>
            <a:r>
              <a:rPr lang="ru-RU" dirty="0" err="1" smtClean="0"/>
              <a:t>перевыпас</a:t>
            </a:r>
            <a:r>
              <a:rPr lang="ru-RU" dirty="0" smtClean="0"/>
              <a:t> скота и другие факторы приводят к деградации почв и превращению плодородных земель в пустыни.</a:t>
            </a:r>
          </a:p>
          <a:p>
            <a:endParaRPr lang="ru-RU" dirty="0"/>
          </a:p>
        </p:txBody>
      </p:sp>
      <p:pic>
        <p:nvPicPr>
          <p:cNvPr id="4" name="Рисунок 3" descr="5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800" y="1981200"/>
            <a:ext cx="4217189" cy="2971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Истощение природных ресурсов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1910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Нерациональное </a:t>
            </a:r>
            <a:r>
              <a:rPr lang="ru-RU" dirty="0" smtClean="0"/>
              <a:t>использование полезных ископаемых, воды и других природных ресурсов ведёт к их истощению и снижению возможности их восстановления.</a:t>
            </a:r>
            <a:endParaRPr lang="ru-RU" dirty="0"/>
          </a:p>
        </p:txBody>
      </p:sp>
      <p:pic>
        <p:nvPicPr>
          <p:cNvPr id="4" name="Рисунок 3" descr="recurci-1200x9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1889760"/>
            <a:ext cx="4114800" cy="329184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Уничтожение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биоразнообразия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2004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исчезновение видов растений и животных из-за разрушения их среды обитания, браконьерства и других факторов.</a:t>
            </a:r>
            <a:endParaRPr lang="ru-RU" dirty="0"/>
          </a:p>
        </p:txBody>
      </p:sp>
      <p:pic>
        <p:nvPicPr>
          <p:cNvPr id="4" name="Рисунок 3" descr="4bmzc6ec7b51f9t3ts_800C4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1905000"/>
            <a:ext cx="5012267" cy="28194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Загрязнение пластиком и другими отходами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038600" cy="48768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накопление пластиковых и других отходов в окружающей среде, особенно в океанах и на побережьях, угрожает морским экосистемам и здоровью человека.</a:t>
            </a:r>
            <a:endParaRPr lang="ru-RU" dirty="0"/>
          </a:p>
        </p:txBody>
      </p:sp>
      <p:pic>
        <p:nvPicPr>
          <p:cNvPr id="4" name="Рисунок 3" descr="314715b5fe81a06768bb89963bb6ae5f_ph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2209800"/>
            <a:ext cx="4111594" cy="35814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Химическое загрязнение почв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3434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Использование </a:t>
            </a:r>
            <a:r>
              <a:rPr lang="ru-RU" dirty="0" smtClean="0"/>
              <a:t>пестицидов и удобрений в сельском хозяйстве может приводить к накоплению вредных химических веществ в почвах, что снижает их плодородие и качество.</a:t>
            </a:r>
            <a:endParaRPr lang="ru-RU" dirty="0"/>
          </a:p>
        </p:txBody>
      </p:sp>
      <p:pic>
        <p:nvPicPr>
          <p:cNvPr id="4" name="Рисунок 3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0" y="1752600"/>
            <a:ext cx="4271156" cy="284226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Кислотные дожди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038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Выбросы </a:t>
            </a:r>
            <a:r>
              <a:rPr lang="ru-RU" dirty="0" smtClean="0"/>
              <a:t>в атмосферу оксидов серы и азота приводят к образованию кислотных дождей, которые могут повреждать леса, водные экосистемы и строительные материалы.</a:t>
            </a:r>
            <a:endParaRPr lang="ru-RU" dirty="0"/>
          </a:p>
        </p:txBody>
      </p:sp>
      <p:pic>
        <p:nvPicPr>
          <p:cNvPr id="4" name="Рисунок 3" descr="images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1295401"/>
            <a:ext cx="3143874" cy="472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мы можем сделать с этим?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953000"/>
          </a:xfrm>
        </p:spPr>
        <p:txBody>
          <a:bodyPr>
            <a:normAutofit/>
          </a:bodyPr>
          <a:lstStyle/>
          <a:p>
            <a:r>
              <a:rPr lang="ru-RU" dirty="0" smtClean="0"/>
              <a:t>Сортировать мусор и сдавать его на переработку. </a:t>
            </a:r>
          </a:p>
          <a:p>
            <a:r>
              <a:rPr lang="ru-RU" dirty="0" smtClean="0"/>
              <a:t>Экономить воду и электроэнергию. </a:t>
            </a:r>
          </a:p>
          <a:p>
            <a:r>
              <a:rPr lang="ru-RU" dirty="0" smtClean="0"/>
              <a:t>Сажать деревья и растения. </a:t>
            </a:r>
          </a:p>
          <a:p>
            <a:r>
              <a:rPr lang="ru-RU" dirty="0" smtClean="0"/>
              <a:t>Использовать </a:t>
            </a:r>
            <a:r>
              <a:rPr lang="ru-RU" dirty="0" err="1" smtClean="0"/>
              <a:t>экологичный</a:t>
            </a:r>
            <a:r>
              <a:rPr lang="ru-RU" dirty="0" smtClean="0"/>
              <a:t> транспорт. </a:t>
            </a:r>
          </a:p>
          <a:p>
            <a:r>
              <a:rPr lang="ru-RU" dirty="0" smtClean="0"/>
              <a:t>Поддерживать природоохранные организации. </a:t>
            </a:r>
          </a:p>
          <a:p>
            <a:r>
              <a:rPr lang="ru-RU" smtClean="0"/>
              <a:t>Соблюдать </a:t>
            </a:r>
            <a:r>
              <a:rPr lang="ru-RU" dirty="0" smtClean="0"/>
              <a:t>правила поведения на природе.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Сортировать мусор и сдавать его на переработку.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29718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Это поможет уменьшить количество отходов, которые попадают на свалки и в окружающую среду.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9p_kol_d_8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0" y="1752600"/>
            <a:ext cx="5295157" cy="353187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Экономить воду и электроэнергию.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962400" cy="4525963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87313" algn="l"/>
              </a:tabLst>
            </a:pPr>
            <a:r>
              <a:rPr lang="ru-RU" dirty="0" smtClean="0"/>
              <a:t>Выключение света, когда он не нужен, и установка </a:t>
            </a:r>
            <a:r>
              <a:rPr lang="ru-RU" dirty="0" err="1" smtClean="0"/>
              <a:t>энергоэффективных</a:t>
            </a:r>
            <a:r>
              <a:rPr lang="ru-RU" dirty="0" smtClean="0"/>
              <a:t> приборов помогут снизить нагрузку на природные ресурсы.</a:t>
            </a:r>
            <a:endParaRPr lang="ru-RU" dirty="0"/>
          </a:p>
        </p:txBody>
      </p:sp>
      <p:pic>
        <p:nvPicPr>
          <p:cNvPr id="4" name="Рисунок 3" descr="4_tablichka-uhodya-vyklyuchajte-svet-skachat-i-raspechata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1524000"/>
            <a:ext cx="4267200" cy="42672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Сажать деревья и растения.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5814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Они помогают очищать воздух, сохранять почву и обеспечивают дом для многих животных.</a:t>
            </a:r>
            <a:endParaRPr lang="ru-RU" dirty="0"/>
          </a:p>
        </p:txBody>
      </p:sp>
      <p:pic>
        <p:nvPicPr>
          <p:cNvPr id="4" name="Рисунок 3" descr="images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800" y="1524000"/>
            <a:ext cx="4038600" cy="40386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Использовать </a:t>
            </a:r>
            <a:r>
              <a:rPr lang="ru-RU" dirty="0" err="1" smtClean="0"/>
              <a:t>экологичный</a:t>
            </a:r>
            <a:r>
              <a:rPr lang="ru-RU" dirty="0" smtClean="0"/>
              <a:t> транспорт.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9624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Отказ от автомобиля в пользу велосипеда или общественного транспорта поможет снизить выбросы вредных веществ в атмосферу.</a:t>
            </a:r>
            <a:endParaRPr lang="ru-RU" dirty="0"/>
          </a:p>
        </p:txBody>
      </p:sp>
      <p:pic>
        <p:nvPicPr>
          <p:cNvPr id="4" name="Рисунок 3" descr="images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3400" y="2057400"/>
            <a:ext cx="4500172" cy="299466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Поддерживать природоохранные организации. </a:t>
            </a:r>
            <a:endParaRPr lang="ru-RU" dirty="0"/>
          </a:p>
        </p:txBody>
      </p:sp>
      <p:pic>
        <p:nvPicPr>
          <p:cNvPr id="4" name="Содержимое 3" descr="Soobschenie-22Mezhdunarodnye-ekologicheskie-organizatsii-v-Rossii2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0" y="1828800"/>
            <a:ext cx="4931205" cy="3127851"/>
          </a:xfrm>
        </p:spPr>
      </p:pic>
      <p:sp>
        <p:nvSpPr>
          <p:cNvPr id="5" name="TextBox 4"/>
          <p:cNvSpPr txBox="1"/>
          <p:nvPr/>
        </p:nvSpPr>
        <p:spPr>
          <a:xfrm>
            <a:off x="457200" y="1676400"/>
            <a:ext cx="3200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Можно делать пожертвования или участвовать в акциях и волонтёрских проектах, направленных на защиту природы.</a:t>
            </a:r>
            <a:endParaRPr lang="ru-RU" sz="3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Соблюдать правила поведения на природе. </a:t>
            </a:r>
            <a:endParaRPr lang="ru-RU" dirty="0"/>
          </a:p>
        </p:txBody>
      </p:sp>
      <p:pic>
        <p:nvPicPr>
          <p:cNvPr id="4" name="Содержимое 3" descr="0-02-05-b8a789f59ac9d01cfc6162e72fbcb10cdde2202a5fc117acd96522e905bfcadd_19ab28fc978df69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9641" y="1511830"/>
            <a:ext cx="7742359" cy="504137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579</Words>
  <PresentationFormat>Экран (4:3)</PresentationFormat>
  <Paragraphs>52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Влияние человека на природу</vt:lpstr>
      <vt:lpstr>От взаимодействия к воздействию</vt:lpstr>
      <vt:lpstr>Когда деятельность человека стала оказывать влияние на природу</vt:lpstr>
      <vt:lpstr>Негативное влияние человека на природу</vt:lpstr>
      <vt:lpstr>Загрязнение окружающей среды.</vt:lpstr>
      <vt:lpstr>Вырубка лесов. </vt:lpstr>
      <vt:lpstr>Изменение климата.</vt:lpstr>
      <vt:lpstr>Опустынивание</vt:lpstr>
      <vt:lpstr>Истощение природных ресурсов.</vt:lpstr>
      <vt:lpstr>Уничтожение биоразнообразия.</vt:lpstr>
      <vt:lpstr>Загрязнение пластиком и другими отходами.</vt:lpstr>
      <vt:lpstr>Химическое загрязнение почв. </vt:lpstr>
      <vt:lpstr>Кислотные дожди.</vt:lpstr>
      <vt:lpstr>Что мы можем сделать с этим?</vt:lpstr>
      <vt:lpstr>Сортировать мусор и сдавать его на переработку. </vt:lpstr>
      <vt:lpstr>Экономить воду и электроэнергию. </vt:lpstr>
      <vt:lpstr>Сажать деревья и растения. </vt:lpstr>
      <vt:lpstr>Использовать экологичный транспорт. </vt:lpstr>
      <vt:lpstr>Поддерживать природоохранные организации. </vt:lpstr>
      <vt:lpstr>Соблюдать правила поведения на природе.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Влияние человека на природу</dc:title>
  <dc:creator>user</dc:creator>
  <cp:lastModifiedBy>Влад</cp:lastModifiedBy>
  <cp:revision>16</cp:revision>
  <dcterms:created xsi:type="dcterms:W3CDTF">2025-08-29T13:36:41Z</dcterms:created>
  <dcterms:modified xsi:type="dcterms:W3CDTF">2025-08-31T14:36:33Z</dcterms:modified>
</cp:coreProperties>
</file>