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0" r:id="rId3"/>
    <p:sldId id="304" r:id="rId4"/>
    <p:sldId id="307" r:id="rId5"/>
    <p:sldId id="310" r:id="rId6"/>
    <p:sldId id="309" r:id="rId7"/>
    <p:sldId id="316" r:id="rId8"/>
    <p:sldId id="312" r:id="rId9"/>
    <p:sldId id="314" r:id="rId10"/>
    <p:sldId id="282" r:id="rId11"/>
    <p:sldId id="284" r:id="rId12"/>
    <p:sldId id="287" r:id="rId13"/>
    <p:sldId id="290" r:id="rId14"/>
    <p:sldId id="292" r:id="rId15"/>
    <p:sldId id="295" r:id="rId16"/>
    <p:sldId id="289" r:id="rId17"/>
    <p:sldId id="296" r:id="rId18"/>
    <p:sldId id="298" r:id="rId19"/>
    <p:sldId id="300" r:id="rId20"/>
    <p:sldId id="30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69" autoAdjust="0"/>
    <p:restoredTop sz="94660"/>
  </p:normalViewPr>
  <p:slideViewPr>
    <p:cSldViewPr>
      <p:cViewPr varScale="1">
        <p:scale>
          <a:sx n="122" d="100"/>
          <a:sy n="122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D96478-CF76-4173-979D-D95F47C0943A}" type="doc">
      <dgm:prSet loTypeId="urn:microsoft.com/office/officeart/2005/8/layout/venn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4070EEA5-80CD-4B93-8769-995DC32211B6}">
      <dgm:prSet custT="1"/>
      <dgm:spPr/>
      <dgm:t>
        <a:bodyPr/>
        <a:lstStyle/>
        <a:p>
          <a:pPr rtl="0"/>
          <a:r>
            <a:rPr lang="ru-RU" sz="2000" b="1" dirty="0" smtClean="0"/>
            <a:t>П</a:t>
          </a:r>
          <a:r>
            <a:rPr lang="ru-RU" sz="1600" b="1" dirty="0" smtClean="0"/>
            <a:t>ринцип </a:t>
          </a:r>
          <a:r>
            <a:rPr lang="ru-RU" sz="1600" b="1" dirty="0" err="1" smtClean="0"/>
            <a:t>природосообразности</a:t>
          </a:r>
          <a:endParaRPr lang="ru-RU" sz="1600" b="1" dirty="0"/>
        </a:p>
      </dgm:t>
    </dgm:pt>
    <dgm:pt modelId="{6FB8C82D-D9F0-481F-8FDA-84743E61AD08}" type="parTrans" cxnId="{0E11346F-3BB0-4714-8450-392ABD02F197}">
      <dgm:prSet/>
      <dgm:spPr/>
      <dgm:t>
        <a:bodyPr/>
        <a:lstStyle/>
        <a:p>
          <a:endParaRPr lang="ru-RU"/>
        </a:p>
      </dgm:t>
    </dgm:pt>
    <dgm:pt modelId="{2673A45A-AA65-4703-9701-0741EAA9D696}" type="sibTrans" cxnId="{0E11346F-3BB0-4714-8450-392ABD02F197}">
      <dgm:prSet/>
      <dgm:spPr/>
      <dgm:t>
        <a:bodyPr/>
        <a:lstStyle/>
        <a:p>
          <a:endParaRPr lang="ru-RU"/>
        </a:p>
      </dgm:t>
    </dgm:pt>
    <dgm:pt modelId="{957D82B5-B866-4EC0-B28E-FC12BE1AF42A}">
      <dgm:prSet custT="1"/>
      <dgm:spPr/>
      <dgm:t>
        <a:bodyPr/>
        <a:lstStyle/>
        <a:p>
          <a:pPr rtl="0"/>
          <a:r>
            <a:rPr lang="ru-RU" sz="2000" b="0" dirty="0" smtClean="0"/>
            <a:t>Принцип совместного обучения чтения и письма.</a:t>
          </a:r>
          <a:endParaRPr lang="ru-RU" sz="2000" dirty="0"/>
        </a:p>
      </dgm:t>
    </dgm:pt>
    <dgm:pt modelId="{8E4D50CF-2C4B-43FE-BA99-FD5DC4A3CB5D}" type="parTrans" cxnId="{E7DE2534-7B9E-483E-9B6B-E496A2F9246A}">
      <dgm:prSet/>
      <dgm:spPr/>
      <dgm:t>
        <a:bodyPr/>
        <a:lstStyle/>
        <a:p>
          <a:endParaRPr lang="ru-RU"/>
        </a:p>
      </dgm:t>
    </dgm:pt>
    <dgm:pt modelId="{1139C091-1905-454F-A0E9-C2D5CA876C85}" type="sibTrans" cxnId="{E7DE2534-7B9E-483E-9B6B-E496A2F9246A}">
      <dgm:prSet/>
      <dgm:spPr/>
      <dgm:t>
        <a:bodyPr/>
        <a:lstStyle/>
        <a:p>
          <a:endParaRPr lang="ru-RU"/>
        </a:p>
      </dgm:t>
    </dgm:pt>
    <dgm:pt modelId="{CC283E2C-6944-40BE-B8A9-607B4EB5F1EF}">
      <dgm:prSet custT="1"/>
      <dgm:spPr/>
      <dgm:t>
        <a:bodyPr/>
        <a:lstStyle/>
        <a:p>
          <a:pPr rtl="0"/>
          <a:r>
            <a:rPr lang="ru-RU" sz="1300" b="0" dirty="0" smtClean="0"/>
            <a:t>-</a:t>
          </a:r>
          <a:r>
            <a:rPr lang="ru-RU" sz="2000" b="0" dirty="0" smtClean="0"/>
            <a:t>Принцип  сознательности и активности</a:t>
          </a:r>
          <a:r>
            <a:rPr lang="ru-RU" sz="1300" b="0" dirty="0" smtClean="0"/>
            <a:t>.</a:t>
          </a:r>
          <a:endParaRPr lang="ru-RU" sz="1300" dirty="0"/>
        </a:p>
      </dgm:t>
    </dgm:pt>
    <dgm:pt modelId="{69C0146A-CC64-4A08-8E00-3A29699D9AF3}" type="parTrans" cxnId="{6E21C77B-E789-4C74-B50F-E799DD68CBC9}">
      <dgm:prSet/>
      <dgm:spPr/>
      <dgm:t>
        <a:bodyPr/>
        <a:lstStyle/>
        <a:p>
          <a:endParaRPr lang="ru-RU"/>
        </a:p>
      </dgm:t>
    </dgm:pt>
    <dgm:pt modelId="{6931D616-2F7F-4A8E-AE82-4ED1BAC766D7}" type="sibTrans" cxnId="{6E21C77B-E789-4C74-B50F-E799DD68CBC9}">
      <dgm:prSet/>
      <dgm:spPr/>
      <dgm:t>
        <a:bodyPr/>
        <a:lstStyle/>
        <a:p>
          <a:endParaRPr lang="ru-RU"/>
        </a:p>
      </dgm:t>
    </dgm:pt>
    <dgm:pt modelId="{2369DFEB-A4C7-4FAD-8F4D-6F023F768910}">
      <dgm:prSet custT="1"/>
      <dgm:spPr/>
      <dgm:t>
        <a:bodyPr/>
        <a:lstStyle/>
        <a:p>
          <a:pPr rtl="0"/>
          <a:r>
            <a:rPr lang="ru-RU" sz="2000" b="0" dirty="0" smtClean="0"/>
            <a:t>Принцип учета индивидуальных особенностей детей.</a:t>
          </a:r>
          <a:endParaRPr lang="ru-RU" sz="2000" dirty="0"/>
        </a:p>
      </dgm:t>
    </dgm:pt>
    <dgm:pt modelId="{A6EBFB2D-0F16-49C6-AD00-6EA020E0D251}" type="parTrans" cxnId="{2BC322F6-0098-419D-A305-958BF41F36AC}">
      <dgm:prSet/>
      <dgm:spPr/>
      <dgm:t>
        <a:bodyPr/>
        <a:lstStyle/>
        <a:p>
          <a:endParaRPr lang="ru-RU"/>
        </a:p>
      </dgm:t>
    </dgm:pt>
    <dgm:pt modelId="{A7AF364D-4F4B-4EC8-83AA-EBBB6C840CDC}" type="sibTrans" cxnId="{2BC322F6-0098-419D-A305-958BF41F36AC}">
      <dgm:prSet/>
      <dgm:spPr/>
      <dgm:t>
        <a:bodyPr/>
        <a:lstStyle/>
        <a:p>
          <a:endParaRPr lang="ru-RU"/>
        </a:p>
      </dgm:t>
    </dgm:pt>
    <dgm:pt modelId="{076144F9-AC99-484A-8FBC-B6BA4818BE04}">
      <dgm:prSet/>
      <dgm:spPr/>
      <dgm:t>
        <a:bodyPr/>
        <a:lstStyle/>
        <a:p>
          <a:pPr rtl="0"/>
          <a:r>
            <a:rPr lang="ru-RU" b="0" dirty="0" smtClean="0"/>
            <a:t>Принцип доступности.</a:t>
          </a:r>
          <a:endParaRPr lang="ru-RU" dirty="0"/>
        </a:p>
      </dgm:t>
    </dgm:pt>
    <dgm:pt modelId="{281F12EA-9C8D-4F54-90E4-C3E5E7E2FFA3}" type="parTrans" cxnId="{A1041EBA-837E-40BC-AEB8-87355CB17A4F}">
      <dgm:prSet/>
      <dgm:spPr/>
      <dgm:t>
        <a:bodyPr/>
        <a:lstStyle/>
        <a:p>
          <a:endParaRPr lang="ru-RU"/>
        </a:p>
      </dgm:t>
    </dgm:pt>
    <dgm:pt modelId="{3FAB33DB-5EA2-4BCC-9CB2-D9DF788B5810}" type="sibTrans" cxnId="{A1041EBA-837E-40BC-AEB8-87355CB17A4F}">
      <dgm:prSet/>
      <dgm:spPr/>
      <dgm:t>
        <a:bodyPr/>
        <a:lstStyle/>
        <a:p>
          <a:endParaRPr lang="ru-RU"/>
        </a:p>
      </dgm:t>
    </dgm:pt>
    <dgm:pt modelId="{ACDB4C1F-2F71-4F3B-99E5-5E8821AF9E78}">
      <dgm:prSet/>
      <dgm:spPr/>
      <dgm:t>
        <a:bodyPr/>
        <a:lstStyle/>
        <a:p>
          <a:pPr rtl="0"/>
          <a:r>
            <a:rPr lang="ru-RU" b="0" dirty="0" smtClean="0"/>
            <a:t>Принцип наглядности.</a:t>
          </a:r>
          <a:endParaRPr lang="ru-RU" dirty="0"/>
        </a:p>
      </dgm:t>
    </dgm:pt>
    <dgm:pt modelId="{3253AAA0-3558-414E-B2B8-42BE0845E7CF}" type="parTrans" cxnId="{3AE186E8-A3A1-4760-993D-3CBB71D638B7}">
      <dgm:prSet/>
      <dgm:spPr/>
      <dgm:t>
        <a:bodyPr/>
        <a:lstStyle/>
        <a:p>
          <a:endParaRPr lang="ru-RU"/>
        </a:p>
      </dgm:t>
    </dgm:pt>
    <dgm:pt modelId="{52C2B146-5665-44BA-9155-EBF1CF1E9CF2}" type="sibTrans" cxnId="{3AE186E8-A3A1-4760-993D-3CBB71D638B7}">
      <dgm:prSet/>
      <dgm:spPr/>
      <dgm:t>
        <a:bodyPr/>
        <a:lstStyle/>
        <a:p>
          <a:endParaRPr lang="ru-RU"/>
        </a:p>
      </dgm:t>
    </dgm:pt>
    <dgm:pt modelId="{F46EB20A-866A-46F9-B97B-A19591F5869D}">
      <dgm:prSet custT="1"/>
      <dgm:spPr/>
      <dgm:t>
        <a:bodyPr/>
        <a:lstStyle/>
        <a:p>
          <a:pPr rtl="0"/>
          <a:r>
            <a:rPr lang="ru-RU" sz="2000" b="0" dirty="0" smtClean="0"/>
            <a:t>Систематичности</a:t>
          </a:r>
          <a:r>
            <a:rPr lang="ru-RU" sz="1300" b="0" dirty="0" smtClean="0"/>
            <a:t> и </a:t>
          </a:r>
          <a:r>
            <a:rPr lang="ru-RU" sz="2000" b="0" dirty="0" smtClean="0"/>
            <a:t>последовательности</a:t>
          </a:r>
          <a:endParaRPr lang="ru-RU" sz="2000" dirty="0"/>
        </a:p>
      </dgm:t>
    </dgm:pt>
    <dgm:pt modelId="{DB7BD742-6583-4FCE-B9B6-0901D7FB8F95}" type="parTrans" cxnId="{1D763DDC-DFDD-48E0-8529-CB6DC9E5D5C0}">
      <dgm:prSet/>
      <dgm:spPr/>
      <dgm:t>
        <a:bodyPr/>
        <a:lstStyle/>
        <a:p>
          <a:endParaRPr lang="ru-RU"/>
        </a:p>
      </dgm:t>
    </dgm:pt>
    <dgm:pt modelId="{8C1464B8-073E-4B4F-B6F6-8340A0ACCAF5}" type="sibTrans" cxnId="{1D763DDC-DFDD-48E0-8529-CB6DC9E5D5C0}">
      <dgm:prSet/>
      <dgm:spPr/>
      <dgm:t>
        <a:bodyPr/>
        <a:lstStyle/>
        <a:p>
          <a:endParaRPr lang="ru-RU"/>
        </a:p>
      </dgm:t>
    </dgm:pt>
    <dgm:pt modelId="{ED358459-9F0C-4EAA-9B25-86C1D2F80624}">
      <dgm:prSet/>
      <dgm:spPr/>
      <dgm:t>
        <a:bodyPr/>
        <a:lstStyle/>
        <a:p>
          <a:endParaRPr lang="ru-RU" dirty="0"/>
        </a:p>
      </dgm:t>
    </dgm:pt>
    <dgm:pt modelId="{49EDF089-9AE4-4436-A827-C2A0C15A9428}" type="parTrans" cxnId="{C525766F-DCFE-4AB7-92D6-3C8EB060AD91}">
      <dgm:prSet/>
      <dgm:spPr/>
      <dgm:t>
        <a:bodyPr/>
        <a:lstStyle/>
        <a:p>
          <a:endParaRPr lang="ru-RU"/>
        </a:p>
      </dgm:t>
    </dgm:pt>
    <dgm:pt modelId="{26D5C44A-8107-427D-98A7-33F3768329BE}" type="sibTrans" cxnId="{C525766F-DCFE-4AB7-92D6-3C8EB060AD91}">
      <dgm:prSet/>
      <dgm:spPr/>
      <dgm:t>
        <a:bodyPr/>
        <a:lstStyle/>
        <a:p>
          <a:endParaRPr lang="ru-RU"/>
        </a:p>
      </dgm:t>
    </dgm:pt>
    <dgm:pt modelId="{49340BB6-469F-4E58-B746-2C294D9BE7BC}">
      <dgm:prSet/>
      <dgm:spPr/>
      <dgm:t>
        <a:bodyPr/>
        <a:lstStyle/>
        <a:p>
          <a:endParaRPr lang="ru-RU"/>
        </a:p>
      </dgm:t>
    </dgm:pt>
    <dgm:pt modelId="{3925CD73-0496-4340-B1B1-2B4014EB4FAF}" type="parTrans" cxnId="{B1D71952-748F-416E-AC6D-672AB0263F1F}">
      <dgm:prSet/>
      <dgm:spPr/>
      <dgm:t>
        <a:bodyPr/>
        <a:lstStyle/>
        <a:p>
          <a:endParaRPr lang="ru-RU"/>
        </a:p>
      </dgm:t>
    </dgm:pt>
    <dgm:pt modelId="{8747AB36-FB5F-48E3-9CBA-453ADC27D07F}" type="sibTrans" cxnId="{B1D71952-748F-416E-AC6D-672AB0263F1F}">
      <dgm:prSet/>
      <dgm:spPr/>
      <dgm:t>
        <a:bodyPr/>
        <a:lstStyle/>
        <a:p>
          <a:endParaRPr lang="ru-RU"/>
        </a:p>
      </dgm:t>
    </dgm:pt>
    <dgm:pt modelId="{C1FD1663-AC26-4F89-8E31-2F68CFFACE29}">
      <dgm:prSet/>
      <dgm:spPr/>
      <dgm:t>
        <a:bodyPr/>
        <a:lstStyle/>
        <a:p>
          <a:endParaRPr lang="ru-RU"/>
        </a:p>
      </dgm:t>
    </dgm:pt>
    <dgm:pt modelId="{AD54F36A-9742-4B74-923F-C0B185E09A1A}" type="parTrans" cxnId="{17B43AAC-4F4A-4CB9-8A9D-FA16271707DC}">
      <dgm:prSet/>
      <dgm:spPr/>
      <dgm:t>
        <a:bodyPr/>
        <a:lstStyle/>
        <a:p>
          <a:endParaRPr lang="ru-RU"/>
        </a:p>
      </dgm:t>
    </dgm:pt>
    <dgm:pt modelId="{8DB56DB9-7210-4576-B623-6153E4BA5ADD}" type="sibTrans" cxnId="{17B43AAC-4F4A-4CB9-8A9D-FA16271707DC}">
      <dgm:prSet/>
      <dgm:spPr/>
      <dgm:t>
        <a:bodyPr/>
        <a:lstStyle/>
        <a:p>
          <a:endParaRPr lang="ru-RU"/>
        </a:p>
      </dgm:t>
    </dgm:pt>
    <dgm:pt modelId="{EF660E04-3DF5-4A84-968D-FD9F0B718FB2}">
      <dgm:prSet/>
      <dgm:spPr/>
      <dgm:t>
        <a:bodyPr/>
        <a:lstStyle/>
        <a:p>
          <a:pPr rtl="0"/>
          <a:endParaRPr lang="ru-RU" b="0" dirty="0"/>
        </a:p>
      </dgm:t>
    </dgm:pt>
    <dgm:pt modelId="{54882630-E2C7-4E5A-B731-2B2D42004FB8}" type="parTrans" cxnId="{F2BAA061-FD2E-4912-870E-7E402A9E97EE}">
      <dgm:prSet/>
      <dgm:spPr/>
      <dgm:t>
        <a:bodyPr/>
        <a:lstStyle/>
        <a:p>
          <a:endParaRPr lang="ru-RU"/>
        </a:p>
      </dgm:t>
    </dgm:pt>
    <dgm:pt modelId="{0719B95E-EA72-44F4-ACD2-DD30C91F8C68}" type="sibTrans" cxnId="{F2BAA061-FD2E-4912-870E-7E402A9E97EE}">
      <dgm:prSet/>
      <dgm:spPr/>
      <dgm:t>
        <a:bodyPr/>
        <a:lstStyle/>
        <a:p>
          <a:endParaRPr lang="ru-RU"/>
        </a:p>
      </dgm:t>
    </dgm:pt>
    <dgm:pt modelId="{C4BDD8E4-3E87-446E-B9AF-F555A1A09761}">
      <dgm:prSet/>
      <dgm:spPr/>
      <dgm:t>
        <a:bodyPr/>
        <a:lstStyle/>
        <a:p>
          <a:endParaRPr lang="ru-RU"/>
        </a:p>
      </dgm:t>
    </dgm:pt>
    <dgm:pt modelId="{5D9B2E42-9EF4-468A-96D3-64FF96A06F40}" type="parTrans" cxnId="{5DCB4108-F3D7-4098-AD55-91769D1090A9}">
      <dgm:prSet/>
      <dgm:spPr/>
      <dgm:t>
        <a:bodyPr/>
        <a:lstStyle/>
        <a:p>
          <a:endParaRPr lang="ru-RU"/>
        </a:p>
      </dgm:t>
    </dgm:pt>
    <dgm:pt modelId="{30924771-6D15-4942-A091-8366526E4B8B}" type="sibTrans" cxnId="{5DCB4108-F3D7-4098-AD55-91769D1090A9}">
      <dgm:prSet/>
      <dgm:spPr/>
      <dgm:t>
        <a:bodyPr/>
        <a:lstStyle/>
        <a:p>
          <a:endParaRPr lang="ru-RU"/>
        </a:p>
      </dgm:t>
    </dgm:pt>
    <dgm:pt modelId="{A1D7BA53-4C0C-4D7D-AD2B-6FA48E7C566B}" type="pres">
      <dgm:prSet presAssocID="{B7D96478-CF76-4173-979D-D95F47C0943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193BC6-17BC-4B5C-831E-8915A7A7F3CD}" type="pres">
      <dgm:prSet presAssocID="{4070EEA5-80CD-4B93-8769-995DC32211B6}" presName="circ1" presStyleLbl="vennNode1" presStyleIdx="0" presStyleCnt="7"/>
      <dgm:spPr/>
    </dgm:pt>
    <dgm:pt modelId="{AB136399-1E60-4EE3-9A26-4EEBFE7AFFF7}" type="pres">
      <dgm:prSet presAssocID="{4070EEA5-80CD-4B93-8769-995DC32211B6}" presName="circ1Tx" presStyleLbl="revTx" presStyleIdx="0" presStyleCnt="0" custScaleX="187676" custScaleY="846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55039-366E-4BA7-BF41-42C1F40A96A0}" type="pres">
      <dgm:prSet presAssocID="{957D82B5-B866-4EC0-B28E-FC12BE1AF42A}" presName="circ2" presStyleLbl="vennNode1" presStyleIdx="1" presStyleCnt="7"/>
      <dgm:spPr/>
    </dgm:pt>
    <dgm:pt modelId="{E093C6D4-BE24-405E-A5DF-D53E1AE78785}" type="pres">
      <dgm:prSet presAssocID="{957D82B5-B866-4EC0-B28E-FC12BE1AF42A}" presName="circ2Tx" presStyleLbl="revTx" presStyleIdx="0" presStyleCnt="0" custScaleX="174825" custScaleY="110317" custLinFactNeighborX="32065" custLinFactNeighborY="-69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CD346-87A8-44D5-8A63-E27E316163D0}" type="pres">
      <dgm:prSet presAssocID="{CC283E2C-6944-40BE-B8A9-607B4EB5F1EF}" presName="circ3" presStyleLbl="vennNode1" presStyleIdx="2" presStyleCnt="7"/>
      <dgm:spPr/>
    </dgm:pt>
    <dgm:pt modelId="{86677DDA-F8A8-4527-BD6C-E8C90074A488}" type="pres">
      <dgm:prSet presAssocID="{CC283E2C-6944-40BE-B8A9-607B4EB5F1EF}" presName="circ3Tx" presStyleLbl="revTx" presStyleIdx="0" presStyleCnt="0" custScaleX="157832" custScaleY="892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0CC19-4127-480D-8FB0-FAC0730D7BCC}" type="pres">
      <dgm:prSet presAssocID="{2369DFEB-A4C7-4FAD-8F4D-6F023F768910}" presName="circ4" presStyleLbl="vennNode1" presStyleIdx="3" presStyleCnt="7"/>
      <dgm:spPr/>
    </dgm:pt>
    <dgm:pt modelId="{62295C43-2960-4729-BA5B-6B9C9DC057C1}" type="pres">
      <dgm:prSet presAssocID="{2369DFEB-A4C7-4FAD-8F4D-6F023F768910}" presName="circ4Tx" presStyleLbl="revTx" presStyleIdx="0" presStyleCnt="0" custScaleX="187346" custScaleY="819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71321-BC01-48A1-86D3-279FDB1D5025}" type="pres">
      <dgm:prSet presAssocID="{076144F9-AC99-484A-8FBC-B6BA4818BE04}" presName="circ5" presStyleLbl="vennNode1" presStyleIdx="4" presStyleCnt="7"/>
      <dgm:spPr/>
    </dgm:pt>
    <dgm:pt modelId="{53E4DE1F-1AF1-48E8-836E-6CCEF8A68CA6}" type="pres">
      <dgm:prSet presAssocID="{076144F9-AC99-484A-8FBC-B6BA4818BE04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45DCF-CFB9-44B2-9B23-BAFC64DE2ED4}" type="pres">
      <dgm:prSet presAssocID="{ACDB4C1F-2F71-4F3B-99E5-5E8821AF9E78}" presName="circ6" presStyleLbl="vennNode1" presStyleIdx="5" presStyleCnt="7"/>
      <dgm:spPr/>
    </dgm:pt>
    <dgm:pt modelId="{9732F4C2-47F5-4097-BBF5-057F0A92CC68}" type="pres">
      <dgm:prSet presAssocID="{ACDB4C1F-2F71-4F3B-99E5-5E8821AF9E78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90C5A-AE85-4074-95D3-593A143195CB}" type="pres">
      <dgm:prSet presAssocID="{F46EB20A-866A-46F9-B97B-A19591F5869D}" presName="circ7" presStyleLbl="vennNode1" presStyleIdx="6" presStyleCnt="7"/>
      <dgm:spPr/>
    </dgm:pt>
    <dgm:pt modelId="{2856B7B7-BC9B-4EB5-BD28-3BD52DE98A74}" type="pres">
      <dgm:prSet presAssocID="{F46EB20A-866A-46F9-B97B-A19591F5869D}" presName="circ7Tx" presStyleLbl="revTx" presStyleIdx="0" presStyleCnt="0" custScaleX="177521" custScaleY="72143" custLinFactNeighborX="-53688" custLinFactNeighborY="-62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60B243-946C-4812-8AF1-FD9C293188E7}" type="presOf" srcId="{4070EEA5-80CD-4B93-8769-995DC32211B6}" destId="{AB136399-1E60-4EE3-9A26-4EEBFE7AFFF7}" srcOrd="0" destOrd="0" presId="urn:microsoft.com/office/officeart/2005/8/layout/venn1"/>
    <dgm:cxn modelId="{EC856DFF-3870-437A-AA4A-EBC6752FA392}" type="presOf" srcId="{ACDB4C1F-2F71-4F3B-99E5-5E8821AF9E78}" destId="{9732F4C2-47F5-4097-BBF5-057F0A92CC68}" srcOrd="0" destOrd="0" presId="urn:microsoft.com/office/officeart/2005/8/layout/venn1"/>
    <dgm:cxn modelId="{0E11346F-3BB0-4714-8450-392ABD02F197}" srcId="{B7D96478-CF76-4173-979D-D95F47C0943A}" destId="{4070EEA5-80CD-4B93-8769-995DC32211B6}" srcOrd="0" destOrd="0" parTransId="{6FB8C82D-D9F0-481F-8FDA-84743E61AD08}" sibTransId="{2673A45A-AA65-4703-9701-0741EAA9D696}"/>
    <dgm:cxn modelId="{17B43AAC-4F4A-4CB9-8A9D-FA16271707DC}" srcId="{B7D96478-CF76-4173-979D-D95F47C0943A}" destId="{C1FD1663-AC26-4F89-8E31-2F68CFFACE29}" srcOrd="9" destOrd="0" parTransId="{AD54F36A-9742-4B74-923F-C0B185E09A1A}" sibTransId="{8DB56DB9-7210-4576-B623-6153E4BA5ADD}"/>
    <dgm:cxn modelId="{BD6D3ABD-6BD5-451F-A636-39D0FB5B2997}" type="presOf" srcId="{076144F9-AC99-484A-8FBC-B6BA4818BE04}" destId="{53E4DE1F-1AF1-48E8-836E-6CCEF8A68CA6}" srcOrd="0" destOrd="0" presId="urn:microsoft.com/office/officeart/2005/8/layout/venn1"/>
    <dgm:cxn modelId="{1D763DDC-DFDD-48E0-8529-CB6DC9E5D5C0}" srcId="{B7D96478-CF76-4173-979D-D95F47C0943A}" destId="{F46EB20A-866A-46F9-B97B-A19591F5869D}" srcOrd="6" destOrd="0" parTransId="{DB7BD742-6583-4FCE-B9B6-0901D7FB8F95}" sibTransId="{8C1464B8-073E-4B4F-B6F6-8340A0ACCAF5}"/>
    <dgm:cxn modelId="{A1041EBA-837E-40BC-AEB8-87355CB17A4F}" srcId="{B7D96478-CF76-4173-979D-D95F47C0943A}" destId="{076144F9-AC99-484A-8FBC-B6BA4818BE04}" srcOrd="4" destOrd="0" parTransId="{281F12EA-9C8D-4F54-90E4-C3E5E7E2FFA3}" sibTransId="{3FAB33DB-5EA2-4BCC-9CB2-D9DF788B5810}"/>
    <dgm:cxn modelId="{5DCB4108-F3D7-4098-AD55-91769D1090A9}" srcId="{B7D96478-CF76-4173-979D-D95F47C0943A}" destId="{C4BDD8E4-3E87-446E-B9AF-F555A1A09761}" srcOrd="11" destOrd="0" parTransId="{5D9B2E42-9EF4-468A-96D3-64FF96A06F40}" sibTransId="{30924771-6D15-4942-A091-8366526E4B8B}"/>
    <dgm:cxn modelId="{A21A72F7-65FD-4943-BA4A-318335E5A09C}" type="presOf" srcId="{B7D96478-CF76-4173-979D-D95F47C0943A}" destId="{A1D7BA53-4C0C-4D7D-AD2B-6FA48E7C566B}" srcOrd="0" destOrd="0" presId="urn:microsoft.com/office/officeart/2005/8/layout/venn1"/>
    <dgm:cxn modelId="{5F75DF1A-E553-4606-BEE5-B3CECC340F5A}" type="presOf" srcId="{CC283E2C-6944-40BE-B8A9-607B4EB5F1EF}" destId="{86677DDA-F8A8-4527-BD6C-E8C90074A488}" srcOrd="0" destOrd="0" presId="urn:microsoft.com/office/officeart/2005/8/layout/venn1"/>
    <dgm:cxn modelId="{F2BAA061-FD2E-4912-870E-7E402A9E97EE}" srcId="{B7D96478-CF76-4173-979D-D95F47C0943A}" destId="{EF660E04-3DF5-4A84-968D-FD9F0B718FB2}" srcOrd="10" destOrd="0" parTransId="{54882630-E2C7-4E5A-B731-2B2D42004FB8}" sibTransId="{0719B95E-EA72-44F4-ACD2-DD30C91F8C68}"/>
    <dgm:cxn modelId="{B1D71952-748F-416E-AC6D-672AB0263F1F}" srcId="{B7D96478-CF76-4173-979D-D95F47C0943A}" destId="{49340BB6-469F-4E58-B746-2C294D9BE7BC}" srcOrd="8" destOrd="0" parTransId="{3925CD73-0496-4340-B1B1-2B4014EB4FAF}" sibTransId="{8747AB36-FB5F-48E3-9CBA-453ADC27D07F}"/>
    <dgm:cxn modelId="{C525766F-DCFE-4AB7-92D6-3C8EB060AD91}" srcId="{B7D96478-CF76-4173-979D-D95F47C0943A}" destId="{ED358459-9F0C-4EAA-9B25-86C1D2F80624}" srcOrd="7" destOrd="0" parTransId="{49EDF089-9AE4-4436-A827-C2A0C15A9428}" sibTransId="{26D5C44A-8107-427D-98A7-33F3768329BE}"/>
    <dgm:cxn modelId="{1A5C9CFA-DA62-4ED1-A215-C6D0F3333675}" type="presOf" srcId="{957D82B5-B866-4EC0-B28E-FC12BE1AF42A}" destId="{E093C6D4-BE24-405E-A5DF-D53E1AE78785}" srcOrd="0" destOrd="0" presId="urn:microsoft.com/office/officeart/2005/8/layout/venn1"/>
    <dgm:cxn modelId="{2BC322F6-0098-419D-A305-958BF41F36AC}" srcId="{B7D96478-CF76-4173-979D-D95F47C0943A}" destId="{2369DFEB-A4C7-4FAD-8F4D-6F023F768910}" srcOrd="3" destOrd="0" parTransId="{A6EBFB2D-0F16-49C6-AD00-6EA020E0D251}" sibTransId="{A7AF364D-4F4B-4EC8-83AA-EBBB6C840CDC}"/>
    <dgm:cxn modelId="{D95D08D7-6C38-4FE0-A2BA-3AA68B4D48C2}" type="presOf" srcId="{F46EB20A-866A-46F9-B97B-A19591F5869D}" destId="{2856B7B7-BC9B-4EB5-BD28-3BD52DE98A74}" srcOrd="0" destOrd="0" presId="urn:microsoft.com/office/officeart/2005/8/layout/venn1"/>
    <dgm:cxn modelId="{3AE186E8-A3A1-4760-993D-3CBB71D638B7}" srcId="{B7D96478-CF76-4173-979D-D95F47C0943A}" destId="{ACDB4C1F-2F71-4F3B-99E5-5E8821AF9E78}" srcOrd="5" destOrd="0" parTransId="{3253AAA0-3558-414E-B2B8-42BE0845E7CF}" sibTransId="{52C2B146-5665-44BA-9155-EBF1CF1E9CF2}"/>
    <dgm:cxn modelId="{E7DE2534-7B9E-483E-9B6B-E496A2F9246A}" srcId="{B7D96478-CF76-4173-979D-D95F47C0943A}" destId="{957D82B5-B866-4EC0-B28E-FC12BE1AF42A}" srcOrd="1" destOrd="0" parTransId="{8E4D50CF-2C4B-43FE-BA99-FD5DC4A3CB5D}" sibTransId="{1139C091-1905-454F-A0E9-C2D5CA876C85}"/>
    <dgm:cxn modelId="{F311B8EB-9BB8-4704-9179-BD0C27D38D23}" type="presOf" srcId="{2369DFEB-A4C7-4FAD-8F4D-6F023F768910}" destId="{62295C43-2960-4729-BA5B-6B9C9DC057C1}" srcOrd="0" destOrd="0" presId="urn:microsoft.com/office/officeart/2005/8/layout/venn1"/>
    <dgm:cxn modelId="{6E21C77B-E789-4C74-B50F-E799DD68CBC9}" srcId="{B7D96478-CF76-4173-979D-D95F47C0943A}" destId="{CC283E2C-6944-40BE-B8A9-607B4EB5F1EF}" srcOrd="2" destOrd="0" parTransId="{69C0146A-CC64-4A08-8E00-3A29699D9AF3}" sibTransId="{6931D616-2F7F-4A8E-AE82-4ED1BAC766D7}"/>
    <dgm:cxn modelId="{F99B3189-C110-45C1-88C7-244BCC0B64F9}" type="presParOf" srcId="{A1D7BA53-4C0C-4D7D-AD2B-6FA48E7C566B}" destId="{49193BC6-17BC-4B5C-831E-8915A7A7F3CD}" srcOrd="0" destOrd="0" presId="urn:microsoft.com/office/officeart/2005/8/layout/venn1"/>
    <dgm:cxn modelId="{648147AB-179D-45ED-9611-BF1F4C73574D}" type="presParOf" srcId="{A1D7BA53-4C0C-4D7D-AD2B-6FA48E7C566B}" destId="{AB136399-1E60-4EE3-9A26-4EEBFE7AFFF7}" srcOrd="1" destOrd="0" presId="urn:microsoft.com/office/officeart/2005/8/layout/venn1"/>
    <dgm:cxn modelId="{89F4C88B-DD8E-4B47-BADE-CA85B626A615}" type="presParOf" srcId="{A1D7BA53-4C0C-4D7D-AD2B-6FA48E7C566B}" destId="{51755039-366E-4BA7-BF41-42C1F40A96A0}" srcOrd="2" destOrd="0" presId="urn:microsoft.com/office/officeart/2005/8/layout/venn1"/>
    <dgm:cxn modelId="{2EDBD800-7EC2-4A51-8A9D-B8B330387054}" type="presParOf" srcId="{A1D7BA53-4C0C-4D7D-AD2B-6FA48E7C566B}" destId="{E093C6D4-BE24-405E-A5DF-D53E1AE78785}" srcOrd="3" destOrd="0" presId="urn:microsoft.com/office/officeart/2005/8/layout/venn1"/>
    <dgm:cxn modelId="{0736D3F1-E708-49A0-8DC8-50C2BBEB7AA2}" type="presParOf" srcId="{A1D7BA53-4C0C-4D7D-AD2B-6FA48E7C566B}" destId="{DEFCD346-87A8-44D5-8A63-E27E316163D0}" srcOrd="4" destOrd="0" presId="urn:microsoft.com/office/officeart/2005/8/layout/venn1"/>
    <dgm:cxn modelId="{1FFF28B2-B526-4B3E-BADD-A6399DC3722D}" type="presParOf" srcId="{A1D7BA53-4C0C-4D7D-AD2B-6FA48E7C566B}" destId="{86677DDA-F8A8-4527-BD6C-E8C90074A488}" srcOrd="5" destOrd="0" presId="urn:microsoft.com/office/officeart/2005/8/layout/venn1"/>
    <dgm:cxn modelId="{4E85B6A5-3A26-4AD5-BE8B-6CAD796849D3}" type="presParOf" srcId="{A1D7BA53-4C0C-4D7D-AD2B-6FA48E7C566B}" destId="{3030CC19-4127-480D-8FB0-FAC0730D7BCC}" srcOrd="6" destOrd="0" presId="urn:microsoft.com/office/officeart/2005/8/layout/venn1"/>
    <dgm:cxn modelId="{624F55AC-EF20-4F7C-9B0B-66189AC774C9}" type="presParOf" srcId="{A1D7BA53-4C0C-4D7D-AD2B-6FA48E7C566B}" destId="{62295C43-2960-4729-BA5B-6B9C9DC057C1}" srcOrd="7" destOrd="0" presId="urn:microsoft.com/office/officeart/2005/8/layout/venn1"/>
    <dgm:cxn modelId="{1DD61EFA-FE75-4F1A-A3F9-56A477595A95}" type="presParOf" srcId="{A1D7BA53-4C0C-4D7D-AD2B-6FA48E7C566B}" destId="{A9471321-BC01-48A1-86D3-279FDB1D5025}" srcOrd="8" destOrd="0" presId="urn:microsoft.com/office/officeart/2005/8/layout/venn1"/>
    <dgm:cxn modelId="{50D7D2ED-6AEF-4148-BBFD-87ED4F9A8909}" type="presParOf" srcId="{A1D7BA53-4C0C-4D7D-AD2B-6FA48E7C566B}" destId="{53E4DE1F-1AF1-48E8-836E-6CCEF8A68CA6}" srcOrd="9" destOrd="0" presId="urn:microsoft.com/office/officeart/2005/8/layout/venn1"/>
    <dgm:cxn modelId="{A8E6F1D4-62A2-42E6-8108-9B03F5CD5C8B}" type="presParOf" srcId="{A1D7BA53-4C0C-4D7D-AD2B-6FA48E7C566B}" destId="{B9C45DCF-CFB9-44B2-9B23-BAFC64DE2ED4}" srcOrd="10" destOrd="0" presId="urn:microsoft.com/office/officeart/2005/8/layout/venn1"/>
    <dgm:cxn modelId="{3E752C2C-A70C-4A9E-9F3C-3A952B8C1CA7}" type="presParOf" srcId="{A1D7BA53-4C0C-4D7D-AD2B-6FA48E7C566B}" destId="{9732F4C2-47F5-4097-BBF5-057F0A92CC68}" srcOrd="11" destOrd="0" presId="urn:microsoft.com/office/officeart/2005/8/layout/venn1"/>
    <dgm:cxn modelId="{D28A23B2-7C79-4E42-9041-75B12CA95342}" type="presParOf" srcId="{A1D7BA53-4C0C-4D7D-AD2B-6FA48E7C566B}" destId="{EAA90C5A-AE85-4074-95D3-593A143195CB}" srcOrd="12" destOrd="0" presId="urn:microsoft.com/office/officeart/2005/8/layout/venn1"/>
    <dgm:cxn modelId="{94A14FD4-9245-4790-9DCF-66413E5332A9}" type="presParOf" srcId="{A1D7BA53-4C0C-4D7D-AD2B-6FA48E7C566B}" destId="{2856B7B7-BC9B-4EB5-BD28-3BD52DE98A74}" srcOrd="13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8A0BDE-4796-4B9E-8B7A-2FA54DFCB8E2}" type="doc">
      <dgm:prSet loTypeId="urn:microsoft.com/office/officeart/2005/8/layout/equation2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73B0349B-4036-4A4B-8ABA-872A2B2207BE}">
      <dgm:prSet phldrT="[Текст]" custT="1"/>
      <dgm:spPr/>
      <dgm:t>
        <a:bodyPr/>
        <a:lstStyle/>
        <a:p>
          <a:r>
            <a:rPr lang="ru-RU" sz="2000" dirty="0" smtClean="0"/>
            <a:t>Подготовительный</a:t>
          </a:r>
        </a:p>
        <a:p>
          <a:r>
            <a:rPr lang="ru-RU" sz="2000" dirty="0" smtClean="0"/>
            <a:t>период</a:t>
          </a:r>
          <a:endParaRPr lang="ru-RU" sz="2000" dirty="0"/>
        </a:p>
      </dgm:t>
    </dgm:pt>
    <dgm:pt modelId="{19C4C0A8-BD3B-47FA-8313-39BE3136397F}" type="sibTrans" cxnId="{59B3AA8C-F084-486F-97D5-48376D826957}">
      <dgm:prSet/>
      <dgm:spPr/>
      <dgm:t>
        <a:bodyPr/>
        <a:lstStyle/>
        <a:p>
          <a:endParaRPr lang="ru-RU"/>
        </a:p>
      </dgm:t>
    </dgm:pt>
    <dgm:pt modelId="{2161AD4A-0E36-4A31-92D4-A6D91EA30430}" type="parTrans" cxnId="{59B3AA8C-F084-486F-97D5-48376D826957}">
      <dgm:prSet/>
      <dgm:spPr/>
      <dgm:t>
        <a:bodyPr/>
        <a:lstStyle/>
        <a:p>
          <a:endParaRPr lang="ru-RU"/>
        </a:p>
      </dgm:t>
    </dgm:pt>
    <dgm:pt modelId="{F726CC4C-2584-4B10-A27B-1FBD6D51ACD3}">
      <dgm:prSet phldrT="[Текст]" custT="1"/>
      <dgm:spPr/>
      <dgm:t>
        <a:bodyPr/>
        <a:lstStyle/>
        <a:p>
          <a:r>
            <a:rPr lang="ru-RU" sz="2000" dirty="0" smtClean="0"/>
            <a:t>Основной период</a:t>
          </a:r>
          <a:endParaRPr lang="ru-RU" sz="2000" dirty="0"/>
        </a:p>
      </dgm:t>
    </dgm:pt>
    <dgm:pt modelId="{4404CAB0-72E6-47AE-9512-DEBA8621AD92}" type="sibTrans" cxnId="{04CECECE-4C92-4AEB-A885-86BB942F967A}">
      <dgm:prSet/>
      <dgm:spPr/>
      <dgm:t>
        <a:bodyPr/>
        <a:lstStyle/>
        <a:p>
          <a:endParaRPr lang="ru-RU"/>
        </a:p>
      </dgm:t>
    </dgm:pt>
    <dgm:pt modelId="{5CBC77E4-51DB-4FCD-9332-1CB89CD6B092}" type="parTrans" cxnId="{04CECECE-4C92-4AEB-A885-86BB942F967A}">
      <dgm:prSet/>
      <dgm:spPr/>
      <dgm:t>
        <a:bodyPr/>
        <a:lstStyle/>
        <a:p>
          <a:endParaRPr lang="ru-RU"/>
        </a:p>
      </dgm:t>
    </dgm:pt>
    <dgm:pt modelId="{B758671D-051B-406D-BD4E-A240082EA3E1}">
      <dgm:prSet phldrT="[Текст]" custT="1"/>
      <dgm:spPr/>
      <dgm:t>
        <a:bodyPr/>
        <a:lstStyle/>
        <a:p>
          <a:r>
            <a:rPr lang="ru-RU" sz="2400" dirty="0" smtClean="0"/>
            <a:t>Период обучения письму </a:t>
          </a:r>
          <a:endParaRPr lang="ru-RU" sz="2400" dirty="0"/>
        </a:p>
      </dgm:t>
    </dgm:pt>
    <dgm:pt modelId="{AE35745C-C296-475F-864E-B3F9CD1DF4DC}" type="sibTrans" cxnId="{3D788D43-ED6E-44D5-A92E-E995C95EA0BA}">
      <dgm:prSet/>
      <dgm:spPr/>
      <dgm:t>
        <a:bodyPr/>
        <a:lstStyle/>
        <a:p>
          <a:endParaRPr lang="ru-RU"/>
        </a:p>
      </dgm:t>
    </dgm:pt>
    <dgm:pt modelId="{0E62D817-3096-41AE-A74D-B2843CE8B808}" type="parTrans" cxnId="{3D788D43-ED6E-44D5-A92E-E995C95EA0BA}">
      <dgm:prSet/>
      <dgm:spPr/>
      <dgm:t>
        <a:bodyPr/>
        <a:lstStyle/>
        <a:p>
          <a:endParaRPr lang="ru-RU"/>
        </a:p>
      </dgm:t>
    </dgm:pt>
    <dgm:pt modelId="{24D32DE3-1FA1-4F3D-BD66-70C45EA09980}" type="pres">
      <dgm:prSet presAssocID="{BF8A0BDE-4796-4B9E-8B7A-2FA54DFCB8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723C3B-F56B-47EA-A99F-1E55BC95D762}" type="pres">
      <dgm:prSet presAssocID="{BF8A0BDE-4796-4B9E-8B7A-2FA54DFCB8E2}" presName="vNodes" presStyleCnt="0"/>
      <dgm:spPr/>
    </dgm:pt>
    <dgm:pt modelId="{2D9B1945-E433-49F0-A1CF-8C56272FEE37}" type="pres">
      <dgm:prSet presAssocID="{73B0349B-4036-4A4B-8ABA-872A2B2207BE}" presName="node" presStyleLbl="node1" presStyleIdx="0" presStyleCnt="3" custScaleX="496977" custScaleY="200934" custLinFactY="-59048" custLinFactNeighborX="214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4A446-7B18-4412-8C62-74742E348BA8}" type="pres">
      <dgm:prSet presAssocID="{19C4C0A8-BD3B-47FA-8313-39BE3136397F}" presName="spacerT" presStyleCnt="0"/>
      <dgm:spPr/>
    </dgm:pt>
    <dgm:pt modelId="{9C35655A-4BEE-47DA-AC95-ABAECA1A2E51}" type="pres">
      <dgm:prSet presAssocID="{19C4C0A8-BD3B-47FA-8313-39BE3136397F}" presName="sibTrans" presStyleLbl="sibTrans2D1" presStyleIdx="0" presStyleCnt="2" custLinFactY="-54310" custLinFactNeighborX="44870" custLinFactNeighborY="-100000"/>
      <dgm:spPr/>
      <dgm:t>
        <a:bodyPr/>
        <a:lstStyle/>
        <a:p>
          <a:endParaRPr lang="ru-RU"/>
        </a:p>
      </dgm:t>
    </dgm:pt>
    <dgm:pt modelId="{0D200405-4B8A-4FC6-9E42-C4AFF3713A10}" type="pres">
      <dgm:prSet presAssocID="{19C4C0A8-BD3B-47FA-8313-39BE3136397F}" presName="spacerB" presStyleCnt="0"/>
      <dgm:spPr/>
    </dgm:pt>
    <dgm:pt modelId="{54F7E478-E332-4BE8-9A5C-01ADE4830B0D}" type="pres">
      <dgm:prSet presAssocID="{F726CC4C-2584-4B10-A27B-1FBD6D51ACD3}" presName="node" presStyleLbl="node1" presStyleIdx="1" presStyleCnt="3" custScaleX="533271" custScaleY="259280" custLinFactY="-14735" custLinFactNeighborX="-1149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23CAF-2D69-440C-8934-B03721892403}" type="pres">
      <dgm:prSet presAssocID="{BF8A0BDE-4796-4B9E-8B7A-2FA54DFCB8E2}" presName="sibTransLast" presStyleLbl="sibTrans2D1" presStyleIdx="1" presStyleCnt="2" custAng="21308990" custScaleX="213917" custScaleY="145523" custLinFactX="-84215" custLinFactNeighborX="-100000" custLinFactNeighborY="-81006"/>
      <dgm:spPr/>
      <dgm:t>
        <a:bodyPr/>
        <a:lstStyle/>
        <a:p>
          <a:endParaRPr lang="ru-RU"/>
        </a:p>
      </dgm:t>
    </dgm:pt>
    <dgm:pt modelId="{875A0149-C85E-4B7B-8CC8-C27B6B435026}" type="pres">
      <dgm:prSet presAssocID="{BF8A0BDE-4796-4B9E-8B7A-2FA54DFCB8E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393EC1E-C4D4-4E53-A8B7-493C86730C28}" type="pres">
      <dgm:prSet presAssocID="{BF8A0BDE-4796-4B9E-8B7A-2FA54DFCB8E2}" presName="lastNode" presStyleLbl="node1" presStyleIdx="2" presStyleCnt="3" custAng="0" custScaleX="238085" custScaleY="102431" custLinFactNeighborX="-10558" custLinFactNeighborY="-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77FF61-0F6F-4280-A4DC-AF279858D043}" type="presOf" srcId="{BF8A0BDE-4796-4B9E-8B7A-2FA54DFCB8E2}" destId="{24D32DE3-1FA1-4F3D-BD66-70C45EA09980}" srcOrd="0" destOrd="0" presId="urn:microsoft.com/office/officeart/2005/8/layout/equation2"/>
    <dgm:cxn modelId="{04CECECE-4C92-4AEB-A885-86BB942F967A}" srcId="{BF8A0BDE-4796-4B9E-8B7A-2FA54DFCB8E2}" destId="{F726CC4C-2584-4B10-A27B-1FBD6D51ACD3}" srcOrd="1" destOrd="0" parTransId="{5CBC77E4-51DB-4FCD-9332-1CB89CD6B092}" sibTransId="{4404CAB0-72E6-47AE-9512-DEBA8621AD92}"/>
    <dgm:cxn modelId="{D2173795-1637-41DF-BF6D-E23B4EAE0CDE}" type="presOf" srcId="{73B0349B-4036-4A4B-8ABA-872A2B2207BE}" destId="{2D9B1945-E433-49F0-A1CF-8C56272FEE37}" srcOrd="0" destOrd="0" presId="urn:microsoft.com/office/officeart/2005/8/layout/equation2"/>
    <dgm:cxn modelId="{F7E9489A-09EF-4291-A984-DE9373FFB952}" type="presOf" srcId="{F726CC4C-2584-4B10-A27B-1FBD6D51ACD3}" destId="{54F7E478-E332-4BE8-9A5C-01ADE4830B0D}" srcOrd="0" destOrd="0" presId="urn:microsoft.com/office/officeart/2005/8/layout/equation2"/>
    <dgm:cxn modelId="{A3ADB483-75DD-4FAD-A751-B39A2F56821E}" type="presOf" srcId="{19C4C0A8-BD3B-47FA-8313-39BE3136397F}" destId="{9C35655A-4BEE-47DA-AC95-ABAECA1A2E51}" srcOrd="0" destOrd="0" presId="urn:microsoft.com/office/officeart/2005/8/layout/equation2"/>
    <dgm:cxn modelId="{869BF6AC-2B84-4E1B-A754-F4A5CA568DA0}" type="presOf" srcId="{B758671D-051B-406D-BD4E-A240082EA3E1}" destId="{0393EC1E-C4D4-4E53-A8B7-493C86730C28}" srcOrd="0" destOrd="0" presId="urn:microsoft.com/office/officeart/2005/8/layout/equation2"/>
    <dgm:cxn modelId="{128EC6A3-D752-4282-B8F4-78C11E384A5F}" type="presOf" srcId="{4404CAB0-72E6-47AE-9512-DEBA8621AD92}" destId="{875A0149-C85E-4B7B-8CC8-C27B6B435026}" srcOrd="1" destOrd="0" presId="urn:microsoft.com/office/officeart/2005/8/layout/equation2"/>
    <dgm:cxn modelId="{59B3AA8C-F084-486F-97D5-48376D826957}" srcId="{BF8A0BDE-4796-4B9E-8B7A-2FA54DFCB8E2}" destId="{73B0349B-4036-4A4B-8ABA-872A2B2207BE}" srcOrd="0" destOrd="0" parTransId="{2161AD4A-0E36-4A31-92D4-A6D91EA30430}" sibTransId="{19C4C0A8-BD3B-47FA-8313-39BE3136397F}"/>
    <dgm:cxn modelId="{3D788D43-ED6E-44D5-A92E-E995C95EA0BA}" srcId="{BF8A0BDE-4796-4B9E-8B7A-2FA54DFCB8E2}" destId="{B758671D-051B-406D-BD4E-A240082EA3E1}" srcOrd="2" destOrd="0" parTransId="{0E62D817-3096-41AE-A74D-B2843CE8B808}" sibTransId="{AE35745C-C296-475F-864E-B3F9CD1DF4DC}"/>
    <dgm:cxn modelId="{3DE46920-8642-4E38-9B5B-3D79917EC082}" type="presOf" srcId="{4404CAB0-72E6-47AE-9512-DEBA8621AD92}" destId="{E1823CAF-2D69-440C-8934-B03721892403}" srcOrd="0" destOrd="0" presId="urn:microsoft.com/office/officeart/2005/8/layout/equation2"/>
    <dgm:cxn modelId="{EA3E1829-3B85-403B-8C23-A8103C0E84DD}" type="presParOf" srcId="{24D32DE3-1FA1-4F3D-BD66-70C45EA09980}" destId="{AB723C3B-F56B-47EA-A99F-1E55BC95D762}" srcOrd="0" destOrd="0" presId="urn:microsoft.com/office/officeart/2005/8/layout/equation2"/>
    <dgm:cxn modelId="{703CC356-BB8E-4987-9EE7-F33860205445}" type="presParOf" srcId="{AB723C3B-F56B-47EA-A99F-1E55BC95D762}" destId="{2D9B1945-E433-49F0-A1CF-8C56272FEE37}" srcOrd="0" destOrd="0" presId="urn:microsoft.com/office/officeart/2005/8/layout/equation2"/>
    <dgm:cxn modelId="{FAAB4A7D-79E5-4597-9AEE-19500C400BCA}" type="presParOf" srcId="{AB723C3B-F56B-47EA-A99F-1E55BC95D762}" destId="{EDE4A446-7B18-4412-8C62-74742E348BA8}" srcOrd="1" destOrd="0" presId="urn:microsoft.com/office/officeart/2005/8/layout/equation2"/>
    <dgm:cxn modelId="{EF375441-D003-46FB-9A84-9155F99BAE0C}" type="presParOf" srcId="{AB723C3B-F56B-47EA-A99F-1E55BC95D762}" destId="{9C35655A-4BEE-47DA-AC95-ABAECA1A2E51}" srcOrd="2" destOrd="0" presId="urn:microsoft.com/office/officeart/2005/8/layout/equation2"/>
    <dgm:cxn modelId="{F395F3A3-9F97-4BF0-ABD2-4A950E85FB6B}" type="presParOf" srcId="{AB723C3B-F56B-47EA-A99F-1E55BC95D762}" destId="{0D200405-4B8A-4FC6-9E42-C4AFF3713A10}" srcOrd="3" destOrd="0" presId="urn:microsoft.com/office/officeart/2005/8/layout/equation2"/>
    <dgm:cxn modelId="{EDFBB1A5-F811-4FF0-9B79-F8861766CE5F}" type="presParOf" srcId="{AB723C3B-F56B-47EA-A99F-1E55BC95D762}" destId="{54F7E478-E332-4BE8-9A5C-01ADE4830B0D}" srcOrd="4" destOrd="0" presId="urn:microsoft.com/office/officeart/2005/8/layout/equation2"/>
    <dgm:cxn modelId="{A2DDBCD8-FB7B-4F8E-9592-1A30B2223C29}" type="presParOf" srcId="{24D32DE3-1FA1-4F3D-BD66-70C45EA09980}" destId="{E1823CAF-2D69-440C-8934-B03721892403}" srcOrd="1" destOrd="0" presId="urn:microsoft.com/office/officeart/2005/8/layout/equation2"/>
    <dgm:cxn modelId="{C04FFD2F-A6AE-4B68-AE37-0EA7989670DE}" type="presParOf" srcId="{E1823CAF-2D69-440C-8934-B03721892403}" destId="{875A0149-C85E-4B7B-8CC8-C27B6B435026}" srcOrd="0" destOrd="0" presId="urn:microsoft.com/office/officeart/2005/8/layout/equation2"/>
    <dgm:cxn modelId="{0D887A52-046D-4AB6-8918-3A86A8C3F3D4}" type="presParOf" srcId="{24D32DE3-1FA1-4F3D-BD66-70C45EA09980}" destId="{0393EC1E-C4D4-4E53-A8B7-493C86730C28}" srcOrd="2" destOrd="0" presId="urn:microsoft.com/office/officeart/2005/8/layout/equati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46216A-7FCB-49FC-B1FE-359BB6CE6836}" type="doc">
      <dgm:prSet loTypeId="urn:microsoft.com/office/officeart/2005/8/layout/list1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0FC40DE5-266A-4ABC-871C-70A9DA1162FE}">
      <dgm:prSet phldrT="[Текст]" custT="1"/>
      <dgm:spPr/>
      <dgm:t>
        <a:bodyPr/>
        <a:lstStyle/>
        <a:p>
          <a:r>
            <a:rPr lang="ru-RU" sz="2800" dirty="0" smtClean="0"/>
            <a:t>Гигиенические требования при письме</a:t>
          </a:r>
          <a:endParaRPr lang="ru-RU" sz="2800" dirty="0"/>
        </a:p>
      </dgm:t>
    </dgm:pt>
    <dgm:pt modelId="{0221BF97-CC82-4CC8-8060-DBEDF1E3E447}" type="parTrans" cxnId="{471108D0-985B-4E64-8440-88B5EF5BCCBC}">
      <dgm:prSet/>
      <dgm:spPr/>
      <dgm:t>
        <a:bodyPr/>
        <a:lstStyle/>
        <a:p>
          <a:endParaRPr lang="ru-RU"/>
        </a:p>
      </dgm:t>
    </dgm:pt>
    <dgm:pt modelId="{F0A8928E-E1B7-4562-89CE-B95E9EA7C4F2}" type="sibTrans" cxnId="{471108D0-985B-4E64-8440-88B5EF5BCCBC}">
      <dgm:prSet/>
      <dgm:spPr/>
      <dgm:t>
        <a:bodyPr/>
        <a:lstStyle/>
        <a:p>
          <a:endParaRPr lang="ru-RU"/>
        </a:p>
      </dgm:t>
    </dgm:pt>
    <dgm:pt modelId="{2DAFEA1C-39EC-47F8-BFFC-426CE9304897}">
      <dgm:prSet phldrT="[Текст]" custT="1"/>
      <dgm:spPr/>
      <dgm:t>
        <a:bodyPr/>
        <a:lstStyle/>
        <a:p>
          <a:r>
            <a:rPr lang="ru-RU" sz="2800" dirty="0" smtClean="0"/>
            <a:t>Развитие мелкой моторики</a:t>
          </a:r>
          <a:endParaRPr lang="ru-RU" sz="2800" dirty="0"/>
        </a:p>
      </dgm:t>
    </dgm:pt>
    <dgm:pt modelId="{35627FD1-76E1-4BD3-B38B-91C1E42E6802}" type="parTrans" cxnId="{5518414B-2A3E-4461-B3CF-659F854DBBFE}">
      <dgm:prSet/>
      <dgm:spPr/>
      <dgm:t>
        <a:bodyPr/>
        <a:lstStyle/>
        <a:p>
          <a:endParaRPr lang="ru-RU"/>
        </a:p>
      </dgm:t>
    </dgm:pt>
    <dgm:pt modelId="{BC5F90FC-53AD-440D-A0D4-AE5E0501FF86}" type="sibTrans" cxnId="{5518414B-2A3E-4461-B3CF-659F854DBBFE}">
      <dgm:prSet/>
      <dgm:spPr/>
      <dgm:t>
        <a:bodyPr/>
        <a:lstStyle/>
        <a:p>
          <a:endParaRPr lang="ru-RU"/>
        </a:p>
      </dgm:t>
    </dgm:pt>
    <dgm:pt modelId="{1A6EF5FD-AA83-4717-9E6F-153C5ED32379}">
      <dgm:prSet phldrT="[Текст]" custT="1"/>
      <dgm:spPr/>
      <dgm:t>
        <a:bodyPr/>
        <a:lstStyle/>
        <a:p>
          <a:r>
            <a:rPr lang="ru-RU" sz="2800" dirty="0" smtClean="0"/>
            <a:t>Ориентация в пространстве листа тетради в пространстве классной доски.</a:t>
          </a:r>
          <a:endParaRPr lang="ru-RU" sz="2800" dirty="0"/>
        </a:p>
      </dgm:t>
    </dgm:pt>
    <dgm:pt modelId="{54A081B5-95B4-4864-A523-F1F01F9EE742}" type="parTrans" cxnId="{E5F5229D-1AD3-4004-8C86-079A99DAC955}">
      <dgm:prSet/>
      <dgm:spPr/>
      <dgm:t>
        <a:bodyPr/>
        <a:lstStyle/>
        <a:p>
          <a:endParaRPr lang="ru-RU"/>
        </a:p>
      </dgm:t>
    </dgm:pt>
    <dgm:pt modelId="{C2578660-5E8E-4D78-8199-F31025389677}" type="sibTrans" cxnId="{E5F5229D-1AD3-4004-8C86-079A99DAC955}">
      <dgm:prSet/>
      <dgm:spPr/>
      <dgm:t>
        <a:bodyPr/>
        <a:lstStyle/>
        <a:p>
          <a:endParaRPr lang="ru-RU"/>
        </a:p>
      </dgm:t>
    </dgm:pt>
    <dgm:pt modelId="{03F12714-0A7A-488D-A107-89D5349BCF14}" type="pres">
      <dgm:prSet presAssocID="{6646216A-7FCB-49FC-B1FE-359BB6CE683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0715D8-95CE-434F-AB59-EB776FDBF04C}" type="pres">
      <dgm:prSet presAssocID="{0FC40DE5-266A-4ABC-871C-70A9DA1162FE}" presName="parentLin" presStyleCnt="0"/>
      <dgm:spPr/>
    </dgm:pt>
    <dgm:pt modelId="{6C13D1BE-1341-4805-8882-1A0C29CA1957}" type="pres">
      <dgm:prSet presAssocID="{0FC40DE5-266A-4ABC-871C-70A9DA1162F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76F8983-AFB1-4B3E-91F0-3A7E3F015DDA}" type="pres">
      <dgm:prSet presAssocID="{0FC40DE5-266A-4ABC-871C-70A9DA1162FE}" presName="parentText" presStyleLbl="node1" presStyleIdx="0" presStyleCnt="3" custScaleX="100985" custScaleY="195252" custLinFactX="1971" custLinFactNeighborX="100000" custLinFactNeighborY="362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B8D78-E4B4-4075-ADA9-CA52EECA9D42}" type="pres">
      <dgm:prSet presAssocID="{0FC40DE5-266A-4ABC-871C-70A9DA1162FE}" presName="negativeSpace" presStyleCnt="0"/>
      <dgm:spPr/>
    </dgm:pt>
    <dgm:pt modelId="{147A1326-4C73-4647-A0E2-87ED8F3F4DD0}" type="pres">
      <dgm:prSet presAssocID="{0FC40DE5-266A-4ABC-871C-70A9DA1162FE}" presName="childText" presStyleLbl="conFgAcc1" presStyleIdx="0" presStyleCnt="3">
        <dgm:presLayoutVars>
          <dgm:bulletEnabled val="1"/>
        </dgm:presLayoutVars>
      </dgm:prSet>
      <dgm:spPr/>
    </dgm:pt>
    <dgm:pt modelId="{9F454024-DA68-4BDE-A668-CB44AF97EAFA}" type="pres">
      <dgm:prSet presAssocID="{F0A8928E-E1B7-4562-89CE-B95E9EA7C4F2}" presName="spaceBetweenRectangles" presStyleCnt="0"/>
      <dgm:spPr/>
    </dgm:pt>
    <dgm:pt modelId="{4AC09E6B-A79C-429C-A984-CEA146122A79}" type="pres">
      <dgm:prSet presAssocID="{2DAFEA1C-39EC-47F8-BFFC-426CE9304897}" presName="parentLin" presStyleCnt="0"/>
      <dgm:spPr/>
    </dgm:pt>
    <dgm:pt modelId="{BDF8643D-E58B-4878-BE0D-17E0A6A4FC0B}" type="pres">
      <dgm:prSet presAssocID="{2DAFEA1C-39EC-47F8-BFFC-426CE930489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B8D315C-ADA0-4A95-84C6-D934F8C78413}" type="pres">
      <dgm:prSet presAssocID="{2DAFEA1C-39EC-47F8-BFFC-426CE9304897}" presName="parentText" presStyleLbl="node1" presStyleIdx="1" presStyleCnt="3" custScaleX="100986" custScaleY="172600" custLinFactX="1971" custLinFactNeighborX="100000" custLinFactNeighborY="513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38140-552A-4C58-A4CD-96C630298539}" type="pres">
      <dgm:prSet presAssocID="{2DAFEA1C-39EC-47F8-BFFC-426CE9304897}" presName="negativeSpace" presStyleCnt="0"/>
      <dgm:spPr/>
    </dgm:pt>
    <dgm:pt modelId="{B9ED9996-0275-4D13-8EA7-8E771AE7F44E}" type="pres">
      <dgm:prSet presAssocID="{2DAFEA1C-39EC-47F8-BFFC-426CE9304897}" presName="childText" presStyleLbl="conFgAcc1" presStyleIdx="1" presStyleCnt="3" custLinFactY="100000" custLinFactNeighborX="-1034" custLinFactNeighborY="118996">
        <dgm:presLayoutVars>
          <dgm:bulletEnabled val="1"/>
        </dgm:presLayoutVars>
      </dgm:prSet>
      <dgm:spPr/>
    </dgm:pt>
    <dgm:pt modelId="{CDF7F07A-8F6C-4FEA-A912-877B5B0E8147}" type="pres">
      <dgm:prSet presAssocID="{BC5F90FC-53AD-440D-A0D4-AE5E0501FF86}" presName="spaceBetweenRectangles" presStyleCnt="0"/>
      <dgm:spPr/>
    </dgm:pt>
    <dgm:pt modelId="{F76B3174-05FD-4054-9C47-42986946228F}" type="pres">
      <dgm:prSet presAssocID="{1A6EF5FD-AA83-4717-9E6F-153C5ED32379}" presName="parentLin" presStyleCnt="0"/>
      <dgm:spPr/>
    </dgm:pt>
    <dgm:pt modelId="{353DF7DC-C9E5-471B-8F0A-DA44C263B8E8}" type="pres">
      <dgm:prSet presAssocID="{1A6EF5FD-AA83-4717-9E6F-153C5ED3237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8727B4D-FCE5-4D1A-A77B-39B2086A258E}" type="pres">
      <dgm:prSet presAssocID="{1A6EF5FD-AA83-4717-9E6F-153C5ED32379}" presName="parentText" presStyleLbl="node1" presStyleIdx="2" presStyleCnt="3" custScaleX="111330" custScaleY="308476" custLinFactY="97074" custLinFactNeighborX="4497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44E16-ABA8-4F65-8BF6-1E0E0D38C7B1}" type="pres">
      <dgm:prSet presAssocID="{1A6EF5FD-AA83-4717-9E6F-153C5ED32379}" presName="negativeSpace" presStyleCnt="0"/>
      <dgm:spPr/>
    </dgm:pt>
    <dgm:pt modelId="{18F1111F-D9AF-42E2-9C43-B5F613F103CF}" type="pres">
      <dgm:prSet presAssocID="{1A6EF5FD-AA83-4717-9E6F-153C5ED3237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5F5229D-1AD3-4004-8C86-079A99DAC955}" srcId="{6646216A-7FCB-49FC-B1FE-359BB6CE6836}" destId="{1A6EF5FD-AA83-4717-9E6F-153C5ED32379}" srcOrd="2" destOrd="0" parTransId="{54A081B5-95B4-4864-A523-F1F01F9EE742}" sibTransId="{C2578660-5E8E-4D78-8199-F31025389677}"/>
    <dgm:cxn modelId="{FCABC4A2-2C2C-4F29-A295-1005D25710B6}" type="presOf" srcId="{2DAFEA1C-39EC-47F8-BFFC-426CE9304897}" destId="{8B8D315C-ADA0-4A95-84C6-D934F8C78413}" srcOrd="1" destOrd="0" presId="urn:microsoft.com/office/officeart/2005/8/layout/list1"/>
    <dgm:cxn modelId="{471108D0-985B-4E64-8440-88B5EF5BCCBC}" srcId="{6646216A-7FCB-49FC-B1FE-359BB6CE6836}" destId="{0FC40DE5-266A-4ABC-871C-70A9DA1162FE}" srcOrd="0" destOrd="0" parTransId="{0221BF97-CC82-4CC8-8060-DBEDF1E3E447}" sibTransId="{F0A8928E-E1B7-4562-89CE-B95E9EA7C4F2}"/>
    <dgm:cxn modelId="{8F15FAD8-DD86-4188-BC56-D301319DD4BF}" type="presOf" srcId="{2DAFEA1C-39EC-47F8-BFFC-426CE9304897}" destId="{BDF8643D-E58B-4878-BE0D-17E0A6A4FC0B}" srcOrd="0" destOrd="0" presId="urn:microsoft.com/office/officeart/2005/8/layout/list1"/>
    <dgm:cxn modelId="{9F41FEC4-6978-4E25-A176-46B8772CF0DE}" type="presOf" srcId="{6646216A-7FCB-49FC-B1FE-359BB6CE6836}" destId="{03F12714-0A7A-488D-A107-89D5349BCF14}" srcOrd="0" destOrd="0" presId="urn:microsoft.com/office/officeart/2005/8/layout/list1"/>
    <dgm:cxn modelId="{5BB4FB19-05E0-4C3E-B2A0-8942C2B2756A}" type="presOf" srcId="{1A6EF5FD-AA83-4717-9E6F-153C5ED32379}" destId="{E8727B4D-FCE5-4D1A-A77B-39B2086A258E}" srcOrd="1" destOrd="0" presId="urn:microsoft.com/office/officeart/2005/8/layout/list1"/>
    <dgm:cxn modelId="{350673F7-DED0-4FB3-A350-DAAAB974FED4}" type="presOf" srcId="{0FC40DE5-266A-4ABC-871C-70A9DA1162FE}" destId="{6C13D1BE-1341-4805-8882-1A0C29CA1957}" srcOrd="0" destOrd="0" presId="urn:microsoft.com/office/officeart/2005/8/layout/list1"/>
    <dgm:cxn modelId="{5518414B-2A3E-4461-B3CF-659F854DBBFE}" srcId="{6646216A-7FCB-49FC-B1FE-359BB6CE6836}" destId="{2DAFEA1C-39EC-47F8-BFFC-426CE9304897}" srcOrd="1" destOrd="0" parTransId="{35627FD1-76E1-4BD3-B38B-91C1E42E6802}" sibTransId="{BC5F90FC-53AD-440D-A0D4-AE5E0501FF86}"/>
    <dgm:cxn modelId="{085AAA99-04BB-4E56-8B4B-1350C555A521}" type="presOf" srcId="{1A6EF5FD-AA83-4717-9E6F-153C5ED32379}" destId="{353DF7DC-C9E5-471B-8F0A-DA44C263B8E8}" srcOrd="0" destOrd="0" presId="urn:microsoft.com/office/officeart/2005/8/layout/list1"/>
    <dgm:cxn modelId="{810BF621-A322-44D6-AE70-D0C7E40B79FE}" type="presOf" srcId="{0FC40DE5-266A-4ABC-871C-70A9DA1162FE}" destId="{176F8983-AFB1-4B3E-91F0-3A7E3F015DDA}" srcOrd="1" destOrd="0" presId="urn:microsoft.com/office/officeart/2005/8/layout/list1"/>
    <dgm:cxn modelId="{293F6F8F-09CF-4D09-B03E-BF34DA3480C8}" type="presParOf" srcId="{03F12714-0A7A-488D-A107-89D5349BCF14}" destId="{4D0715D8-95CE-434F-AB59-EB776FDBF04C}" srcOrd="0" destOrd="0" presId="urn:microsoft.com/office/officeart/2005/8/layout/list1"/>
    <dgm:cxn modelId="{91FAD84E-96E0-4FA2-9A69-8A078001963E}" type="presParOf" srcId="{4D0715D8-95CE-434F-AB59-EB776FDBF04C}" destId="{6C13D1BE-1341-4805-8882-1A0C29CA1957}" srcOrd="0" destOrd="0" presId="urn:microsoft.com/office/officeart/2005/8/layout/list1"/>
    <dgm:cxn modelId="{593F2878-00CC-4C17-AC43-3E766DAD40DA}" type="presParOf" srcId="{4D0715D8-95CE-434F-AB59-EB776FDBF04C}" destId="{176F8983-AFB1-4B3E-91F0-3A7E3F015DDA}" srcOrd="1" destOrd="0" presId="urn:microsoft.com/office/officeart/2005/8/layout/list1"/>
    <dgm:cxn modelId="{E6A8ACCA-48B6-4726-927F-6B8E61293BEF}" type="presParOf" srcId="{03F12714-0A7A-488D-A107-89D5349BCF14}" destId="{8ADB8D78-E4B4-4075-ADA9-CA52EECA9D42}" srcOrd="1" destOrd="0" presId="urn:microsoft.com/office/officeart/2005/8/layout/list1"/>
    <dgm:cxn modelId="{A66CD3A3-AB8D-43D0-8B87-C7558675A166}" type="presParOf" srcId="{03F12714-0A7A-488D-A107-89D5349BCF14}" destId="{147A1326-4C73-4647-A0E2-87ED8F3F4DD0}" srcOrd="2" destOrd="0" presId="urn:microsoft.com/office/officeart/2005/8/layout/list1"/>
    <dgm:cxn modelId="{A1891444-AD90-43E0-B741-06BA93D6E1C0}" type="presParOf" srcId="{03F12714-0A7A-488D-A107-89D5349BCF14}" destId="{9F454024-DA68-4BDE-A668-CB44AF97EAFA}" srcOrd="3" destOrd="0" presId="urn:microsoft.com/office/officeart/2005/8/layout/list1"/>
    <dgm:cxn modelId="{896FFFAE-3C2D-4FDB-93F3-49060A04E8D4}" type="presParOf" srcId="{03F12714-0A7A-488D-A107-89D5349BCF14}" destId="{4AC09E6B-A79C-429C-A984-CEA146122A79}" srcOrd="4" destOrd="0" presId="urn:microsoft.com/office/officeart/2005/8/layout/list1"/>
    <dgm:cxn modelId="{2E9A322D-6CD6-4F52-9295-B8897EA00246}" type="presParOf" srcId="{4AC09E6B-A79C-429C-A984-CEA146122A79}" destId="{BDF8643D-E58B-4878-BE0D-17E0A6A4FC0B}" srcOrd="0" destOrd="0" presId="urn:microsoft.com/office/officeart/2005/8/layout/list1"/>
    <dgm:cxn modelId="{BA85A3BF-4D1A-4945-A3FC-18705A950E58}" type="presParOf" srcId="{4AC09E6B-A79C-429C-A984-CEA146122A79}" destId="{8B8D315C-ADA0-4A95-84C6-D934F8C78413}" srcOrd="1" destOrd="0" presId="urn:microsoft.com/office/officeart/2005/8/layout/list1"/>
    <dgm:cxn modelId="{34AF5B96-3511-47E4-B640-80B801A0F262}" type="presParOf" srcId="{03F12714-0A7A-488D-A107-89D5349BCF14}" destId="{2D338140-552A-4C58-A4CD-96C630298539}" srcOrd="5" destOrd="0" presId="urn:microsoft.com/office/officeart/2005/8/layout/list1"/>
    <dgm:cxn modelId="{9A0524B2-79D5-403A-8922-03C384410927}" type="presParOf" srcId="{03F12714-0A7A-488D-A107-89D5349BCF14}" destId="{B9ED9996-0275-4D13-8EA7-8E771AE7F44E}" srcOrd="6" destOrd="0" presId="urn:microsoft.com/office/officeart/2005/8/layout/list1"/>
    <dgm:cxn modelId="{6F378635-D552-4B84-B239-EB074CE87369}" type="presParOf" srcId="{03F12714-0A7A-488D-A107-89D5349BCF14}" destId="{CDF7F07A-8F6C-4FEA-A912-877B5B0E8147}" srcOrd="7" destOrd="0" presId="urn:microsoft.com/office/officeart/2005/8/layout/list1"/>
    <dgm:cxn modelId="{6287D99B-993A-4799-906A-30D12997F5E7}" type="presParOf" srcId="{03F12714-0A7A-488D-A107-89D5349BCF14}" destId="{F76B3174-05FD-4054-9C47-42986946228F}" srcOrd="8" destOrd="0" presId="urn:microsoft.com/office/officeart/2005/8/layout/list1"/>
    <dgm:cxn modelId="{94D38D97-DE2C-481B-A348-B4AB0B5CDE80}" type="presParOf" srcId="{F76B3174-05FD-4054-9C47-42986946228F}" destId="{353DF7DC-C9E5-471B-8F0A-DA44C263B8E8}" srcOrd="0" destOrd="0" presId="urn:microsoft.com/office/officeart/2005/8/layout/list1"/>
    <dgm:cxn modelId="{FF82557C-0110-4596-9C9B-74677149ADEC}" type="presParOf" srcId="{F76B3174-05FD-4054-9C47-42986946228F}" destId="{E8727B4D-FCE5-4D1A-A77B-39B2086A258E}" srcOrd="1" destOrd="0" presId="urn:microsoft.com/office/officeart/2005/8/layout/list1"/>
    <dgm:cxn modelId="{242CC112-E43F-43FA-9425-D590B0D40832}" type="presParOf" srcId="{03F12714-0A7A-488D-A107-89D5349BCF14}" destId="{06644E16-ABA8-4F65-8BF6-1E0E0D38C7B1}" srcOrd="9" destOrd="0" presId="urn:microsoft.com/office/officeart/2005/8/layout/list1"/>
    <dgm:cxn modelId="{F0B118BC-70C9-4F95-9338-2C73DFC85AE4}" type="presParOf" srcId="{03F12714-0A7A-488D-A107-89D5349BCF14}" destId="{18F1111F-D9AF-42E2-9C43-B5F613F103CF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16A39B-059C-44AA-8066-792BA667E5A2}" type="doc">
      <dgm:prSet loTypeId="urn:microsoft.com/office/officeart/2005/8/layout/venn1" loCatId="relationship" qsTypeId="urn:microsoft.com/office/officeart/2005/8/quickstyle/simple1#4" qsCatId="simple" csTypeId="urn:microsoft.com/office/officeart/2005/8/colors/accent1_2#4" csCatId="accent1" phldr="1"/>
      <dgm:spPr/>
    </dgm:pt>
    <dgm:pt modelId="{5042C98B-628B-46B8-9E7A-6454D6359BD0}">
      <dgm:prSet phldrT="[Текст]"/>
      <dgm:spPr>
        <a:solidFill>
          <a:schemeClr val="tx2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ru-RU" dirty="0" smtClean="0"/>
            <a:t>Развитие мелкой моторики</a:t>
          </a:r>
          <a:endParaRPr lang="ru-RU" dirty="0"/>
        </a:p>
      </dgm:t>
    </dgm:pt>
    <dgm:pt modelId="{0C37760C-7667-47ED-8D3C-4ACE9A43ACDF}" type="parTrans" cxnId="{0F2596DE-9FBA-412B-B3FD-0FFF1CA06543}">
      <dgm:prSet/>
      <dgm:spPr/>
      <dgm:t>
        <a:bodyPr/>
        <a:lstStyle/>
        <a:p>
          <a:endParaRPr lang="ru-RU"/>
        </a:p>
      </dgm:t>
    </dgm:pt>
    <dgm:pt modelId="{D93257CD-5B1E-4926-AC78-6A0516F85F23}" type="sibTrans" cxnId="{0F2596DE-9FBA-412B-B3FD-0FFF1CA06543}">
      <dgm:prSet/>
      <dgm:spPr/>
      <dgm:t>
        <a:bodyPr/>
        <a:lstStyle/>
        <a:p>
          <a:endParaRPr lang="ru-RU"/>
        </a:p>
      </dgm:t>
    </dgm:pt>
    <dgm:pt modelId="{2269BB47-0E40-4A7D-AAF5-B0C8A005A96B}">
      <dgm:prSet phldrT="[Текст]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endParaRPr lang="ru-RU" dirty="0" smtClean="0"/>
        </a:p>
        <a:p>
          <a:pPr algn="ctr"/>
          <a:r>
            <a:rPr lang="ru-RU" dirty="0" smtClean="0"/>
            <a:t>Выполнять  пальчиковую гимнастику и упражнения для рук </a:t>
          </a:r>
          <a:endParaRPr lang="ru-RU" dirty="0"/>
        </a:p>
      </dgm:t>
    </dgm:pt>
    <dgm:pt modelId="{3FFE484B-A5E4-4B59-990C-A8DD0F885504}" type="parTrans" cxnId="{EA295975-0BDE-455C-9F9F-8A2AA4C562F2}">
      <dgm:prSet/>
      <dgm:spPr/>
      <dgm:t>
        <a:bodyPr/>
        <a:lstStyle/>
        <a:p>
          <a:endParaRPr lang="ru-RU"/>
        </a:p>
      </dgm:t>
    </dgm:pt>
    <dgm:pt modelId="{63746458-D4B8-43D6-B2B5-D05F30FAF3A5}" type="sibTrans" cxnId="{EA295975-0BDE-455C-9F9F-8A2AA4C562F2}">
      <dgm:prSet/>
      <dgm:spPr/>
      <dgm:t>
        <a:bodyPr/>
        <a:lstStyle/>
        <a:p>
          <a:endParaRPr lang="ru-RU"/>
        </a:p>
      </dgm:t>
    </dgm:pt>
    <dgm:pt modelId="{33E74F55-0016-4E38-8041-C202FBD92854}">
      <dgm:prSet phldrT="[Текст]"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Развитие мелких мышц пальцев и свободы движения руки</a:t>
          </a:r>
          <a:endParaRPr lang="ru-RU" dirty="0"/>
        </a:p>
      </dgm:t>
    </dgm:pt>
    <dgm:pt modelId="{A4C2EF56-D9C0-45A1-B91C-71B8F25057F8}" type="parTrans" cxnId="{93B1B055-4C7B-4CF8-B37D-19447B7BE142}">
      <dgm:prSet/>
      <dgm:spPr/>
      <dgm:t>
        <a:bodyPr/>
        <a:lstStyle/>
        <a:p>
          <a:endParaRPr lang="ru-RU"/>
        </a:p>
      </dgm:t>
    </dgm:pt>
    <dgm:pt modelId="{7A19D8F0-FB82-486F-B32A-38D61DD013B8}" type="sibTrans" cxnId="{93B1B055-4C7B-4CF8-B37D-19447B7BE142}">
      <dgm:prSet/>
      <dgm:spPr/>
      <dgm:t>
        <a:bodyPr/>
        <a:lstStyle/>
        <a:p>
          <a:endParaRPr lang="ru-RU"/>
        </a:p>
      </dgm:t>
    </dgm:pt>
    <dgm:pt modelId="{BFFA1631-7FFF-4841-9B84-88BEF83F3DBB}" type="pres">
      <dgm:prSet presAssocID="{BA16A39B-059C-44AA-8066-792BA667E5A2}" presName="compositeShape" presStyleCnt="0">
        <dgm:presLayoutVars>
          <dgm:chMax val="7"/>
          <dgm:dir/>
          <dgm:resizeHandles val="exact"/>
        </dgm:presLayoutVars>
      </dgm:prSet>
      <dgm:spPr/>
    </dgm:pt>
    <dgm:pt modelId="{DC66EFF6-46F9-4016-BF37-00BB027F57F4}" type="pres">
      <dgm:prSet presAssocID="{5042C98B-628B-46B8-9E7A-6454D6359BD0}" presName="circ1" presStyleLbl="vennNode1" presStyleIdx="0" presStyleCnt="3" custScaleX="206041" custScaleY="59204" custLinFactNeighborX="3519" custLinFactNeighborY="-12282"/>
      <dgm:spPr/>
      <dgm:t>
        <a:bodyPr/>
        <a:lstStyle/>
        <a:p>
          <a:endParaRPr lang="ru-RU"/>
        </a:p>
      </dgm:t>
    </dgm:pt>
    <dgm:pt modelId="{C000CD7A-C0E4-472C-814D-6823981AC192}" type="pres">
      <dgm:prSet presAssocID="{5042C98B-628B-46B8-9E7A-6454D6359BD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D0916-BF6D-42F2-823C-ADEC5E0AA6E3}" type="pres">
      <dgm:prSet presAssocID="{2269BB47-0E40-4A7D-AAF5-B0C8A005A96B}" presName="circ2" presStyleLbl="vennNode1" presStyleIdx="1" presStyleCnt="3" custScaleX="108953" custLinFactNeighborX="59973" custLinFactNeighborY="20243"/>
      <dgm:spPr/>
      <dgm:t>
        <a:bodyPr/>
        <a:lstStyle/>
        <a:p>
          <a:endParaRPr lang="ru-RU"/>
        </a:p>
      </dgm:t>
    </dgm:pt>
    <dgm:pt modelId="{A4959F71-56AB-48CD-897F-5FE51152F307}" type="pres">
      <dgm:prSet presAssocID="{2269BB47-0E40-4A7D-AAF5-B0C8A005A96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8209A-3D12-4174-BB78-97CA4A1F0767}" type="pres">
      <dgm:prSet presAssocID="{33E74F55-0016-4E38-8041-C202FBD92854}" presName="circ3" presStyleLbl="vennNode1" presStyleIdx="2" presStyleCnt="3" custScaleX="114780" custLinFactNeighborX="-30128" custLinFactNeighborY="37956"/>
      <dgm:spPr/>
      <dgm:t>
        <a:bodyPr/>
        <a:lstStyle/>
        <a:p>
          <a:endParaRPr lang="ru-RU"/>
        </a:p>
      </dgm:t>
    </dgm:pt>
    <dgm:pt modelId="{A2C69C08-2C4C-4ABF-B157-ACE4F8012D98}" type="pres">
      <dgm:prSet presAssocID="{33E74F55-0016-4E38-8041-C202FBD9285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230F57-4D84-4042-895C-AF318E7C9D53}" type="presOf" srcId="{2269BB47-0E40-4A7D-AAF5-B0C8A005A96B}" destId="{A4959F71-56AB-48CD-897F-5FE51152F307}" srcOrd="1" destOrd="0" presId="urn:microsoft.com/office/officeart/2005/8/layout/venn1"/>
    <dgm:cxn modelId="{1EA1E4D5-3CD8-4093-BDD0-DA4844812EB7}" type="presOf" srcId="{33E74F55-0016-4E38-8041-C202FBD92854}" destId="{C4D8209A-3D12-4174-BB78-97CA4A1F0767}" srcOrd="0" destOrd="0" presId="urn:microsoft.com/office/officeart/2005/8/layout/venn1"/>
    <dgm:cxn modelId="{0F2596DE-9FBA-412B-B3FD-0FFF1CA06543}" srcId="{BA16A39B-059C-44AA-8066-792BA667E5A2}" destId="{5042C98B-628B-46B8-9E7A-6454D6359BD0}" srcOrd="0" destOrd="0" parTransId="{0C37760C-7667-47ED-8D3C-4ACE9A43ACDF}" sibTransId="{D93257CD-5B1E-4926-AC78-6A0516F85F23}"/>
    <dgm:cxn modelId="{EA295975-0BDE-455C-9F9F-8A2AA4C562F2}" srcId="{BA16A39B-059C-44AA-8066-792BA667E5A2}" destId="{2269BB47-0E40-4A7D-AAF5-B0C8A005A96B}" srcOrd="1" destOrd="0" parTransId="{3FFE484B-A5E4-4B59-990C-A8DD0F885504}" sibTransId="{63746458-D4B8-43D6-B2B5-D05F30FAF3A5}"/>
    <dgm:cxn modelId="{185E4539-B617-4C10-A488-513F3054BB6C}" type="presOf" srcId="{2269BB47-0E40-4A7D-AAF5-B0C8A005A96B}" destId="{FE9D0916-BF6D-42F2-823C-ADEC5E0AA6E3}" srcOrd="0" destOrd="0" presId="urn:microsoft.com/office/officeart/2005/8/layout/venn1"/>
    <dgm:cxn modelId="{93B1B055-4C7B-4CF8-B37D-19447B7BE142}" srcId="{BA16A39B-059C-44AA-8066-792BA667E5A2}" destId="{33E74F55-0016-4E38-8041-C202FBD92854}" srcOrd="2" destOrd="0" parTransId="{A4C2EF56-D9C0-45A1-B91C-71B8F25057F8}" sibTransId="{7A19D8F0-FB82-486F-B32A-38D61DD013B8}"/>
    <dgm:cxn modelId="{312F33A5-9099-469D-B9FA-2BA1CEBB749F}" type="presOf" srcId="{33E74F55-0016-4E38-8041-C202FBD92854}" destId="{A2C69C08-2C4C-4ABF-B157-ACE4F8012D98}" srcOrd="1" destOrd="0" presId="urn:microsoft.com/office/officeart/2005/8/layout/venn1"/>
    <dgm:cxn modelId="{6164A6BC-B502-454D-A957-1E095C42DC03}" type="presOf" srcId="{5042C98B-628B-46B8-9E7A-6454D6359BD0}" destId="{C000CD7A-C0E4-472C-814D-6823981AC192}" srcOrd="1" destOrd="0" presId="urn:microsoft.com/office/officeart/2005/8/layout/venn1"/>
    <dgm:cxn modelId="{F9E72915-62CF-4DCB-AD78-65A198497DCA}" type="presOf" srcId="{5042C98B-628B-46B8-9E7A-6454D6359BD0}" destId="{DC66EFF6-46F9-4016-BF37-00BB027F57F4}" srcOrd="0" destOrd="0" presId="urn:microsoft.com/office/officeart/2005/8/layout/venn1"/>
    <dgm:cxn modelId="{E7E60012-6869-4CCB-83AF-09B5CFB26EE2}" type="presOf" srcId="{BA16A39B-059C-44AA-8066-792BA667E5A2}" destId="{BFFA1631-7FFF-4841-9B84-88BEF83F3DBB}" srcOrd="0" destOrd="0" presId="urn:microsoft.com/office/officeart/2005/8/layout/venn1"/>
    <dgm:cxn modelId="{72FDFFDB-8BF5-48EB-ABF0-F12437AE98EF}" type="presParOf" srcId="{BFFA1631-7FFF-4841-9B84-88BEF83F3DBB}" destId="{DC66EFF6-46F9-4016-BF37-00BB027F57F4}" srcOrd="0" destOrd="0" presId="urn:microsoft.com/office/officeart/2005/8/layout/venn1"/>
    <dgm:cxn modelId="{9FB78568-A254-4E0D-ADDC-BD3D09C59083}" type="presParOf" srcId="{BFFA1631-7FFF-4841-9B84-88BEF83F3DBB}" destId="{C000CD7A-C0E4-472C-814D-6823981AC192}" srcOrd="1" destOrd="0" presId="urn:microsoft.com/office/officeart/2005/8/layout/venn1"/>
    <dgm:cxn modelId="{18D0E7C1-D665-492C-8272-A07EFDC74C03}" type="presParOf" srcId="{BFFA1631-7FFF-4841-9B84-88BEF83F3DBB}" destId="{FE9D0916-BF6D-42F2-823C-ADEC5E0AA6E3}" srcOrd="2" destOrd="0" presId="urn:microsoft.com/office/officeart/2005/8/layout/venn1"/>
    <dgm:cxn modelId="{308380DF-6A31-43DA-AEA5-DF86FE837B77}" type="presParOf" srcId="{BFFA1631-7FFF-4841-9B84-88BEF83F3DBB}" destId="{A4959F71-56AB-48CD-897F-5FE51152F307}" srcOrd="3" destOrd="0" presId="urn:microsoft.com/office/officeart/2005/8/layout/venn1"/>
    <dgm:cxn modelId="{728F93F1-B5B4-4634-90D7-776E5FBBB85B}" type="presParOf" srcId="{BFFA1631-7FFF-4841-9B84-88BEF83F3DBB}" destId="{C4D8209A-3D12-4174-BB78-97CA4A1F0767}" srcOrd="4" destOrd="0" presId="urn:microsoft.com/office/officeart/2005/8/layout/venn1"/>
    <dgm:cxn modelId="{455F4435-9AF3-484F-9B5C-FA5AA01673A3}" type="presParOf" srcId="{BFFA1631-7FFF-4841-9B84-88BEF83F3DBB}" destId="{A2C69C08-2C4C-4ABF-B157-ACE4F8012D98}" srcOrd="5" destOrd="0" presId="urn:microsoft.com/office/officeart/2005/8/layout/venn1"/>
  </dgm:cxnLst>
  <dgm:bg>
    <a:solidFill>
      <a:schemeClr val="bg2"/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F60C98-FB1D-4487-B874-ED6F44D2E48E}" type="doc">
      <dgm:prSet loTypeId="urn:microsoft.com/office/officeart/2005/8/layout/hList6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5B7E4833-B3A2-45A4-9AF6-E46F8A00D1FC}">
      <dgm:prSet phldrT="[Текст]" phldr="1"/>
      <dgm:spPr/>
      <dgm:t>
        <a:bodyPr/>
        <a:lstStyle/>
        <a:p>
          <a:endParaRPr lang="ru-RU" sz="1000" dirty="0"/>
        </a:p>
      </dgm:t>
    </dgm:pt>
    <dgm:pt modelId="{6CDF3242-D336-499F-A277-D2453431B6C9}">
      <dgm:prSet phldrT="[Текст]" custT="1"/>
      <dgm:spPr/>
      <dgm:t>
        <a:bodyPr/>
        <a:lstStyle/>
        <a:p>
          <a:r>
            <a:rPr lang="ru-RU" sz="2400" dirty="0" smtClean="0"/>
            <a:t>Автоматизация – этап образования навыка как действия</a:t>
          </a:r>
          <a:endParaRPr lang="ru-RU" sz="2400" dirty="0"/>
        </a:p>
      </dgm:t>
    </dgm:pt>
    <dgm:pt modelId="{544B8559-CE32-406E-94FE-C5EC043C6A6F}" type="sibTrans" cxnId="{E63D2896-9453-4900-A2D2-DD2C059EB343}">
      <dgm:prSet/>
      <dgm:spPr/>
      <dgm:t>
        <a:bodyPr/>
        <a:lstStyle/>
        <a:p>
          <a:endParaRPr lang="ru-RU"/>
        </a:p>
      </dgm:t>
    </dgm:pt>
    <dgm:pt modelId="{FBF0DA37-D64B-478F-98E5-89731599D4FF}" type="parTrans" cxnId="{E63D2896-9453-4900-A2D2-DD2C059EB343}">
      <dgm:prSet/>
      <dgm:spPr/>
      <dgm:t>
        <a:bodyPr/>
        <a:lstStyle/>
        <a:p>
          <a:endParaRPr lang="ru-RU"/>
        </a:p>
      </dgm:t>
    </dgm:pt>
    <dgm:pt modelId="{35C4E49C-F0E8-4B00-9DF5-E0BC1C510E97}" type="sibTrans" cxnId="{D71D8F90-980E-4E70-8BA1-53DE83A2C1E6}">
      <dgm:prSet/>
      <dgm:spPr/>
      <dgm:t>
        <a:bodyPr/>
        <a:lstStyle/>
        <a:p>
          <a:endParaRPr lang="ru-RU"/>
        </a:p>
      </dgm:t>
    </dgm:pt>
    <dgm:pt modelId="{2045052C-A5C0-4405-9BD1-C897C3DC0223}" type="parTrans" cxnId="{D71D8F90-980E-4E70-8BA1-53DE83A2C1E6}">
      <dgm:prSet/>
      <dgm:spPr/>
      <dgm:t>
        <a:bodyPr/>
        <a:lstStyle/>
        <a:p>
          <a:endParaRPr lang="ru-RU"/>
        </a:p>
      </dgm:t>
    </dgm:pt>
    <dgm:pt modelId="{F5680105-AB64-4D42-9AE7-140AAC44955A}">
      <dgm:prSet phldrT="[Текст]" custT="1"/>
      <dgm:spPr/>
      <dgm:t>
        <a:bodyPr/>
        <a:lstStyle/>
        <a:p>
          <a:r>
            <a:rPr lang="ru-RU" sz="2400" dirty="0" smtClean="0"/>
            <a:t>Синтетический . Этап соединения отдельных элементов  в целостное  действие.</a:t>
          </a:r>
          <a:endParaRPr lang="ru-RU" sz="2400" dirty="0"/>
        </a:p>
      </dgm:t>
    </dgm:pt>
    <dgm:pt modelId="{883049DA-D962-4A07-873F-BF316B01A686}" type="sibTrans" cxnId="{037EA16A-2BD3-4E1D-9CD0-D2ED2B494A1E}">
      <dgm:prSet/>
      <dgm:spPr/>
      <dgm:t>
        <a:bodyPr/>
        <a:lstStyle/>
        <a:p>
          <a:endParaRPr lang="ru-RU"/>
        </a:p>
      </dgm:t>
    </dgm:pt>
    <dgm:pt modelId="{9344B34F-DA52-4BC5-B13C-BBEEAD75E6B1}" type="parTrans" cxnId="{037EA16A-2BD3-4E1D-9CD0-D2ED2B494A1E}">
      <dgm:prSet/>
      <dgm:spPr/>
      <dgm:t>
        <a:bodyPr/>
        <a:lstStyle/>
        <a:p>
          <a:endParaRPr lang="ru-RU"/>
        </a:p>
      </dgm:t>
    </dgm:pt>
    <dgm:pt modelId="{38096647-FFC6-4339-B258-7915F4B0D169}">
      <dgm:prSet phldrT="[Текст]" phldr="1"/>
      <dgm:spPr/>
      <dgm:t>
        <a:bodyPr/>
        <a:lstStyle/>
        <a:p>
          <a:endParaRPr lang="ru-RU" sz="1500" dirty="0"/>
        </a:p>
      </dgm:t>
    </dgm:pt>
    <dgm:pt modelId="{084FDEC0-2DD0-4154-A129-1CCB418136E8}">
      <dgm:prSet phldrT="[Текст]" custT="1"/>
      <dgm:spPr/>
      <dgm:t>
        <a:bodyPr/>
        <a:lstStyle/>
        <a:p>
          <a:r>
            <a:rPr lang="ru-RU" sz="2400" dirty="0" smtClean="0"/>
            <a:t>Аналитический  (</a:t>
          </a:r>
          <a:r>
            <a:rPr lang="ru-RU" sz="2400" dirty="0" err="1" smtClean="0"/>
            <a:t>вычлене</a:t>
          </a:r>
          <a:endParaRPr lang="ru-RU" sz="2400" dirty="0" smtClean="0"/>
        </a:p>
        <a:p>
          <a:r>
            <a:rPr lang="ru-RU" sz="2400" dirty="0" err="1" smtClean="0"/>
            <a:t>ние</a:t>
          </a:r>
          <a:r>
            <a:rPr lang="en-US" sz="2400" dirty="0" smtClean="0"/>
            <a:t> </a:t>
          </a:r>
          <a:r>
            <a:rPr lang="ru-RU" sz="2400" dirty="0" smtClean="0"/>
            <a:t>отдельных элементов действия и овладение ими.  </a:t>
          </a:r>
          <a:endParaRPr lang="ru-RU" sz="2400" dirty="0"/>
        </a:p>
      </dgm:t>
    </dgm:pt>
    <dgm:pt modelId="{E8E3B30D-AD12-4A19-8CE4-9F389B405C06}" type="sibTrans" cxnId="{BEE2C603-6184-490A-81AA-FE2D0D50BAF1}">
      <dgm:prSet/>
      <dgm:spPr/>
      <dgm:t>
        <a:bodyPr/>
        <a:lstStyle/>
        <a:p>
          <a:endParaRPr lang="ru-RU"/>
        </a:p>
      </dgm:t>
    </dgm:pt>
    <dgm:pt modelId="{13AE623F-F12F-46B3-AEFA-362D0CFABCB2}" type="parTrans" cxnId="{BEE2C603-6184-490A-81AA-FE2D0D50BAF1}">
      <dgm:prSet/>
      <dgm:spPr/>
      <dgm:t>
        <a:bodyPr/>
        <a:lstStyle/>
        <a:p>
          <a:endParaRPr lang="ru-RU"/>
        </a:p>
      </dgm:t>
    </dgm:pt>
    <dgm:pt modelId="{6489C130-61C4-4E87-9B57-E5E24ED34488}" type="sibTrans" cxnId="{47947058-28A1-4AED-A71F-7949DC49FB1E}">
      <dgm:prSet/>
      <dgm:spPr/>
      <dgm:t>
        <a:bodyPr/>
        <a:lstStyle/>
        <a:p>
          <a:endParaRPr lang="ru-RU"/>
        </a:p>
      </dgm:t>
    </dgm:pt>
    <dgm:pt modelId="{6E65E4DB-24C0-425A-B711-03E4BC7B99AF}" type="parTrans" cxnId="{47947058-28A1-4AED-A71F-7949DC49FB1E}">
      <dgm:prSet/>
      <dgm:spPr/>
      <dgm:t>
        <a:bodyPr/>
        <a:lstStyle/>
        <a:p>
          <a:endParaRPr lang="ru-RU"/>
        </a:p>
      </dgm:t>
    </dgm:pt>
    <dgm:pt modelId="{897BE709-F15D-4946-8825-B249C7F81D5E}" type="pres">
      <dgm:prSet presAssocID="{7DF60C98-FB1D-4487-B874-ED6F44D2E4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F80457-8C9E-4C10-9AAE-B893C0CCD907}" type="pres">
      <dgm:prSet presAssocID="{084FDEC0-2DD0-4154-A129-1CCB418136E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F6EA3-7FE3-4536-8C19-B5A8DD57C3DB}" type="pres">
      <dgm:prSet presAssocID="{E8E3B30D-AD12-4A19-8CE4-9F389B405C06}" presName="sibTrans" presStyleCnt="0"/>
      <dgm:spPr/>
    </dgm:pt>
    <dgm:pt modelId="{0FA36EA7-CD7D-4BA4-BFFA-09EE6C01A4C8}" type="pres">
      <dgm:prSet presAssocID="{F5680105-AB64-4D42-9AE7-140AAC44955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00D27-DEE2-4D55-9F7A-57EE63537A48}" type="pres">
      <dgm:prSet presAssocID="{883049DA-D962-4A07-873F-BF316B01A686}" presName="sibTrans" presStyleCnt="0"/>
      <dgm:spPr/>
    </dgm:pt>
    <dgm:pt modelId="{FCBC7CAA-E52A-4D82-A35F-6F585C01F1CA}" type="pres">
      <dgm:prSet presAssocID="{6CDF3242-D336-499F-A277-D2453431B6C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60005B-6BE7-4787-929F-0FE566D941DA}" type="presOf" srcId="{6CDF3242-D336-499F-A277-D2453431B6C9}" destId="{FCBC7CAA-E52A-4D82-A35F-6F585C01F1CA}" srcOrd="0" destOrd="0" presId="urn:microsoft.com/office/officeart/2005/8/layout/hList6"/>
    <dgm:cxn modelId="{FF417DBE-8571-4C56-ABCB-018E702622F4}" type="presOf" srcId="{F5680105-AB64-4D42-9AE7-140AAC44955A}" destId="{0FA36EA7-CD7D-4BA4-BFFA-09EE6C01A4C8}" srcOrd="0" destOrd="0" presId="urn:microsoft.com/office/officeart/2005/8/layout/hList6"/>
    <dgm:cxn modelId="{BEE2C603-6184-490A-81AA-FE2D0D50BAF1}" srcId="{7DF60C98-FB1D-4487-B874-ED6F44D2E48E}" destId="{084FDEC0-2DD0-4154-A129-1CCB418136E8}" srcOrd="0" destOrd="0" parTransId="{13AE623F-F12F-46B3-AEFA-362D0CFABCB2}" sibTransId="{E8E3B30D-AD12-4A19-8CE4-9F389B405C06}"/>
    <dgm:cxn modelId="{E9D97CB4-C9D4-48FE-AC4E-F8344FD73F37}" type="presOf" srcId="{38096647-FFC6-4339-B258-7915F4B0D169}" destId="{29F80457-8C9E-4C10-9AAE-B893C0CCD907}" srcOrd="0" destOrd="1" presId="urn:microsoft.com/office/officeart/2005/8/layout/hList6"/>
    <dgm:cxn modelId="{037EA16A-2BD3-4E1D-9CD0-D2ED2B494A1E}" srcId="{7DF60C98-FB1D-4487-B874-ED6F44D2E48E}" destId="{F5680105-AB64-4D42-9AE7-140AAC44955A}" srcOrd="1" destOrd="0" parTransId="{9344B34F-DA52-4BC5-B13C-BBEEAD75E6B1}" sibTransId="{883049DA-D962-4A07-873F-BF316B01A686}"/>
    <dgm:cxn modelId="{2908F2CA-8B44-433E-BEC8-070DCDA70498}" type="presOf" srcId="{7DF60C98-FB1D-4487-B874-ED6F44D2E48E}" destId="{897BE709-F15D-4946-8825-B249C7F81D5E}" srcOrd="0" destOrd="0" presId="urn:microsoft.com/office/officeart/2005/8/layout/hList6"/>
    <dgm:cxn modelId="{E63D2896-9453-4900-A2D2-DD2C059EB343}" srcId="{7DF60C98-FB1D-4487-B874-ED6F44D2E48E}" destId="{6CDF3242-D336-499F-A277-D2453431B6C9}" srcOrd="2" destOrd="0" parTransId="{FBF0DA37-D64B-478F-98E5-89731599D4FF}" sibTransId="{544B8559-CE32-406E-94FE-C5EC043C6A6F}"/>
    <dgm:cxn modelId="{D71D8F90-980E-4E70-8BA1-53DE83A2C1E6}" srcId="{6CDF3242-D336-499F-A277-D2453431B6C9}" destId="{5B7E4833-B3A2-45A4-9AF6-E46F8A00D1FC}" srcOrd="0" destOrd="0" parTransId="{2045052C-A5C0-4405-9BD1-C897C3DC0223}" sibTransId="{35C4E49C-F0E8-4B00-9DF5-E0BC1C510E97}"/>
    <dgm:cxn modelId="{47947058-28A1-4AED-A71F-7949DC49FB1E}" srcId="{084FDEC0-2DD0-4154-A129-1CCB418136E8}" destId="{38096647-FFC6-4339-B258-7915F4B0D169}" srcOrd="0" destOrd="0" parTransId="{6E65E4DB-24C0-425A-B711-03E4BC7B99AF}" sibTransId="{6489C130-61C4-4E87-9B57-E5E24ED34488}"/>
    <dgm:cxn modelId="{5E1DC397-7E35-48C4-B6C5-4B8054137E20}" type="presOf" srcId="{084FDEC0-2DD0-4154-A129-1CCB418136E8}" destId="{29F80457-8C9E-4C10-9AAE-B893C0CCD907}" srcOrd="0" destOrd="0" presId="urn:microsoft.com/office/officeart/2005/8/layout/hList6"/>
    <dgm:cxn modelId="{456984F4-F60D-48CA-833D-F9DBFD871D7B}" type="presOf" srcId="{5B7E4833-B3A2-45A4-9AF6-E46F8A00D1FC}" destId="{FCBC7CAA-E52A-4D82-A35F-6F585C01F1CA}" srcOrd="0" destOrd="1" presId="urn:microsoft.com/office/officeart/2005/8/layout/hList6"/>
    <dgm:cxn modelId="{0D997773-9684-47FB-81B1-01E4260CBE5F}" type="presParOf" srcId="{897BE709-F15D-4946-8825-B249C7F81D5E}" destId="{29F80457-8C9E-4C10-9AAE-B893C0CCD907}" srcOrd="0" destOrd="0" presId="urn:microsoft.com/office/officeart/2005/8/layout/hList6"/>
    <dgm:cxn modelId="{1377D65D-B026-4D88-984D-F707542631E4}" type="presParOf" srcId="{897BE709-F15D-4946-8825-B249C7F81D5E}" destId="{AC0F6EA3-7FE3-4536-8C19-B5A8DD57C3DB}" srcOrd="1" destOrd="0" presId="urn:microsoft.com/office/officeart/2005/8/layout/hList6"/>
    <dgm:cxn modelId="{505A9F70-2C7F-4731-97E9-3373EE0FD9AA}" type="presParOf" srcId="{897BE709-F15D-4946-8825-B249C7F81D5E}" destId="{0FA36EA7-CD7D-4BA4-BFFA-09EE6C01A4C8}" srcOrd="2" destOrd="0" presId="urn:microsoft.com/office/officeart/2005/8/layout/hList6"/>
    <dgm:cxn modelId="{11A38198-CF9F-4E5C-BC38-12E3496ECE7A}" type="presParOf" srcId="{897BE709-F15D-4946-8825-B249C7F81D5E}" destId="{29B00D27-DEE2-4D55-9F7A-57EE63537A48}" srcOrd="3" destOrd="0" presId="urn:microsoft.com/office/officeart/2005/8/layout/hList6"/>
    <dgm:cxn modelId="{DC285B50-A669-4BE4-9E35-C9033F171FC2}" type="presParOf" srcId="{897BE709-F15D-4946-8825-B249C7F81D5E}" destId="{FCBC7CAA-E52A-4D82-A35F-6F585C01F1CA}" srcOrd="4" destOrd="0" presId="urn:microsoft.com/office/officeart/2005/8/layout/hList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B0CAA2-B0D0-4C44-AB7F-10F3006E5ADE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DBEDA2-18E4-4184-9D83-04865E69B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094156-51EE-4D70-A9D9-0AF1BF27F289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3807C3-4F34-445B-AB56-F1BC32230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6137EA-0620-4EB3-B53B-627BDD62D14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F0267D-3E80-413E-9DCA-6CF4367A691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47CF-6D1D-4CF9-952A-D1DE8AB399CC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90C0FC3-6DDD-4368-872B-284E9776C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F769-3976-454B-BB54-100D7E13618E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47BFB-6166-4A57-A58C-3744E3F79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EF187-9C2C-4A64-A149-2A2518321156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F4A44-4ABD-433C-8EB8-7E3B9AFB5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9E592-C51B-401F-B8AD-DA8DB099605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B0B51-1956-47DF-9E85-51E55FD9F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24F3A-5856-4D6F-AF82-F9F749F0424C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EFEF0-C3DA-4592-9B8B-47109BA38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F7D9D-0A5F-416A-A5AF-FAC3441086E4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D2830-FFE7-4C5F-833D-C266A6838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F142F-6FFA-4BF7-AEE1-0B54B8E099BF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BE38-58E3-4622-81C3-BA2BA9382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512E3BF-7D8F-41F8-9443-6AC9029D9EDB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16FDAB-BD8E-43B0-A616-AD33CF2FC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B83CF-8870-4852-A459-46A6EC4321D9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1D3B3-1934-48FF-8EA2-7F397C29F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C5C7C-3D91-4CCE-B5ED-5A059FC97D62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12E07-8038-425B-AA67-EF62E857A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21FE5-8CE8-4C10-92A6-3DE2B122F6F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43D41-43DE-49FC-AACC-DA5713DB4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79C53-BF97-47BC-B018-7ED1487233A3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768F0-AA70-4F0F-B9C2-FAE6ECDCE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2C46FB-9F12-4A19-B9C5-9550F97D0026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B02819-722D-49E7-8F4C-34A529437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5" r:id="rId5"/>
    <p:sldLayoutId id="2147483686" r:id="rId6"/>
    <p:sldLayoutId id="2147483680" r:id="rId7"/>
    <p:sldLayoutId id="2147483679" r:id="rId8"/>
    <p:sldLayoutId id="2147483678" r:id="rId9"/>
    <p:sldLayoutId id="2147483677" r:id="rId10"/>
    <p:sldLayoutId id="2147483676" r:id="rId11"/>
    <p:sldLayoutId id="214748368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C32D2E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C32D2E"/>
        </a:buClr>
        <a:buFont typeface="Georgia" pitchFamily="18" charset="0"/>
        <a:buChar char="▫"/>
        <a:defRPr sz="2000" kern="1200">
          <a:solidFill>
            <a:srgbClr val="C32D2E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323850" y="333375"/>
            <a:ext cx="8534400" cy="2452688"/>
          </a:xfrm>
        </p:spPr>
        <p:txBody>
          <a:bodyPr/>
          <a:lstStyle/>
          <a:p>
            <a:pPr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Презентация методической разработки по разделу программы обучение грамоте «Письмо»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 графический навык)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4429125"/>
            <a:ext cx="3452806" cy="1752600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Выполнила учитель МБОУ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Хватовская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ОШ</a:t>
            </a:r>
          </a:p>
          <a:p>
            <a:pPr algn="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Филягина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Ольга Николаевна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92425"/>
            <a:ext cx="5286375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5"/>
            <a:ext cx="4214810" cy="1357322"/>
          </a:xfrm>
          <a:scene3d>
            <a:camera prst="orthographicFront">
              <a:rot lat="300000" lon="0" rev="0"/>
            </a:camera>
            <a:lightRig rig="threePt" dir="t"/>
          </a:scene3d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Принципы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857364"/>
          <a:ext cx="8280431" cy="4662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0" y="571500"/>
            <a:ext cx="6786563" cy="1500188"/>
          </a:xfrm>
        </p:spPr>
        <p:txBody>
          <a:bodyPr/>
          <a:lstStyle/>
          <a:p>
            <a:pPr eaLnBrk="1" hangingPunct="1"/>
            <a:r>
              <a:rPr lang="ru-RU" smtClean="0"/>
              <a:t>Формирование графического навыка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785786" y="2039918"/>
          <a:ext cx="6619900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357188" y="500063"/>
            <a:ext cx="8229600" cy="1069975"/>
          </a:xfrm>
        </p:spPr>
        <p:txBody>
          <a:bodyPr/>
          <a:lstStyle/>
          <a:p>
            <a:pPr eaLnBrk="1" hangingPunct="1"/>
            <a:r>
              <a:rPr lang="ru-RU" smtClean="0"/>
              <a:t>ПОДГОТОВИТЕЛЬНЫЙ ПЕРИОД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714348" y="1571612"/>
          <a:ext cx="6905652" cy="388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500063"/>
            <a:ext cx="592931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ГИГИЕНИЧЕСКИЕ ПРАВИЛА</a:t>
            </a:r>
            <a:endParaRPr lang="ru-RU" dirty="0"/>
          </a:p>
        </p:txBody>
      </p:sp>
      <p:sp>
        <p:nvSpPr>
          <p:cNvPr id="31746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88"/>
            <a:ext cx="4038600" cy="4525962"/>
          </a:xfrm>
        </p:spPr>
        <p:txBody>
          <a:bodyPr/>
          <a:lstStyle/>
          <a:p>
            <a:pPr lvl="2" eaLnBrk="1" hangingPunct="1"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Система знаний</a:t>
            </a:r>
          </a:p>
          <a:p>
            <a:pPr eaLnBrk="1" hangingPunct="1">
              <a:buFont typeface="Georgia" pitchFamily="18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Гигиенические требования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 правильной посадке, к положению тетради на рабочем столе, к положению ручки в руке. Особенности правильной посадки, положения тетради и положения ручки в руке первоклассников, пишущих правой и левой рукой.</a:t>
            </a:r>
          </a:p>
        </p:txBody>
      </p:sp>
      <p:sp>
        <p:nvSpPr>
          <p:cNvPr id="31747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88"/>
            <a:ext cx="4038600" cy="4525962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1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Система деятельности</a:t>
            </a:r>
          </a:p>
          <a:p>
            <a:pPr eaLnBrk="1" hangingPunct="1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Объяснять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правильную посадку, положение тетради на рабочем столе, положение ручки в руке.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Анализировать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особенности правильной посадки, положения тетради и положения ручки в руке при письме правой и левой рукой.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низ 2"/>
          <p:cNvSpPr/>
          <p:nvPr/>
        </p:nvSpPr>
        <p:spPr>
          <a:xfrm rot="2694567">
            <a:off x="2714612" y="3000372"/>
            <a:ext cx="484632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Схема 1"/>
          <p:cNvGraphicFramePr/>
          <p:nvPr/>
        </p:nvGraphicFramePr>
        <p:xfrm>
          <a:off x="357158" y="1285860"/>
          <a:ext cx="828677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4214810" y="4429132"/>
            <a:ext cx="1500198" cy="642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8006122">
            <a:off x="3138357" y="2903062"/>
            <a:ext cx="610905" cy="642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3502083">
            <a:off x="5947775" y="2786021"/>
            <a:ext cx="606109" cy="642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8686800" cy="1566862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Ориентация в пространстве листа тетради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88"/>
            <a:ext cx="4038600" cy="4525962"/>
          </a:xfrm>
        </p:spPr>
        <p:txBody>
          <a:bodyPr>
            <a:normAutofit fontScale="775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Система знаний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Ориентация в пространстве листа тетради: верхний правый угол/верхний левый угол/ нижний правый угол/нижний левый угол тетради. Ориентация в пространстве классной доски.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Алгоритм действий на страницах прописей. Параллельные прямые и наклонные линии, левые и правые полуовалы. Рабочая строка прописей. Середина надстрочного пространства. Линии сложной траектории на рабочей строке.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88"/>
            <a:ext cx="4038600" cy="4525962"/>
          </a:xfrm>
        </p:spPr>
        <p:txBody>
          <a:bodyPr>
            <a:normAutofit fontScale="775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Система деятельности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i="1" dirty="0" smtClean="0"/>
              <a:t>Ориентироваться</a:t>
            </a:r>
            <a:r>
              <a:rPr lang="ru-RU" b="1" dirty="0" smtClean="0"/>
              <a:t> в понятиях «лево», «право», «слева», «справа», «верх», «низ».</a:t>
            </a:r>
            <a:r>
              <a:rPr lang="ru-RU" b="1" i="1" dirty="0" smtClean="0"/>
              <a:t> 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i="1" dirty="0" smtClean="0"/>
              <a:t>Находить</a:t>
            </a:r>
            <a:r>
              <a:rPr lang="ru-RU" b="1" dirty="0" smtClean="0"/>
              <a:t> заданное положение на рабочем листе прописей.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i="1" dirty="0" smtClean="0"/>
              <a:t>Выполнять</a:t>
            </a:r>
            <a:r>
              <a:rPr lang="ru-RU" b="1" dirty="0" smtClean="0"/>
              <a:t> указание учителя по проведению линий, начинающихся и заканчивающихся в заданных точках.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i="1" dirty="0" smtClean="0"/>
              <a:t>Ориентироваться</a:t>
            </a:r>
            <a:r>
              <a:rPr lang="ru-RU" b="1" dirty="0" smtClean="0"/>
              <a:t> на точку начала движения, на стрелку, указывающую направление движения.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i="1" dirty="0" smtClean="0"/>
              <a:t>Проводить </a:t>
            </a:r>
            <a:r>
              <a:rPr lang="ru-RU" b="1" dirty="0" smtClean="0"/>
              <a:t>линии от определенной точки в заданном направлении.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4429125" cy="1071562"/>
          </a:xfrm>
        </p:spPr>
        <p:txBody>
          <a:bodyPr/>
          <a:lstStyle/>
          <a:p>
            <a:pPr eaLnBrk="1" hangingPunct="1"/>
            <a:r>
              <a:rPr lang="ru-RU" smtClean="0"/>
              <a:t>Основной период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500166" y="1357298"/>
          <a:ext cx="6453190" cy="4849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5143500" cy="1428750"/>
          </a:xfrm>
        </p:spPr>
        <p:txBody>
          <a:bodyPr/>
          <a:lstStyle/>
          <a:p>
            <a:pPr eaLnBrk="1" hangingPunct="1"/>
            <a:r>
              <a:rPr lang="ru-RU" smtClean="0"/>
              <a:t>Основной период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725"/>
            <a:ext cx="4041775" cy="457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Система знаний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00063"/>
            <a:ext cx="4041775" cy="1558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Система деятельности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275"/>
            <a:ext cx="4041775" cy="3886200"/>
          </a:xfrm>
        </p:spPr>
        <p:txBody>
          <a:bodyPr>
            <a:normAutofit fontScale="775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Печатные заглавные и строчные буквы. Письмо печатными буквами.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Письменные прописные (заглавные) и строчные буквы. Создание единства звука, зрительного образа обозначающей его буквы и двигательного образа этой буквы.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Письмо букв, буквосочетаний, слогов, слов, предложений с соблюдением гигиенических норм. Овладение разборчивым аккуратным письмом.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5" y="2071688"/>
            <a:ext cx="4041775" cy="4429125"/>
          </a:xfrm>
        </p:spPr>
        <p:txBody>
          <a:bodyPr>
            <a:normAutofit fontScale="40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Анализировать</a:t>
            </a:r>
            <a:r>
              <a:rPr lang="ru-RU" sz="2800" b="1" dirty="0" smtClean="0"/>
              <a:t> поэлементный состав печатных и письменных заглавных и строчных букв.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Сравнивать</a:t>
            </a:r>
            <a:r>
              <a:rPr lang="ru-RU" sz="2800" b="1" dirty="0" smtClean="0"/>
              <a:t> начертания заглавных и строчных печатных букв.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Сравнивать</a:t>
            </a:r>
            <a:r>
              <a:rPr lang="ru-RU" sz="2800" b="1" dirty="0" smtClean="0"/>
              <a:t> начертания заглавных и строчных письменных букв.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Сравнивать</a:t>
            </a:r>
            <a:r>
              <a:rPr lang="ru-RU" sz="2800" b="1" dirty="0" smtClean="0"/>
              <a:t> начертания печатных и письменных букв (заглавных и строчных).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Моделировать </a:t>
            </a:r>
            <a:r>
              <a:rPr lang="ru-RU" sz="2800" b="1" dirty="0" smtClean="0"/>
              <a:t>буквы из набора элементов, различных материалов (проволока, пластилин и др.).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Анализировать</a:t>
            </a:r>
            <a:r>
              <a:rPr lang="ru-RU" sz="2800" b="1" dirty="0" smtClean="0"/>
              <a:t> деформированные буквы, определять недостающие элементы, реконструировать буквы.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Сравнивать</a:t>
            </a:r>
            <a:r>
              <a:rPr lang="ru-RU" sz="2800" b="1" dirty="0" smtClean="0"/>
              <a:t> написанные буквы с предложенным в прописях и на доске образцом написания.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Различать </a:t>
            </a:r>
            <a:r>
              <a:rPr lang="ru-RU" sz="2800" b="1" dirty="0" smtClean="0"/>
              <a:t>буквы, имеющие оптическое и кинетическое сходство.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Контролировать</a:t>
            </a:r>
            <a:r>
              <a:rPr lang="ru-RU" sz="2800" b="1" dirty="0" smtClean="0"/>
              <a:t> собственные действия: закрашивать только те части рисунка, в которых есть заданная буква, выбирать лучшую из написанных букв. </a:t>
            </a:r>
            <a:endParaRPr lang="ru-RU" sz="2800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800" b="1" i="1" dirty="0" smtClean="0"/>
              <a:t>Писать</a:t>
            </a:r>
            <a:r>
              <a:rPr lang="ru-RU" sz="2800" b="1" dirty="0" smtClean="0"/>
              <a:t> печатные и письменные прописные и строчные буквы.</a:t>
            </a:r>
            <a:endParaRPr lang="ru-RU" sz="2800" dirty="0" smtClean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571500" y="500063"/>
            <a:ext cx="4500563" cy="1357312"/>
          </a:xfrm>
        </p:spPr>
        <p:txBody>
          <a:bodyPr/>
          <a:lstStyle/>
          <a:p>
            <a:pPr eaLnBrk="1" hangingPunct="1"/>
            <a:r>
              <a:rPr lang="ru-RU" smtClean="0"/>
              <a:t>Изучение новой буквы</a:t>
            </a:r>
          </a:p>
        </p:txBody>
      </p:sp>
      <p:pic>
        <p:nvPicPr>
          <p:cNvPr id="36866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500"/>
            <a:ext cx="91440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Упражнения для дифференциации букв</a:t>
            </a:r>
            <a:endParaRPr lang="ru-RU" dirty="0"/>
          </a:p>
        </p:txBody>
      </p:sp>
      <p:sp>
        <p:nvSpPr>
          <p:cNvPr id="38914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88"/>
            <a:ext cx="4038600" cy="4525962"/>
          </a:xfrm>
        </p:spPr>
        <p:txBody>
          <a:bodyPr/>
          <a:lstStyle/>
          <a:p>
            <a:pPr eaLnBrk="1" hangingPunct="1"/>
            <a:r>
              <a:rPr lang="ru-RU" smtClean="0"/>
              <a:t>вставить в слово нужную букву (с опорой на картинку или без нее);</a:t>
            </a:r>
          </a:p>
          <a:p>
            <a:pPr eaLnBrk="1" hangingPunct="1"/>
            <a:r>
              <a:rPr lang="ru-RU" smtClean="0"/>
              <a:t>записать слово в нужную строчку в зависимости от наличия той или иной буквы;</a:t>
            </a:r>
          </a:p>
          <a:p>
            <a:pPr eaLnBrk="1" hangingPunct="1"/>
            <a:r>
              <a:rPr lang="en-US" smtClean="0"/>
              <a:t>зачеркнуть лишнюю букву;</a:t>
            </a:r>
            <a:endParaRPr lang="ru-RU" smtClean="0"/>
          </a:p>
        </p:txBody>
      </p:sp>
      <p:pic>
        <p:nvPicPr>
          <p:cNvPr id="3891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357438"/>
            <a:ext cx="4114800" cy="2714625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2144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Пояснительная записка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643050"/>
            <a:ext cx="8643998" cy="5214950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325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Каждый учитель начальной школы знает, как сложно организовать работу по обучению письму так, чтобы  сформировать  четкий, разборчивый подчерк. 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Данная проблема остается актуальной, как для учителей , так и для методистов.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Современные подходы к формированию  каллиграфического навыка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●«Письмо с секретом» В.А.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Илюхина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Тенология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обучения письму Е.В. </a:t>
            </a:r>
            <a:r>
              <a:rPr lang="ru-RU" sz="6400" smtClean="0">
                <a:latin typeface="Times New Roman" pitchFamily="18" charset="0"/>
                <a:cs typeface="Times New Roman" pitchFamily="18" charset="0"/>
              </a:rPr>
              <a:t>Потаповой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●Тактированное письмо М.М. Безруких.</a:t>
            </a: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●Методика Н.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Агорковой</a:t>
            </a: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4500" dirty="0" smtClean="0"/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500" dirty="0" smtClean="0"/>
              <a:t> </a:t>
            </a:r>
            <a:endParaRPr lang="ru-RU" sz="2400" dirty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4" y="4083050"/>
            <a:ext cx="3049198" cy="263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500043"/>
            <a:ext cx="4500593" cy="85725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57313"/>
            <a:ext cx="8494713" cy="5500687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b="1" dirty="0" smtClean="0"/>
              <a:t>Список литературы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1.Агаркова, Н.Г. Русская графика: Книга для учителя, 2 класс / М.: Дрофа, 2000. 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2.Бондаренко А. Где прячутся ошибки. – М., 1999.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3. Безруких, М.М. Как писать буквы / М.М.Безруких, Т.Е.Хохлова, -М.: 1993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4.Безруких, М.М. Обучение первоначальному письму: Система </a:t>
            </a:r>
            <a:r>
              <a:rPr lang="ru-RU" dirty="0" err="1" smtClean="0"/>
              <a:t>Д.Б.Эльконина</a:t>
            </a:r>
            <a:r>
              <a:rPr lang="ru-RU" dirty="0" smtClean="0"/>
              <a:t> / М.М.Безруких. -М.: Просвещение, 2002.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5.Гурова, Е.М. Подготовка руки ребёнка к письму / Е.М.Гурова // Начальная школа. -2000. - №5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6.Гвоздев А.Н. Современный русский язык. –М., 1973.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7.Желтовская, Л.Я. Формирование каллиграфических навыков у младших школьников / </a:t>
            </a:r>
            <a:r>
              <a:rPr lang="ru-RU" dirty="0" err="1" smtClean="0"/>
              <a:t>Л.Я.Желтовская</a:t>
            </a:r>
            <a:r>
              <a:rPr lang="ru-RU" dirty="0" smtClean="0"/>
              <a:t>, Е.Н.Соколова. –М.: Просвещение, 1987.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8.Закожурникова М.Л., Костенко Ф.Д., Рождественский И.С., </a:t>
            </a:r>
            <a:r>
              <a:rPr lang="ru-RU" dirty="0" err="1" smtClean="0"/>
              <a:t>МатвееваА.Н</a:t>
            </a:r>
            <a:r>
              <a:rPr lang="ru-RU" dirty="0" smtClean="0"/>
              <a:t>.</a:t>
            </a:r>
            <a:r>
              <a:rPr lang="en-US" dirty="0" smtClean="0"/>
              <a:t>  </a:t>
            </a:r>
            <a:r>
              <a:rPr lang="ru-RU" dirty="0" smtClean="0"/>
              <a:t>Русский язык 1,2,3 классы. –М., 1996.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9.Львов М.Р., Горецкий В.Г., </a:t>
            </a:r>
            <a:r>
              <a:rPr lang="ru-RU" dirty="0" err="1" smtClean="0"/>
              <a:t>Сосновская</a:t>
            </a:r>
            <a:r>
              <a:rPr lang="ru-RU" dirty="0" smtClean="0"/>
              <a:t> О.В. Методика преподавания русского языка в начальных классах. –М., 2000.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10.Львов М.Р. Словарь-справочник по методике русского языка. –М., 1988.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11.Методика преподавания русского языка // Под ред. М.Т.Баранова. –М., 1990</a:t>
            </a:r>
            <a:r>
              <a:rPr lang="ru-RU" smtClean="0"/>
              <a:t>.</a:t>
            </a:r>
            <a:r>
              <a:rPr lang="ru-RU" b="1" i="1" smtClean="0"/>
              <a:t>                                 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12.Русский язык в начальных классах: Теория и практика обучения/ Под ред. М.С.Соловейчика. –М., 1993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13.Стандарты второго поколения. – М. «Просвещение»,2010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14.Сборник программ к  комплекту учебников «Начальная школа 21 в». М. «</a:t>
            </a:r>
            <a:r>
              <a:rPr lang="ru-RU" dirty="0" err="1" smtClean="0"/>
              <a:t>Вентана</a:t>
            </a:r>
            <a:r>
              <a:rPr lang="ru-RU" dirty="0" smtClean="0"/>
              <a:t> – Граф» , 2010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15.Хорошилова Е.И. Характеристика специфических ошибок письма младших школьников // Начальная школа, №7, 2001.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16.Цыновникова Ю.Л. Автоматизация навыка письма на этапе первичного усвоения буквенных знаков // Начальная школа №7, 2001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17.Шевелева О.П. Формирование навыка чистописания у младших школьников // Начальная школа, №1, 1999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b="1" i="1" dirty="0" smtClean="0"/>
              <a:t>                                           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7572375" cy="1285875"/>
          </a:xfrm>
        </p:spPr>
        <p:txBody>
          <a:bodyPr/>
          <a:lstStyle/>
          <a:p>
            <a:pPr eaLnBrk="1" hangingPunct="1"/>
            <a:r>
              <a:rPr lang="ru-RU" smtClean="0"/>
              <a:t>Изменения условий жизни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06" y="1428750"/>
            <a:ext cx="4351369" cy="12731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Школьники ( 80 – 90 годы)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1428750"/>
            <a:ext cx="4041775" cy="12731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Современные школьники</a:t>
            </a:r>
            <a:endParaRPr lang="ru-RU" dirty="0"/>
          </a:p>
        </p:txBody>
      </p:sp>
      <p:sp>
        <p:nvSpPr>
          <p:cNvPr id="18436" name="Содержимое 4"/>
          <p:cNvSpPr>
            <a:spLocks noGrp="1"/>
          </p:cNvSpPr>
          <p:nvPr>
            <p:ph sz="quarter" idx="2"/>
          </p:nvPr>
        </p:nvSpPr>
        <p:spPr>
          <a:xfrm>
            <a:off x="0" y="2714625"/>
            <a:ext cx="4422775" cy="38798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dirty="0" smtClean="0"/>
              <a:t>Одежда ( крючки, пуговицы)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 smtClean="0"/>
              <a:t>Досуг ( лепка, игры)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 smtClean="0"/>
              <a:t>Подготовка к школе (традиционная система дошкольного воспитания: лепка, аппликация, рисование)</a:t>
            </a:r>
          </a:p>
        </p:txBody>
      </p:sp>
      <p:sp>
        <p:nvSpPr>
          <p:cNvPr id="18437" name="Содержимое 5"/>
          <p:cNvSpPr>
            <a:spLocks noGrp="1"/>
          </p:cNvSpPr>
          <p:nvPr>
            <p:ph sz="quarter" idx="4"/>
          </p:nvPr>
        </p:nvSpPr>
        <p:spPr>
          <a:xfrm>
            <a:off x="4718050" y="2708275"/>
            <a:ext cx="4041775" cy="3886200"/>
          </a:xfrm>
        </p:spPr>
        <p:txBody>
          <a:bodyPr/>
          <a:lstStyle/>
          <a:p>
            <a:pPr eaLnBrk="1" hangingPunct="1"/>
            <a:r>
              <a:rPr lang="ru-RU" smtClean="0"/>
              <a:t>Одежда ( молнии, липучки)</a:t>
            </a:r>
          </a:p>
          <a:p>
            <a:pPr eaLnBrk="1" hangingPunct="1"/>
            <a:r>
              <a:rPr lang="ru-RU" smtClean="0"/>
              <a:t>Досуг ( телевизор, компьютер)</a:t>
            </a:r>
          </a:p>
          <a:p>
            <a:pPr eaLnBrk="1" hangingPunct="1"/>
            <a:r>
              <a:rPr lang="ru-RU" smtClean="0"/>
              <a:t>Изменилось дошкольное образование(мало внимания  уделяется лепке, аппликации). Рано усаживают детей за всевозможные прописи. 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28670"/>
            <a:ext cx="8382000" cy="1143008"/>
          </a:xfrm>
        </p:spPr>
        <p:txBody>
          <a:bodyPr/>
          <a:lstStyle/>
          <a:p>
            <a:pPr algn="ctr"/>
            <a:r>
              <a:rPr lang="ru-RU" sz="2400" dirty="0" smtClean="0"/>
              <a:t>Обучение  письму как первая ступень изучения русского языка, идет </a:t>
            </a:r>
            <a:r>
              <a:rPr lang="ru-RU" sz="2400" dirty="0" err="1" smtClean="0"/>
              <a:t>параллейно</a:t>
            </a:r>
            <a:r>
              <a:rPr lang="ru-RU" sz="2400" dirty="0" smtClean="0"/>
              <a:t> с обучением чтения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b="1" dirty="0" smtClean="0"/>
              <a:t>и направлена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/>
              <a:t>на  формирование графического навыка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sz="1800" dirty="0" smtClean="0"/>
              <a:t>на  формирование фонематического слуха</a:t>
            </a:r>
            <a:endParaRPr lang="ru-RU" sz="18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 Идет развитие  мелкой моторики и свободы движения руки;</a:t>
            </a:r>
          </a:p>
          <a:p>
            <a:r>
              <a:rPr lang="ru-RU" dirty="0" smtClean="0"/>
              <a:t> Дети овладевают начертанием букв русского алфавита,  учатся соединять их друг с другом, упражняются в письме буквосочетаний в слогах, словах, предложения.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Закладываются  основы лингвистического образования и будущего грамотного письма.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 rot="2621282">
            <a:off x="3103397" y="1913741"/>
            <a:ext cx="48463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507370">
            <a:off x="5681744" y="1898823"/>
            <a:ext cx="48463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5"/>
          <p:cNvSpPr>
            <a:spLocks noChangeArrowheads="1"/>
          </p:cNvSpPr>
          <p:nvPr/>
        </p:nvSpPr>
        <p:spPr bwMode="auto">
          <a:xfrm>
            <a:off x="3132138" y="2276475"/>
            <a:ext cx="3167062" cy="23764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sz="1400" b="1" dirty="0" smtClean="0"/>
              <a:t>Важную роль</a:t>
            </a: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sz="1400" b="1" dirty="0" smtClean="0"/>
              <a:t>в обучении письму играет</a:t>
            </a: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sz="1400" b="1" dirty="0" smtClean="0"/>
              <a:t> целенаправленная работа</a:t>
            </a: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sz="1400" b="1" dirty="0" smtClean="0"/>
              <a:t> по развитию</a:t>
            </a: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учебно-познавательных</a:t>
            </a: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мотивов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Text Box 45"/>
          <p:cNvSpPr txBox="1">
            <a:spLocks noChangeArrowheads="1"/>
          </p:cNvSpPr>
          <p:nvPr/>
        </p:nvSpPr>
        <p:spPr bwMode="auto">
          <a:xfrm>
            <a:off x="5849938" y="5511800"/>
            <a:ext cx="180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388" name="Text Box 50"/>
          <p:cNvSpPr txBox="1">
            <a:spLocks noChangeArrowheads="1"/>
          </p:cNvSpPr>
          <p:nvPr/>
        </p:nvSpPr>
        <p:spPr bwMode="auto">
          <a:xfrm>
            <a:off x="4572000" y="5516563"/>
            <a:ext cx="1830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389" name="Text Box 52"/>
          <p:cNvSpPr txBox="1">
            <a:spLocks noChangeArrowheads="1"/>
          </p:cNvSpPr>
          <p:nvPr/>
        </p:nvSpPr>
        <p:spPr bwMode="auto">
          <a:xfrm>
            <a:off x="5724525" y="4652963"/>
            <a:ext cx="180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402" name="Text Box 134"/>
          <p:cNvSpPr txBox="1">
            <a:spLocks noChangeArrowheads="1"/>
          </p:cNvSpPr>
          <p:nvPr/>
        </p:nvSpPr>
        <p:spPr bwMode="auto">
          <a:xfrm>
            <a:off x="3995738" y="696913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403" name="Text Box 137"/>
          <p:cNvSpPr txBox="1">
            <a:spLocks noChangeArrowheads="1"/>
          </p:cNvSpPr>
          <p:nvPr/>
        </p:nvSpPr>
        <p:spPr bwMode="auto">
          <a:xfrm>
            <a:off x="5364163" y="622300"/>
            <a:ext cx="25923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24584" name="Oval 112"/>
          <p:cNvSpPr>
            <a:spLocks noChangeArrowheads="1"/>
          </p:cNvSpPr>
          <p:nvPr/>
        </p:nvSpPr>
        <p:spPr bwMode="auto">
          <a:xfrm>
            <a:off x="4929190" y="785795"/>
            <a:ext cx="3929090" cy="164307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dirty="0" smtClean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умений организовывать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сотрудничество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планировать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свою деятельность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6" name="Line 129"/>
          <p:cNvSpPr>
            <a:spLocks noChangeShapeType="1"/>
          </p:cNvSpPr>
          <p:nvPr/>
        </p:nvSpPr>
        <p:spPr bwMode="auto">
          <a:xfrm flipV="1">
            <a:off x="5508625" y="2143116"/>
            <a:ext cx="277821" cy="2778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  <p:sp>
        <p:nvSpPr>
          <p:cNvPr id="16408" name="Oval 36"/>
          <p:cNvSpPr>
            <a:spLocks noChangeArrowheads="1"/>
          </p:cNvSpPr>
          <p:nvPr/>
        </p:nvSpPr>
        <p:spPr bwMode="auto">
          <a:xfrm>
            <a:off x="642910" y="785794"/>
            <a:ext cx="3376619" cy="1511300"/>
          </a:xfrm>
          <a:prstGeom prst="ellipse">
            <a:avLst/>
          </a:prstGeom>
          <a:solidFill>
            <a:srgbClr val="33CCCC">
              <a:alpha val="21960"/>
            </a:srgbClr>
          </a:solidFill>
          <a:ln w="9525" algn="ctr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</a:t>
            </a:r>
          </a:p>
          <a:p>
            <a:pPr marL="342900" indent="-34290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учебной самостоятельности</a:t>
            </a:r>
          </a:p>
          <a:p>
            <a:pPr marL="342900" indent="-34290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потребности</a:t>
            </a:r>
          </a:p>
          <a:p>
            <a:pPr marL="342900" indent="-342900"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творческом</a:t>
            </a:r>
          </a:p>
          <a:p>
            <a:pPr marL="342900" indent="-34290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самовыражении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9" name="Line 125"/>
          <p:cNvSpPr>
            <a:spLocks noChangeShapeType="1"/>
          </p:cNvSpPr>
          <p:nvPr/>
        </p:nvSpPr>
        <p:spPr bwMode="auto">
          <a:xfrm flipH="1" flipV="1">
            <a:off x="2428859" y="2214554"/>
            <a:ext cx="876303" cy="5730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  <p:sp>
        <p:nvSpPr>
          <p:cNvPr id="28" name="Oval 119"/>
          <p:cNvSpPr>
            <a:spLocks noChangeArrowheads="1"/>
          </p:cNvSpPr>
          <p:nvPr/>
        </p:nvSpPr>
        <p:spPr bwMode="auto">
          <a:xfrm>
            <a:off x="3143240" y="5000612"/>
            <a:ext cx="4000528" cy="18573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принимать, 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сохранять, 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ставить новые цели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учебной деятельности 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работать над их</a:t>
            </a:r>
          </a:p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достижением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Line 130"/>
          <p:cNvSpPr>
            <a:spLocks noChangeShapeType="1"/>
          </p:cNvSpPr>
          <p:nvPr/>
        </p:nvSpPr>
        <p:spPr bwMode="auto">
          <a:xfrm flipH="1">
            <a:off x="4786314" y="4643446"/>
            <a:ext cx="45719" cy="428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5"/>
          <p:cNvSpPr>
            <a:spLocks noChangeArrowheads="1"/>
          </p:cNvSpPr>
          <p:nvPr/>
        </p:nvSpPr>
        <p:spPr bwMode="auto">
          <a:xfrm>
            <a:off x="3132138" y="2276475"/>
            <a:ext cx="3368688" cy="23764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Общеучебных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 eaLnBrk="1" hangingPunct="1">
              <a:lnSpc>
                <a:spcPct val="100000"/>
              </a:lnSpc>
              <a:buClr>
                <a:schemeClr val="hlink"/>
              </a:buClr>
              <a:buSzPct val="90000"/>
              <a:buFontTx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 интеллектуальных умений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Text Box 45"/>
          <p:cNvSpPr txBox="1">
            <a:spLocks noChangeArrowheads="1"/>
          </p:cNvSpPr>
          <p:nvPr/>
        </p:nvSpPr>
        <p:spPr bwMode="auto">
          <a:xfrm>
            <a:off x="5849938" y="5511800"/>
            <a:ext cx="180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388" name="Text Box 50"/>
          <p:cNvSpPr txBox="1">
            <a:spLocks noChangeArrowheads="1"/>
          </p:cNvSpPr>
          <p:nvPr/>
        </p:nvSpPr>
        <p:spPr bwMode="auto">
          <a:xfrm>
            <a:off x="4572000" y="5516563"/>
            <a:ext cx="1830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389" name="Text Box 52"/>
          <p:cNvSpPr txBox="1">
            <a:spLocks noChangeArrowheads="1"/>
          </p:cNvSpPr>
          <p:nvPr/>
        </p:nvSpPr>
        <p:spPr bwMode="auto">
          <a:xfrm>
            <a:off x="5724525" y="4652963"/>
            <a:ext cx="180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402" name="Text Box 134"/>
          <p:cNvSpPr txBox="1">
            <a:spLocks noChangeArrowheads="1"/>
          </p:cNvSpPr>
          <p:nvPr/>
        </p:nvSpPr>
        <p:spPr bwMode="auto">
          <a:xfrm>
            <a:off x="3995738" y="696913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16403" name="Text Box 137"/>
          <p:cNvSpPr txBox="1">
            <a:spLocks noChangeArrowheads="1"/>
          </p:cNvSpPr>
          <p:nvPr/>
        </p:nvSpPr>
        <p:spPr bwMode="auto">
          <a:xfrm>
            <a:off x="5364163" y="622300"/>
            <a:ext cx="25923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>
              <a:latin typeface="Arial" charset="0"/>
            </a:endParaRPr>
          </a:p>
        </p:txBody>
      </p:sp>
      <p:sp>
        <p:nvSpPr>
          <p:cNvPr id="24584" name="Oval 112"/>
          <p:cNvSpPr>
            <a:spLocks noChangeArrowheads="1"/>
          </p:cNvSpPr>
          <p:nvPr/>
        </p:nvSpPr>
        <p:spPr bwMode="auto">
          <a:xfrm>
            <a:off x="4929190" y="857233"/>
            <a:ext cx="2857520" cy="1285884"/>
          </a:xfrm>
          <a:prstGeom prst="ellipse">
            <a:avLst/>
          </a:prstGeom>
          <a:solidFill>
            <a:srgbClr val="92D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400" dirty="0" smtClean="0"/>
              <a:t>классификация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6" name="Line 129"/>
          <p:cNvSpPr>
            <a:spLocks noChangeShapeType="1"/>
          </p:cNvSpPr>
          <p:nvPr/>
        </p:nvSpPr>
        <p:spPr bwMode="auto">
          <a:xfrm flipV="1">
            <a:off x="5508625" y="2143116"/>
            <a:ext cx="277821" cy="2778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  <p:sp>
        <p:nvSpPr>
          <p:cNvPr id="16408" name="Oval 36"/>
          <p:cNvSpPr>
            <a:spLocks noChangeArrowheads="1"/>
          </p:cNvSpPr>
          <p:nvPr/>
        </p:nvSpPr>
        <p:spPr bwMode="auto">
          <a:xfrm>
            <a:off x="642910" y="785794"/>
            <a:ext cx="3376619" cy="1285884"/>
          </a:xfrm>
          <a:prstGeom prst="ellipse">
            <a:avLst/>
          </a:prstGeom>
          <a:solidFill>
            <a:srgbClr val="33CCCC">
              <a:alpha val="21960"/>
            </a:srgbClr>
          </a:solidFill>
          <a:ln w="9525" algn="ctr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1400" dirty="0" smtClean="0"/>
              <a:t>обобщение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9" name="Line 125"/>
          <p:cNvSpPr>
            <a:spLocks noChangeShapeType="1"/>
          </p:cNvSpPr>
          <p:nvPr/>
        </p:nvSpPr>
        <p:spPr bwMode="auto">
          <a:xfrm flipH="1" flipV="1">
            <a:off x="2500298" y="2071678"/>
            <a:ext cx="876303" cy="5730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  <p:sp>
        <p:nvSpPr>
          <p:cNvPr id="28" name="Oval 119"/>
          <p:cNvSpPr>
            <a:spLocks noChangeArrowheads="1"/>
          </p:cNvSpPr>
          <p:nvPr/>
        </p:nvSpPr>
        <p:spPr bwMode="auto">
          <a:xfrm>
            <a:off x="1571604" y="5000612"/>
            <a:ext cx="6215106" cy="18573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400" dirty="0" smtClean="0"/>
              <a:t>переход от внешнего </a:t>
            </a:r>
          </a:p>
          <a:p>
            <a:pPr algn="ctr">
              <a:defRPr/>
            </a:pPr>
            <a:r>
              <a:rPr lang="ru-RU" sz="1400" dirty="0" smtClean="0"/>
              <a:t>контроля к самоконтролю,</a:t>
            </a:r>
          </a:p>
          <a:p>
            <a:pPr algn="ctr">
              <a:defRPr/>
            </a:pPr>
            <a:r>
              <a:rPr lang="ru-RU" sz="1400" dirty="0" smtClean="0"/>
              <a:t> от контроля по результату </a:t>
            </a:r>
          </a:p>
          <a:p>
            <a:pPr algn="ctr">
              <a:defRPr/>
            </a:pPr>
            <a:r>
              <a:rPr lang="ru-RU" sz="1400" dirty="0" smtClean="0"/>
              <a:t>к контролю по способу действия</a:t>
            </a:r>
          </a:p>
          <a:p>
            <a:pPr algn="ctr">
              <a:defRPr/>
            </a:pPr>
            <a:r>
              <a:rPr lang="ru-RU" sz="1400" dirty="0" smtClean="0"/>
              <a:t> от констатирующего к опережающему,</a:t>
            </a:r>
          </a:p>
          <a:p>
            <a:pPr algn="ctr">
              <a:defRPr/>
            </a:pPr>
            <a:r>
              <a:rPr lang="ru-RU" sz="1400" dirty="0" smtClean="0"/>
              <a:t>т.е младший школьник  </a:t>
            </a:r>
            <a:r>
              <a:rPr lang="ru-RU" sz="1400" b="1" dirty="0" smtClean="0"/>
              <a:t>учится учиться.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Line 130"/>
          <p:cNvSpPr>
            <a:spLocks noChangeShapeType="1"/>
          </p:cNvSpPr>
          <p:nvPr/>
        </p:nvSpPr>
        <p:spPr bwMode="auto">
          <a:xfrm>
            <a:off x="4643438" y="4643446"/>
            <a:ext cx="71438" cy="428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 anchor="b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428597" y="214290"/>
            <a:ext cx="8001056" cy="78581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Цели и задачи </a:t>
            </a:r>
            <a:r>
              <a:rPr lang="ru-RU" sz="2400" b="1" dirty="0" smtClean="0">
                <a:latin typeface="Times New Roman" pitchFamily="18" charset="0"/>
              </a:rPr>
              <a:t>раздела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3315" name="Rectangle 5"/>
          <p:cNvSpPr>
            <a:spLocks noGrp="1"/>
          </p:cNvSpPr>
          <p:nvPr>
            <p:ph sz="half" idx="1"/>
          </p:nvPr>
        </p:nvSpPr>
        <p:spPr>
          <a:xfrm>
            <a:off x="1331913" y="1268413"/>
            <a:ext cx="7366000" cy="874703"/>
          </a:xfrm>
          <a:solidFill>
            <a:srgbClr val="FF99CC">
              <a:alpha val="39999"/>
            </a:srgbClr>
          </a:solidFill>
          <a:ln w="76200" cmpd="tri">
            <a:solidFill>
              <a:schemeClr val="tx2"/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u="sng" dirty="0" smtClean="0">
                <a:latin typeface="Times New Roman" pitchFamily="18" charset="0"/>
              </a:rPr>
              <a:t>Цель:</a:t>
            </a:r>
            <a:r>
              <a:rPr lang="ru-RU" sz="1800" b="1" dirty="0" smtClean="0">
                <a:latin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графического навыка.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Rectangle 3"/>
          <p:cNvSpPr>
            <a:spLocks noGrp="1"/>
          </p:cNvSpPr>
          <p:nvPr>
            <p:ph type="body" sz="half" idx="2"/>
          </p:nvPr>
        </p:nvSpPr>
        <p:spPr>
          <a:xfrm>
            <a:off x="428596" y="2928934"/>
            <a:ext cx="8229600" cy="3714776"/>
          </a:xfrm>
          <a:solidFill>
            <a:schemeClr val="accent1">
              <a:alpha val="30196"/>
            </a:schemeClr>
          </a:solidFill>
          <a:ln w="76200" cmpd="tri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endParaRPr lang="ru-RU" sz="2000" b="1" dirty="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u="sng" dirty="0" smtClean="0">
                <a:latin typeface="Times New Roman" pitchFamily="18" charset="0"/>
              </a:rPr>
              <a:t>Задачи:</a:t>
            </a:r>
          </a:p>
          <a:p>
            <a:pPr marL="365760" indent="-256032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-научить детей правильно писать буквы и их соединения в словах; </a:t>
            </a:r>
          </a:p>
          <a:p>
            <a:pPr marL="365760" indent="-256032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-заложить основы лингвистического образования и будущего грамотного письма;</a:t>
            </a:r>
          </a:p>
          <a:p>
            <a:pPr marL="365760" indent="-256032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-помочь осознать первоклассникам основные принципы русской графики;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-развивать графический навык письма, графические умение;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 развивать фонематический слух;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-развивать мелкую моторику пальцев и свободу движения руки; 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-воспитать гигиенические навыки при работе с тетрадью, ручкой, доской;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-воспитать умение  работать в группе, в паре, вступать в учебное сотрудничество с учителем, с другими учащимися;</a:t>
            </a:r>
          </a:p>
          <a:p>
            <a:pPr>
              <a:buNone/>
            </a:pPr>
            <a:r>
              <a:rPr lang="ru-RU" sz="1600" dirty="0" smtClean="0">
                <a:latin typeface="Georgia" pitchFamily="18" charset="0"/>
              </a:rPr>
              <a:t>- воспитать интерес к учебе, к родному языку.</a:t>
            </a:r>
          </a:p>
          <a:p>
            <a:pPr>
              <a:buFontTx/>
              <a:buChar char="-"/>
            </a:pPr>
            <a:endParaRPr lang="ru-RU" sz="1600" dirty="0" smtClean="0">
              <a:latin typeface="Georgia" pitchFamily="18" charset="0"/>
            </a:endParaRPr>
          </a:p>
          <a:p>
            <a:pPr marL="365760" indent="-256032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571472" y="4929198"/>
            <a:ext cx="7929618" cy="164307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2571744"/>
            <a:ext cx="7929618" cy="2214578"/>
          </a:xfrm>
          <a:prstGeom prst="roundRect">
            <a:avLst/>
          </a:prstGeom>
          <a:solidFill>
            <a:srgbClr val="92D050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14356"/>
            <a:ext cx="8382000" cy="1000132"/>
          </a:xfrm>
        </p:spPr>
        <p:txBody>
          <a:bodyPr/>
          <a:lstStyle/>
          <a:p>
            <a:pPr algn="ctr"/>
            <a:r>
              <a:rPr lang="ru-RU" sz="2400" b="1" dirty="0" smtClean="0"/>
              <a:t>Обучение чтению и обучение письму   </a:t>
            </a:r>
            <a:r>
              <a:rPr lang="ru-RU" sz="2400" b="1" smtClean="0"/>
              <a:t>интегрированный урок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571743"/>
            <a:ext cx="7977214" cy="2286017"/>
          </a:xfrm>
        </p:spPr>
        <p:txBody>
          <a:bodyPr/>
          <a:lstStyle/>
          <a:p>
            <a:r>
              <a:rPr lang="ru-RU" sz="1400" dirty="0" smtClean="0"/>
              <a:t>слабо развиты мелкие мышцы кисти;</a:t>
            </a:r>
          </a:p>
          <a:p>
            <a:r>
              <a:rPr lang="ru-RU" sz="1400" dirty="0" smtClean="0"/>
              <a:t> не закончено отвердение костей запястья и фаланг пальцев;</a:t>
            </a:r>
          </a:p>
          <a:p>
            <a:r>
              <a:rPr lang="ru-RU" sz="1400" dirty="0" smtClean="0"/>
              <a:t> несовершенна нервная регуляция движений, а также низкая выносливость к статическим нагрузкам (непременной составляющей письма);</a:t>
            </a:r>
          </a:p>
          <a:p>
            <a:r>
              <a:rPr lang="ru-RU" sz="1400" dirty="0" smtClean="0"/>
              <a:t>не сформированы механизмы пространственного восприятия и зрительной памяти, зрительно-моторной координации и звукобуквенного анализа, что создает дополнительные трудности</a:t>
            </a:r>
            <a:endParaRPr lang="ru-RU" sz="1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14348" y="5000636"/>
            <a:ext cx="7929618" cy="1594083"/>
          </a:xfrm>
        </p:spPr>
        <p:txBody>
          <a:bodyPr/>
          <a:lstStyle/>
          <a:p>
            <a:r>
              <a:rPr lang="ru-RU" sz="1400" dirty="0" smtClean="0"/>
              <a:t>объединение позволяет избавиться от монотонности урока письма,  ведущей к переутомлению  учеников, и способствует лучшему формированию навыка письма и навыка чтения, которые тесно связаны между собой.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1714488"/>
            <a:ext cx="7358114" cy="71438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Первоклассник,</a:t>
            </a:r>
          </a:p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не может долгое время заниматься одним видом работы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260350"/>
            <a:ext cx="4953013" cy="1025510"/>
          </a:xfrm>
        </p:spPr>
        <p:txBody>
          <a:bodyPr lIns="81639" tIns="42452" rIns="81639" bIns="42452"/>
          <a:lstStyle/>
          <a:p>
            <a:pPr algn="ctr"/>
            <a:r>
              <a:rPr lang="ru-RU" sz="3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Технологии </a:t>
            </a:r>
            <a:endParaRPr lang="ru-RU" sz="3000" b="1" i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1628775"/>
            <a:ext cx="8713788" cy="5229225"/>
          </a:xfrm>
        </p:spPr>
        <p:txBody>
          <a:bodyPr lIns="81639" tIns="42452" rIns="81639" bIns="42452"/>
          <a:lstStyle/>
          <a:p>
            <a:endParaRPr lang="ru-RU" dirty="0" smtClean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  <a:p>
            <a:endParaRPr lang="ru-RU" dirty="0" smtClean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  <a:p>
            <a:endParaRPr lang="ru-RU" dirty="0" smtClean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  <a:p>
            <a:pPr>
              <a:buFont typeface="Arial" charset="0"/>
              <a:buNone/>
            </a:pPr>
            <a:endParaRPr lang="ru-RU" sz="2400" dirty="0" smtClean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  <a:p>
            <a:pPr>
              <a:buFont typeface="Arial" charset="0"/>
              <a:buNone/>
            </a:pPr>
            <a:endParaRPr lang="ru-RU" b="1" dirty="0" smtClean="0">
              <a:ea typeface="SimSun" pitchFamily="2" charset="-122"/>
              <a:cs typeface="Mangal" pitchFamily="18" charset="0"/>
            </a:endParaRPr>
          </a:p>
        </p:txBody>
      </p:sp>
      <p:sp>
        <p:nvSpPr>
          <p:cNvPr id="10244" name="Стрелка вниз 5"/>
          <p:cNvSpPr>
            <a:spLocks noChangeArrowheads="1"/>
          </p:cNvSpPr>
          <p:nvPr/>
        </p:nvSpPr>
        <p:spPr bwMode="auto">
          <a:xfrm>
            <a:off x="1187450" y="1196975"/>
            <a:ext cx="458788" cy="914400"/>
          </a:xfrm>
          <a:prstGeom prst="downArrow">
            <a:avLst>
              <a:gd name="adj1" fmla="val 50000"/>
              <a:gd name="adj2" fmla="val 49827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5" name="Стрелка вниз 6"/>
          <p:cNvSpPr>
            <a:spLocks noChangeArrowheads="1"/>
          </p:cNvSpPr>
          <p:nvPr/>
        </p:nvSpPr>
        <p:spPr bwMode="auto">
          <a:xfrm>
            <a:off x="2555875" y="2708275"/>
            <a:ext cx="439738" cy="1566863"/>
          </a:xfrm>
          <a:prstGeom prst="downArrow">
            <a:avLst>
              <a:gd name="adj1" fmla="val 50000"/>
              <a:gd name="adj2" fmla="val 49967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6" name="Стрелка вниз 7"/>
          <p:cNvSpPr>
            <a:spLocks noChangeArrowheads="1"/>
          </p:cNvSpPr>
          <p:nvPr/>
        </p:nvSpPr>
        <p:spPr bwMode="auto">
          <a:xfrm>
            <a:off x="4211638" y="1484313"/>
            <a:ext cx="438150" cy="979487"/>
          </a:xfrm>
          <a:prstGeom prst="downArrow">
            <a:avLst>
              <a:gd name="adj1" fmla="val 50000"/>
              <a:gd name="adj2" fmla="val 50154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7" name="Стрелка вниз 8"/>
          <p:cNvSpPr>
            <a:spLocks noChangeArrowheads="1"/>
          </p:cNvSpPr>
          <p:nvPr/>
        </p:nvSpPr>
        <p:spPr bwMode="auto">
          <a:xfrm>
            <a:off x="5867400" y="3141663"/>
            <a:ext cx="438150" cy="1501775"/>
          </a:xfrm>
          <a:prstGeom prst="downArrow">
            <a:avLst>
              <a:gd name="adj1" fmla="val 50000"/>
              <a:gd name="adj2" fmla="val 50144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8" name="Стрелка вниз 9"/>
          <p:cNvSpPr>
            <a:spLocks noChangeArrowheads="1"/>
          </p:cNvSpPr>
          <p:nvPr/>
        </p:nvSpPr>
        <p:spPr bwMode="auto">
          <a:xfrm>
            <a:off x="7308850" y="1052513"/>
            <a:ext cx="439738" cy="914400"/>
          </a:xfrm>
          <a:prstGeom prst="downArrow">
            <a:avLst>
              <a:gd name="adj1" fmla="val 50000"/>
              <a:gd name="adj2" fmla="val 49983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9" name="Прямоугольник 14"/>
          <p:cNvSpPr>
            <a:spLocks noChangeArrowheads="1"/>
          </p:cNvSpPr>
          <p:nvPr/>
        </p:nvSpPr>
        <p:spPr bwMode="auto">
          <a:xfrm>
            <a:off x="3203575" y="2492375"/>
            <a:ext cx="2305050" cy="1789113"/>
          </a:xfrm>
          <a:prstGeom prst="rect">
            <a:avLst/>
          </a:prstGeom>
          <a:solidFill>
            <a:srgbClr val="85FFE0">
              <a:alpha val="50195"/>
            </a:srgb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eaLnBrk="1">
              <a:lnSpc>
                <a:spcPct val="100000"/>
              </a:lnSpc>
              <a:spcBef>
                <a:spcPct val="0"/>
              </a:spcBef>
              <a:spcAft>
                <a:spcPts val="1288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>
                <a:latin typeface="Times New Roman" pitchFamily="18" charset="0"/>
              </a:rPr>
              <a:t>Педагогика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сотрудничества</a:t>
            </a:r>
            <a:br>
              <a:rPr lang="ru-RU" b="1">
                <a:latin typeface="Times New Roman" pitchFamily="18" charset="0"/>
              </a:rPr>
            </a:br>
            <a:r>
              <a:rPr lang="ru-RU" b="1"/>
              <a:t/>
            </a:r>
            <a:br>
              <a:rPr lang="ru-RU" b="1"/>
            </a:br>
            <a:endParaRPr lang="ru-RU" sz="1800" b="1">
              <a:latin typeface="Times New Roman" pitchFamily="18" charset="0"/>
              <a:cs typeface="Mangal" pitchFamily="18" charset="0"/>
            </a:endParaRPr>
          </a:p>
          <a:p>
            <a:pPr algn="ctr" defTabSz="828675" eaLnBrk="1">
              <a:lnSpc>
                <a:spcPct val="115000"/>
              </a:lnSpc>
              <a:spcBef>
                <a:spcPct val="0"/>
              </a:spcBef>
              <a:spcAft>
                <a:spcPts val="1288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800" b="1">
              <a:latin typeface="Times New Roman" pitchFamily="18" charset="0"/>
              <a:ea typeface="SimSun" pitchFamily="2" charset="-122"/>
              <a:cs typeface="Mangal" pitchFamily="18" charset="0"/>
            </a:endParaRPr>
          </a:p>
        </p:txBody>
      </p:sp>
      <p:sp>
        <p:nvSpPr>
          <p:cNvPr id="10250" name="Прямоугольник 15"/>
          <p:cNvSpPr>
            <a:spLocks noChangeArrowheads="1"/>
          </p:cNvSpPr>
          <p:nvPr/>
        </p:nvSpPr>
        <p:spPr bwMode="auto">
          <a:xfrm>
            <a:off x="1258888" y="4652963"/>
            <a:ext cx="2598732" cy="720854"/>
          </a:xfrm>
          <a:prstGeom prst="rect">
            <a:avLst/>
          </a:prstGeom>
          <a:solidFill>
            <a:srgbClr val="85FFE0">
              <a:alpha val="50195"/>
            </a:srgb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82945" tIns="41473" rIns="82945" bIns="41473">
            <a:spAutoFit/>
          </a:bodyPr>
          <a:lstStyle/>
          <a:p>
            <a:pPr algn="ctr" defTabSz="828675">
              <a:lnSpc>
                <a:spcPct val="115000"/>
              </a:lnSpc>
              <a:spcAft>
                <a:spcPts val="1288"/>
              </a:spcAft>
              <a:buClr>
                <a:srgbClr val="000000"/>
              </a:buClr>
              <a:buSzPct val="100000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технологии</a:t>
            </a:r>
            <a:endParaRPr lang="ru-RU" sz="16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0251" name="Прямоугольник 16"/>
          <p:cNvSpPr>
            <a:spLocks noChangeArrowheads="1"/>
          </p:cNvSpPr>
          <p:nvPr/>
        </p:nvSpPr>
        <p:spPr bwMode="auto">
          <a:xfrm>
            <a:off x="323850" y="2420938"/>
            <a:ext cx="2092325" cy="1676500"/>
          </a:xfrm>
          <a:prstGeom prst="rect">
            <a:avLst/>
          </a:prstGeom>
          <a:solidFill>
            <a:srgbClr val="85FFE0">
              <a:alpha val="50195"/>
            </a:srgb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eaLnBrk="1">
              <a:lnSpc>
                <a:spcPct val="115000"/>
              </a:lnSpc>
              <a:spcBef>
                <a:spcPct val="0"/>
              </a:spcBef>
              <a:spcAft>
                <a:spcPts val="1288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 dirty="0" smtClean="0">
                <a:latin typeface="Times New Roman" pitchFamily="18" charset="0"/>
              </a:rPr>
              <a:t>Личностно – ориентированное образование</a:t>
            </a:r>
            <a:r>
              <a:rPr lang="ru-RU" b="1" dirty="0">
                <a:latin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</a:rPr>
            </a:br>
            <a:endParaRPr lang="ru-RU" b="1" dirty="0">
              <a:latin typeface="Times New Roman" pitchFamily="18" charset="0"/>
            </a:endParaRPr>
          </a:p>
        </p:txBody>
      </p:sp>
      <p:sp>
        <p:nvSpPr>
          <p:cNvPr id="10252" name="Прямоугольник 17"/>
          <p:cNvSpPr>
            <a:spLocks noChangeArrowheads="1"/>
          </p:cNvSpPr>
          <p:nvPr/>
        </p:nvSpPr>
        <p:spPr bwMode="auto">
          <a:xfrm>
            <a:off x="6516688" y="2492375"/>
            <a:ext cx="2376487" cy="910264"/>
          </a:xfrm>
          <a:prstGeom prst="rect">
            <a:avLst/>
          </a:prstGeom>
          <a:solidFill>
            <a:srgbClr val="85FFE0">
              <a:alpha val="50195"/>
            </a:srgbClr>
          </a:solidFill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>
              <a:lnSpc>
                <a:spcPct val="115000"/>
              </a:lnSpc>
              <a:spcAft>
                <a:spcPts val="1288"/>
              </a:spcAft>
              <a:buClr>
                <a:srgbClr val="000000"/>
              </a:buClr>
              <a:buSzPct val="100000"/>
            </a:pPr>
            <a:r>
              <a:rPr lang="ru-RU" sz="1600" b="1" i="1" dirty="0" smtClean="0"/>
              <a:t>Технология уровневой дифференциации</a:t>
            </a:r>
            <a:r>
              <a:rPr lang="ru-RU" sz="1600" i="1" dirty="0" smtClean="0"/>
              <a:t> </a:t>
            </a:r>
            <a:endParaRPr lang="ru-RU" sz="1600" b="1" dirty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</p:txBody>
      </p:sp>
      <p:sp>
        <p:nvSpPr>
          <p:cNvPr id="10253" name="Прямоугольник 18"/>
          <p:cNvSpPr>
            <a:spLocks noChangeArrowheads="1"/>
          </p:cNvSpPr>
          <p:nvPr/>
        </p:nvSpPr>
        <p:spPr bwMode="auto">
          <a:xfrm>
            <a:off x="6011863" y="4724400"/>
            <a:ext cx="2663825" cy="1454150"/>
          </a:xfrm>
          <a:prstGeom prst="rect">
            <a:avLst/>
          </a:prstGeom>
          <a:solidFill>
            <a:srgbClr val="85FFE0">
              <a:alpha val="50195"/>
            </a:srgb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eaLnBrk="1">
              <a:lnSpc>
                <a:spcPct val="115000"/>
              </a:lnSpc>
              <a:spcBef>
                <a:spcPct val="0"/>
              </a:spcBef>
              <a:spcAft>
                <a:spcPts val="1288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 dirty="0">
                <a:latin typeface="Times New Roman" pitchFamily="18" charset="0"/>
              </a:rPr>
              <a:t>Информационно –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коммуникативные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технологии</a:t>
            </a:r>
            <a:br>
              <a:rPr lang="ru-RU" b="1" dirty="0">
                <a:latin typeface="Times New Roman" pitchFamily="18" charset="0"/>
              </a:rPr>
            </a:br>
            <a:endParaRPr lang="ru-RU" sz="1600" b="1" dirty="0">
              <a:latin typeface="Times New Roman" pitchFamily="18" charset="0"/>
              <a:ea typeface="SimSun" pitchFamily="2" charset="-122"/>
              <a:cs typeface="Mangal" pitchFamily="18" charset="0"/>
            </a:endParaRPr>
          </a:p>
        </p:txBody>
      </p:sp>
      <p:sp>
        <p:nvSpPr>
          <p:cNvPr id="10254" name="Стрелка вниз 8"/>
          <p:cNvSpPr>
            <a:spLocks noChangeArrowheads="1"/>
          </p:cNvSpPr>
          <p:nvPr/>
        </p:nvSpPr>
        <p:spPr bwMode="auto">
          <a:xfrm>
            <a:off x="4500563" y="4508500"/>
            <a:ext cx="438150" cy="782638"/>
          </a:xfrm>
          <a:prstGeom prst="downArrow">
            <a:avLst>
              <a:gd name="adj1" fmla="val 50000"/>
              <a:gd name="adj2" fmla="val 26132"/>
            </a:avLst>
          </a:prstGeom>
          <a:solidFill>
            <a:srgbClr val="0070C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82945" tIns="41473" rIns="82945" bIns="41473"/>
          <a:lstStyle/>
          <a:p>
            <a:pPr defTabSz="828675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55" name="AutoShape 15"/>
          <p:cNvSpPr>
            <a:spLocks noChangeArrowheads="1"/>
          </p:cNvSpPr>
          <p:nvPr/>
        </p:nvSpPr>
        <p:spPr bwMode="auto">
          <a:xfrm>
            <a:off x="3851275" y="5373688"/>
            <a:ext cx="1720857" cy="1079500"/>
          </a:xfrm>
          <a:prstGeom prst="flowChartProcess">
            <a:avLst/>
          </a:prstGeom>
          <a:solidFill>
            <a:srgbClr val="00FFFF">
              <a:alpha val="46000"/>
            </a:srgbClr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Технология</a:t>
            </a:r>
          </a:p>
          <a:p>
            <a:pPr marL="342900" indent="-342900"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игрового</a:t>
            </a:r>
          </a:p>
          <a:p>
            <a:pPr marL="342900" indent="-342900"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обучения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700</TotalTime>
  <Words>1039</Words>
  <Application>Microsoft Office PowerPoint</Application>
  <PresentationFormat>Экран (4:3)</PresentationFormat>
  <Paragraphs>186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Презентация методической разработки по разделу программы обучение грамоте «Письмо» ( графический навык)</vt:lpstr>
      <vt:lpstr>Пояснительная записка</vt:lpstr>
      <vt:lpstr>Изменения условий жизни</vt:lpstr>
      <vt:lpstr>Обучение  письму как первая ступень изучения русского языка, идет параллейно с обучением чтения  и направлена</vt:lpstr>
      <vt:lpstr>Слайд 5</vt:lpstr>
      <vt:lpstr>Слайд 6</vt:lpstr>
      <vt:lpstr>Цели и задачи раздела</vt:lpstr>
      <vt:lpstr>Обучение чтению и обучение письму   интегрированный урок</vt:lpstr>
      <vt:lpstr>Технологии </vt:lpstr>
      <vt:lpstr>Принципы</vt:lpstr>
      <vt:lpstr>Формирование графического навыка</vt:lpstr>
      <vt:lpstr>ПОДГОТОВИТЕЛЬНЫЙ ПЕРИОД</vt:lpstr>
      <vt:lpstr>ГИГИЕНИЧЕСКИЕ ПРАВИЛА</vt:lpstr>
      <vt:lpstr>Слайд 14</vt:lpstr>
      <vt:lpstr>Ориентация в пространстве листа тетради </vt:lpstr>
      <vt:lpstr>Основной период</vt:lpstr>
      <vt:lpstr>Основной период</vt:lpstr>
      <vt:lpstr>Изучение новой буквы</vt:lpstr>
      <vt:lpstr>Упражнения для дифференциации букв</vt:lpstr>
      <vt:lpstr>Литература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методической разработки по разделу программы обучение грамоте «Письмо»</dc:title>
  <dc:creator>Admin</dc:creator>
  <cp:lastModifiedBy>Филягины</cp:lastModifiedBy>
  <cp:revision>84</cp:revision>
  <dcterms:created xsi:type="dcterms:W3CDTF">2012-03-03T15:53:25Z</dcterms:created>
  <dcterms:modified xsi:type="dcterms:W3CDTF">2021-11-03T12:34:31Z</dcterms:modified>
</cp:coreProperties>
</file>