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197450-0CC6-436B-8113-00E7473FA0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Idioms-</a:t>
            </a:r>
            <a:r>
              <a:rPr lang="ru-RU" dirty="0"/>
              <a:t>фразеологизмы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C2604C-F273-49FC-A8FC-572F30BDE7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628499"/>
            <a:ext cx="9448800" cy="153669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Выполнил: ученик 5 класса МБОУ «Первомайская СОШ»</a:t>
            </a:r>
          </a:p>
          <a:p>
            <a:r>
              <a:rPr lang="ru-RU" dirty="0" err="1"/>
              <a:t>Алатырского</a:t>
            </a:r>
            <a:r>
              <a:rPr lang="ru-RU" dirty="0"/>
              <a:t> МО Чувашской Республики </a:t>
            </a:r>
          </a:p>
          <a:p>
            <a:r>
              <a:rPr lang="ru-RU" dirty="0"/>
              <a:t>Давыдов Руслан</a:t>
            </a:r>
          </a:p>
          <a:p>
            <a:r>
              <a:rPr lang="ru-RU" dirty="0"/>
              <a:t>Руководитель: учитель английского языка</a:t>
            </a:r>
          </a:p>
          <a:p>
            <a:r>
              <a:rPr lang="ru-RU" dirty="0"/>
              <a:t>Смолина Тамара Геннадьевна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CF1CC4-50B1-4282-A931-1EECEFFC5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800" y="593199"/>
            <a:ext cx="3505200" cy="607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77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220170-51BF-4776-940F-44B7091198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7900" y="2527297"/>
            <a:ext cx="9842500" cy="1968504"/>
          </a:xfrm>
        </p:spPr>
        <p:txBody>
          <a:bodyPr/>
          <a:lstStyle/>
          <a:p>
            <a:r>
              <a:rPr lang="en-US" b="1" dirty="0"/>
              <a:t>As busy as a bee</a:t>
            </a:r>
            <a:endParaRPr lang="ru-RU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7D094A2-15F5-434E-80FB-E541A16A6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400" y="1828801"/>
            <a:ext cx="7467600" cy="1600200"/>
          </a:xfrm>
        </p:spPr>
        <p:txBody>
          <a:bodyPr>
            <a:noAutofit/>
          </a:bodyPr>
          <a:lstStyle/>
          <a:p>
            <a:pPr algn="ctr"/>
            <a:r>
              <a:rPr lang="ru-RU" sz="5400" b="1" i="1" dirty="0"/>
              <a:t>Трудолюбивый как пчела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E40D91-C727-4BB3-B76A-7D1D94BDD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8400" y="292099"/>
            <a:ext cx="3657600" cy="386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47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B2E049-7607-4AD9-BB2D-31420A67D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/>
              <a:t>Мудрый как сова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EAB7CE-F8F1-4DA3-987B-5FA19C6038E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108" r="7108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C78242D-B4EE-4D13-9AC4-16ABFAFEF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WISE AS AN OWL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1725368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885773-0C68-46D6-A900-42456DB75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/>
              <a:t>Игривый как котёнок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1F97F2-C78A-4E93-AA73-CE595B03C46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>
          <a:xfrm>
            <a:off x="7861300" y="695325"/>
            <a:ext cx="3644900" cy="546735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E14ACB5B-A66A-4493-AC67-E7A875815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PLAYFULL</a:t>
            </a:r>
            <a:r>
              <a:rPr lang="ru-RU" sz="6600" b="1" dirty="0"/>
              <a:t> </a:t>
            </a:r>
            <a:r>
              <a:rPr lang="en-US" sz="6600" b="1" dirty="0"/>
              <a:t> AS A KITTEN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681875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C26758-B3F1-4726-A7A0-9AF9E1ADB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/>
              <a:t>Тихий как мышка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19A72B-53BD-404A-958B-A2CE706CD4D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667" r="1666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8D4F31EA-4471-466E-AEE2-FFF40F65B18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quiet as a mouse 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863541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B4D99B-FF95-4F45-85A3-0B087B685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/>
              <a:t>Упрямый как осёл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C9A205-397C-453D-91F6-10B85CA3ADD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667" r="1666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9F958D3-1073-44B1-A16F-8CD2AF05664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stubborn as a mule 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1913652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7ED480-9FFF-42FC-A835-7CEF67D92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b="1" i="1" dirty="0"/>
              <a:t>Сильный как бык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4820E1-E22B-4B4E-94FC-86D703EEA18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667" r="1666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23E2E12-4023-4F76-BCC0-F7D13F62E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As  strong as an ox 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3427723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B6A02B-51DA-447E-A7AD-649BDE0BD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/>
              <a:t>Гордый как павлин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697DC7-0DCF-4E79-B64A-825ECE4F3BF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3800" r="33800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7D511D6B-C74D-4A20-8900-BAF51CC6CB8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proud as a peacock 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2583699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0B910-1069-48AB-AD08-DF38DD975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998" y="1346200"/>
            <a:ext cx="6873240" cy="1600200"/>
          </a:xfrm>
        </p:spPr>
        <p:txBody>
          <a:bodyPr>
            <a:noAutofit/>
          </a:bodyPr>
          <a:lstStyle/>
          <a:p>
            <a:pPr algn="ctr"/>
            <a:r>
              <a:rPr lang="ru-RU" sz="5400" b="1" i="1" dirty="0"/>
              <a:t>Мягкий  как ягнёнок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4F587E-5A22-4877-A703-C1CC856D65D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9350" r="9350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09560B17-2229-42DB-A3F3-98166B194F8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 gentle as a lamb 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3086431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2F4CA-2DDD-4D9D-848E-5F630FA47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/>
              <a:t>Медлительный как улитка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F6C299-A448-4CF0-B5C6-AAEB1FA2A67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5000" r="25000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A30B696-E8B1-40B9-A432-5A1E539853A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As</a:t>
            </a:r>
            <a:r>
              <a:rPr lang="ru-RU" sz="6600" b="1" dirty="0"/>
              <a:t> </a:t>
            </a:r>
            <a:r>
              <a:rPr lang="en-US" sz="6600" b="1" dirty="0"/>
              <a:t>slow as a snail 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2839131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CBAEF-A382-4B98-B64E-ACB2694CF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5FDC21-027A-4CA5-B473-DFEEB6051C4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667" r="16667"/>
          <a:stretch>
            <a:fillRect/>
          </a:stretch>
        </p:blipFill>
        <p:spPr>
          <a:xfrm>
            <a:off x="7861238" y="482601"/>
            <a:ext cx="3644962" cy="573608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1A1DA7E0-AFB1-43EB-9B94-BA2060FFF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Спасибо за внимание- </a:t>
            </a:r>
            <a:r>
              <a:rPr lang="en-US" dirty="0"/>
              <a:t>Thanks for your attention!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51252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89</TotalTime>
  <Words>106</Words>
  <Application>Microsoft Office PowerPoint</Application>
  <PresentationFormat>Широкоэкранный</PresentationFormat>
  <Paragraphs>25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След самолета</vt:lpstr>
      <vt:lpstr>Idioms-фразеологизмы</vt:lpstr>
      <vt:lpstr>As busy as a bee</vt:lpstr>
      <vt:lpstr>Мудрый как сова</vt:lpstr>
      <vt:lpstr>Игривый как котёнок </vt:lpstr>
      <vt:lpstr>Тихий как мышка </vt:lpstr>
      <vt:lpstr>Упрямый как осёл </vt:lpstr>
      <vt:lpstr>Сильный как бык </vt:lpstr>
      <vt:lpstr>Гордый как павлин</vt:lpstr>
      <vt:lpstr>Мягкий  как ягнёнок </vt:lpstr>
      <vt:lpstr>Медлительный как улитка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Idioms-фразеологизмы</dc:title>
  <dc:creator>User 1</dc:creator>
  <cp:lastModifiedBy>User 1</cp:lastModifiedBy>
  <cp:revision>10</cp:revision>
  <dcterms:created xsi:type="dcterms:W3CDTF">2025-01-22T09:31:13Z</dcterms:created>
  <dcterms:modified xsi:type="dcterms:W3CDTF">2025-02-14T05:43:37Z</dcterms:modified>
</cp:coreProperties>
</file>