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notesMasterIdLst>
    <p:notesMasterId r:id="rId19"/>
  </p:notesMasterIdLst>
  <p:sldIdLst>
    <p:sldId id="256" r:id="rId2"/>
    <p:sldId id="272" r:id="rId3"/>
    <p:sldId id="257" r:id="rId4"/>
    <p:sldId id="258" r:id="rId5"/>
    <p:sldId id="269" r:id="rId6"/>
    <p:sldId id="273" r:id="rId7"/>
    <p:sldId id="259" r:id="rId8"/>
    <p:sldId id="274" r:id="rId9"/>
    <p:sldId id="260" r:id="rId10"/>
    <p:sldId id="262" r:id="rId11"/>
    <p:sldId id="263" r:id="rId12"/>
    <p:sldId id="264" r:id="rId13"/>
    <p:sldId id="270" r:id="rId14"/>
    <p:sldId id="265" r:id="rId15"/>
    <p:sldId id="266" r:id="rId16"/>
    <p:sldId id="267" r:id="rId17"/>
    <p:sldId id="275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3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78553A-A506-4999-BD55-FA9F7A37167F}" type="datetimeFigureOut">
              <a:rPr lang="ru-RU" smtClean="0"/>
              <a:t>31.08.2021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51B288-6AED-4564-91DE-5F9B3FB741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43967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1B288-6AED-4564-91DE-5F9B3FB7412B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18640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1B288-6AED-4564-91DE-5F9B3FB7412B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63809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31.08.2021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31.08.2021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31.08.2021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31.08.2021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31.08.2021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31.08.2021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31.08.2021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31.08.2021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31.08.2021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31.08.2021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31.08.2021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31.08.2021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o-professii.ru/deloproizvoditel-objazannosti-skolko-zarabatyvajut-gde-i-skolko-uchitsja/#%D0%94%D0%B5%D0%BB%D0%BE%D0%BF%D1%80%D0%BE%D0%B8%D0%B7%D0%B2%D0%BE%D0%B4%D0%B8%D1%82%D0%B5%D0%BB%D1%8C_%D0%B8_%D0%B5%D0%B3%D0%BE_%D1%84%D1%83%D0%BD%D0%BA%D1%86%D0%B8%D0%B8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2348880"/>
            <a:ext cx="7200800" cy="158417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Профессия «Делопроизводитель»</a:t>
            </a:r>
            <a:endParaRPr lang="ru-RU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9489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013038" y="2132856"/>
            <a:ext cx="7200800" cy="187220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/>
            <a:endParaRPr lang="ru-RU" sz="480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8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Кто </a:t>
            </a:r>
            <a:r>
              <a:rPr lang="ru-RU" sz="48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такой делопроизводитель?</a:t>
            </a:r>
            <a:r>
              <a:rPr lang="ru-RU" dirty="0"/>
              <a:t/>
            </a:r>
            <a:br>
              <a:rPr lang="ru-RU" dirty="0"/>
            </a:br>
            <a:endParaRPr lang="ru-RU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08605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229572"/>
            <a:ext cx="8424936" cy="352839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ru-RU" sz="3400" b="0" dirty="0">
                <a:effectLst/>
                <a:latin typeface="Times New Roman" pitchFamily="18" charset="0"/>
                <a:cs typeface="Times New Roman" pitchFamily="18" charset="0"/>
              </a:rPr>
              <a:t>Делопроизводитель – это специалист, ответственный за ведение  документооборота в организации: подготовки документов, оформление, обработки и хранения.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3854393"/>
            <a:ext cx="4392488" cy="288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609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47664" y="2132856"/>
            <a:ext cx="6196405" cy="3603812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7724978" cy="114343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000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2" tooltip="Делопроизводитель и его функции"/>
              </a:rPr>
              <a:t/>
            </a:r>
            <a:br>
              <a:rPr lang="ru-RU" sz="4000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2" tooltip="Делопроизводитель и его функции"/>
              </a:rPr>
            </a:br>
            <a:r>
              <a:rPr lang="ru-RU" sz="4000" spc="50" dirty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2" tooltip="Делопроизводитель и его функции"/>
              </a:rPr>
              <a:t/>
            </a:r>
            <a:br>
              <a:rPr lang="ru-RU" sz="4000" spc="50" dirty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2" tooltip="Делопроизводитель и его функции"/>
              </a:rPr>
            </a:br>
            <a:r>
              <a:rPr lang="ru-RU" sz="4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Делопроизводитель и его функции:</a:t>
            </a:r>
            <a:r>
              <a:rPr lang="ru-RU" sz="4000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2" tooltip="Делопроизводитель и его функции"/>
              </a:rPr>
              <a:t/>
            </a:r>
            <a:br>
              <a:rPr lang="ru-RU" sz="4000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2" tooltip="Делопроизводитель и его функции"/>
              </a:rPr>
            </a:br>
            <a:r>
              <a:rPr lang="ru-RU" spc="50" dirty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pc="50" dirty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pc="50" dirty="0">
              <a:ln w="11430"/>
              <a:solidFill>
                <a:schemeClr val="tx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1700808"/>
            <a:ext cx="7992888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Подготовка 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проектов приказов,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распоряжений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, контрактов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еловая переписка. </a:t>
            </a:r>
          </a:p>
          <a:p>
            <a:pPr marL="342900" indent="-342900">
              <a:buAutoNum type="arabicPeriod"/>
            </a:pP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едение встреч 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заседаний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Подготовка отчётов.</a:t>
            </a:r>
          </a:p>
          <a:p>
            <a:pPr marL="342900" indent="-342900">
              <a:buAutoNum type="arabicPeriod"/>
            </a:pPr>
            <a:r>
              <a:rPr lang="ru-RU" sz="3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Доведение </a:t>
            </a:r>
            <a:r>
              <a:rPr lang="ru-RU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важной информации до сотрудников.</a:t>
            </a:r>
          </a:p>
          <a:p>
            <a:endParaRPr lang="ru-RU" sz="3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1484784"/>
            <a:ext cx="1993531" cy="1847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5661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484784"/>
            <a:ext cx="7848872" cy="4824536"/>
          </a:xfrm>
        </p:spPr>
        <p:txBody>
          <a:bodyPr>
            <a:normAutofit fontScale="25000" lnSpcReduction="20000"/>
          </a:bodyPr>
          <a:lstStyle/>
          <a:p>
            <a:pPr marL="324000" indent="0">
              <a:lnSpc>
                <a:spcPct val="120000"/>
              </a:lnSpc>
              <a:buNone/>
            </a:pPr>
            <a:r>
              <a:rPr lang="ru-RU" sz="13600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13600" dirty="0" smtClean="0">
                <a:latin typeface="Times New Roman" pitchFamily="18" charset="0"/>
                <a:cs typeface="Times New Roman" pitchFamily="18" charset="0"/>
              </a:rPr>
              <a:t>. Приём</a:t>
            </a:r>
            <a:r>
              <a:rPr lang="ru-RU" sz="13600" dirty="0">
                <a:latin typeface="Times New Roman" pitchFamily="18" charset="0"/>
                <a:cs typeface="Times New Roman" pitchFamily="18" charset="0"/>
              </a:rPr>
              <a:t>, регистрация, обработка входящей корреспонденции. </a:t>
            </a:r>
          </a:p>
          <a:p>
            <a:pPr marL="324000" indent="0">
              <a:lnSpc>
                <a:spcPct val="120000"/>
              </a:lnSpc>
              <a:buNone/>
            </a:pPr>
            <a:r>
              <a:rPr lang="ru-RU" sz="13600" dirty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13600" dirty="0" smtClean="0">
                <a:latin typeface="Times New Roman" pitchFamily="18" charset="0"/>
                <a:cs typeface="Times New Roman" pitchFamily="18" charset="0"/>
              </a:rPr>
              <a:t>. Подготовка </a:t>
            </a:r>
            <a:r>
              <a:rPr lang="ru-RU" sz="13600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3600" dirty="0" smtClean="0">
                <a:latin typeface="Times New Roman" pitchFamily="18" charset="0"/>
                <a:cs typeface="Times New Roman" pitchFamily="18" charset="0"/>
              </a:rPr>
              <a:t>отправка корреспонденции.</a:t>
            </a:r>
          </a:p>
          <a:p>
            <a:pPr marL="324000" indent="0">
              <a:lnSpc>
                <a:spcPct val="120000"/>
              </a:lnSpc>
              <a:buNone/>
            </a:pPr>
            <a:r>
              <a:rPr lang="ru-RU" sz="13600" dirty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13600" dirty="0" smtClean="0">
                <a:latin typeface="Times New Roman" pitchFamily="18" charset="0"/>
                <a:cs typeface="Times New Roman" pitchFamily="18" charset="0"/>
              </a:rPr>
              <a:t>. Выполнение </a:t>
            </a:r>
            <a:r>
              <a:rPr lang="ru-RU" sz="13600" dirty="0">
                <a:latin typeface="Times New Roman" pitchFamily="18" charset="0"/>
                <a:cs typeface="Times New Roman" pitchFamily="18" charset="0"/>
              </a:rPr>
              <a:t>личных поручений руководства. </a:t>
            </a:r>
          </a:p>
          <a:p>
            <a:pPr marL="324000" indent="0">
              <a:lnSpc>
                <a:spcPct val="120000"/>
              </a:lnSpc>
              <a:buNone/>
            </a:pPr>
            <a:r>
              <a:rPr lang="ru-RU" sz="13600" dirty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13600" dirty="0" smtClean="0">
                <a:latin typeface="Times New Roman" pitchFamily="18" charset="0"/>
                <a:cs typeface="Times New Roman" pitchFamily="18" charset="0"/>
              </a:rPr>
              <a:t>. Встреча </a:t>
            </a:r>
            <a:r>
              <a:rPr lang="ru-RU" sz="13600" dirty="0">
                <a:latin typeface="Times New Roman" pitchFamily="18" charset="0"/>
                <a:cs typeface="Times New Roman" pitchFamily="18" charset="0"/>
              </a:rPr>
              <a:t>гостей, </a:t>
            </a:r>
            <a:r>
              <a:rPr lang="ru-RU" sz="13600" dirty="0" smtClean="0">
                <a:latin typeface="Times New Roman" pitchFamily="18" charset="0"/>
                <a:cs typeface="Times New Roman" pitchFamily="18" charset="0"/>
              </a:rPr>
              <a:t>деловых </a:t>
            </a:r>
            <a:r>
              <a:rPr lang="ru-RU" sz="13600" dirty="0">
                <a:latin typeface="Times New Roman" pitchFamily="18" charset="0"/>
                <a:cs typeface="Times New Roman" pitchFamily="18" charset="0"/>
              </a:rPr>
              <a:t>партнёров; приём входящих звонков.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704856" cy="108012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6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Делопроизводитель </a:t>
            </a:r>
            <a:r>
              <a:rPr lang="ru-RU" sz="36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и его функции:</a:t>
            </a:r>
            <a:endParaRPr lang="ru-RU" sz="340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2204864"/>
            <a:ext cx="2195736" cy="172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2191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971600" y="1340768"/>
            <a:ext cx="7024744" cy="316835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48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Какими личностными качествами должен обладать делопроизводитель???</a:t>
            </a:r>
            <a:endParaRPr lang="ru-RU" sz="480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165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003232" cy="4205064"/>
          </a:xfrm>
        </p:spPr>
        <p:txBody>
          <a:bodyPr>
            <a:noAutofit/>
          </a:bodyPr>
          <a:lstStyle/>
          <a:p>
            <a:pPr marL="109728" indent="0"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тветственность и пунктуальность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109728" indent="0"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2. Организованность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109728" indent="0"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3. Дипломатичность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400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4. Стрессоустойчивость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109728" indent="0"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5. Коммуникабельность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400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оброжелательность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7024744" cy="108012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34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Личностные качества:</a:t>
            </a:r>
            <a:endParaRPr lang="ru-RU" sz="340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6553" y="2564904"/>
            <a:ext cx="1728192" cy="230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1768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971600" y="1340768"/>
            <a:ext cx="7024744" cy="388843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48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Какими профессиональными качествами должен обладать делопроизводитель???</a:t>
            </a:r>
            <a:endParaRPr lang="ru-RU" sz="480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17571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844824"/>
            <a:ext cx="7704856" cy="3603812"/>
          </a:xfrm>
        </p:spPr>
        <p:txBody>
          <a:bodyPr>
            <a:noAutofit/>
          </a:bodyPr>
          <a:lstStyle/>
          <a:p>
            <a:pPr marL="109728" indent="0"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1. Знание основ делопроизводства.</a:t>
            </a:r>
          </a:p>
          <a:p>
            <a:pPr marL="109728" indent="0"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2. Владение ПК, умение работать в различных программах.</a:t>
            </a:r>
          </a:p>
          <a:p>
            <a:pPr marL="109728" indent="0"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3. Умение вести телефонные переговоры.</a:t>
            </a:r>
          </a:p>
          <a:p>
            <a:pPr marL="109728" indent="0"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4. Знание делового этикета.</a:t>
            </a:r>
          </a:p>
          <a:p>
            <a:pPr marL="109728" indent="0"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5. Высокий уровень самоорганизации.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34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Профессиональные качества:</a:t>
            </a:r>
            <a:endParaRPr lang="ru-RU" sz="340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3573016"/>
            <a:ext cx="1800200" cy="173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7994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484784"/>
            <a:ext cx="7024744" cy="309634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3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Срок реализации ППКРС по профессии 46.01.03 «Делопроизводитель» </a:t>
            </a:r>
            <a:br>
              <a:rPr lang="ru-RU" sz="3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2 года 10 </a:t>
            </a:r>
            <a:r>
              <a:rPr lang="ru-RU" sz="34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месяцев</a:t>
            </a:r>
            <a:endParaRPr lang="ru-RU" sz="340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13125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2996952"/>
            <a:ext cx="6552728" cy="3024336"/>
          </a:xfrm>
        </p:spPr>
        <p:txBody>
          <a:bodyPr>
            <a:noAutofit/>
          </a:bodyPr>
          <a:lstStyle/>
          <a:p>
            <a:pPr marL="68580" indent="0"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1. Принимать и регистрировать поступающую корреспонденцию.</a:t>
            </a:r>
          </a:p>
          <a:p>
            <a:pPr marL="68580" indent="0"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2. Рассматривать документы и передавать их на исполнение с учетом резолюции руководителя.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7312658" cy="259228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34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В результате освоения ППКРС по профессии 46.01.03 «Делопроизводитель»</a:t>
            </a:r>
            <a:br>
              <a:rPr lang="ru-RU" sz="34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4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вы научитесь:</a:t>
            </a:r>
            <a:endParaRPr lang="ru-RU" sz="340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52447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764704"/>
            <a:ext cx="7920880" cy="4968551"/>
          </a:xfrm>
        </p:spPr>
        <p:txBody>
          <a:bodyPr>
            <a:normAutofit/>
          </a:bodyPr>
          <a:lstStyle/>
          <a:p>
            <a:pPr marL="68580" lvl="0" indent="0">
              <a:buClr>
                <a:srgbClr val="AA2B1E"/>
              </a:buClr>
              <a:buNone/>
            </a:pPr>
            <a:r>
              <a:rPr lang="ru-RU" sz="3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3. Осуществлять контроль за прохождением документов.</a:t>
            </a:r>
          </a:p>
          <a:p>
            <a:pPr marL="68580" indent="0"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. Составлять и оформлять служебные документы.</a:t>
            </a:r>
          </a:p>
          <a:p>
            <a:pPr marL="68580" indent="0"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6. Формировать дела.</a:t>
            </a:r>
          </a:p>
          <a:p>
            <a:pPr marL="6858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7640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908720"/>
            <a:ext cx="7704856" cy="4310293"/>
          </a:xfrm>
        </p:spPr>
        <p:txBody>
          <a:bodyPr>
            <a:noAutofit/>
          </a:bodyPr>
          <a:lstStyle/>
          <a:p>
            <a:pPr marL="68580" indent="0">
              <a:buNone/>
            </a:pP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7. Систематизировать и хранить документы текущего архива.</a:t>
            </a:r>
          </a:p>
          <a:p>
            <a:pPr marL="68580" indent="0">
              <a:buNone/>
            </a:pP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8. Готовить и передавать документы на архивное хранение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861048"/>
            <a:ext cx="4211960" cy="299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4727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4005064"/>
            <a:ext cx="3672408" cy="2376264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692696"/>
            <a:ext cx="6768870" cy="280831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en-US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en-US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38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38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связи с окончанием обучения выдается </a:t>
            </a:r>
            <a:r>
              <a:rPr lang="ru-RU" sz="38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8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8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диплом </a:t>
            </a:r>
            <a:r>
              <a:rPr lang="ru-RU" sz="38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о среднем профессиональном образовании</a:t>
            </a:r>
            <a:r>
              <a:rPr lang="en-US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en-US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ru-RU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783285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844824"/>
            <a:ext cx="8219256" cy="4162467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1. Поступить в ВУЗ.</a:t>
            </a:r>
          </a:p>
          <a:p>
            <a:pPr marL="68580" indent="0"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2. Возможность устроиться на работу.</a:t>
            </a:r>
          </a:p>
          <a:p>
            <a:pPr marL="68580" indent="0"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3. Продвижение по карьерной лестнице.</a:t>
            </a: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36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Преимущества:</a:t>
            </a:r>
            <a:endParaRPr lang="ru-RU" sz="360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293096"/>
            <a:ext cx="4283968" cy="2499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3089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1789" y="1772816"/>
            <a:ext cx="6268413" cy="303793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размер заработной платы делопроизводителя влияют опыт работы, масштаб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организации, 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сфера ее деятельности и регион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68580" indent="0" algn="ctr"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ЗП от 40 000 рублей.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60648"/>
            <a:ext cx="7128792" cy="129614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/>
              <a:t/>
            </a:r>
            <a:br>
              <a:rPr lang="ru-RU" dirty="0"/>
            </a:br>
            <a:r>
              <a:rPr lang="ru-RU" sz="53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ru-RU" sz="53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4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Уровень</a:t>
            </a:r>
            <a:r>
              <a:rPr lang="ru-RU" sz="53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оплаты труда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4725144"/>
            <a:ext cx="3096344" cy="172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7272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115616" y="260648"/>
            <a:ext cx="7128792" cy="129614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/>
              <a:t/>
            </a:r>
            <a:br>
              <a:rPr lang="ru-RU" dirty="0"/>
            </a:br>
            <a:r>
              <a:rPr lang="ru-RU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ru-RU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4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916832"/>
            <a:ext cx="4896544" cy="4221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75411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349</TotalTime>
  <Words>307</Words>
  <Application>Microsoft Office PowerPoint</Application>
  <PresentationFormat>Экран (4:3)</PresentationFormat>
  <Paragraphs>51</Paragraphs>
  <Slides>17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Открытая</vt:lpstr>
      <vt:lpstr>Профессия «Делопроизводитель»</vt:lpstr>
      <vt:lpstr>Презентация PowerPoint</vt:lpstr>
      <vt:lpstr>Делопроизводитель – это специалист, ответственный за ведение  документооборота в организации: подготовки документов, оформление, обработки и хранения.</vt:lpstr>
      <vt:lpstr>  Делопроизводитель и его функции:  </vt:lpstr>
      <vt:lpstr>Делопроизводитель и его функции:</vt:lpstr>
      <vt:lpstr>Какими личностными качествами должен обладать делопроизводитель???</vt:lpstr>
      <vt:lpstr>Личностные качества:</vt:lpstr>
      <vt:lpstr>Какими профессиональными качествами должен обладать делопроизводитель???</vt:lpstr>
      <vt:lpstr>Профессиональные качества:</vt:lpstr>
      <vt:lpstr>Срок реализации ППКРС по профессии 46.01.03 «Делопроизводитель»  2 года 10 месяцев</vt:lpstr>
      <vt:lpstr>В результате освоения ППКРС по профессии 46.01.03 «Делопроизводитель»  вы научитесь:</vt:lpstr>
      <vt:lpstr>Презентация PowerPoint</vt:lpstr>
      <vt:lpstr>Презентация PowerPoint</vt:lpstr>
      <vt:lpstr> В связи с окончанием обучения выдается  диплом о среднем профессиональном образовании </vt:lpstr>
      <vt:lpstr>Преимущества:</vt:lpstr>
      <vt:lpstr>  Уровень оплаты труда  </vt:lpstr>
      <vt:lpstr>  Спасибо за внимание!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Профессия «Делопроизводитель»</dc:title>
  <dc:creator>User</dc:creator>
  <cp:lastModifiedBy>User</cp:lastModifiedBy>
  <cp:revision>46</cp:revision>
  <dcterms:created xsi:type="dcterms:W3CDTF">2021-03-24T02:08:10Z</dcterms:created>
  <dcterms:modified xsi:type="dcterms:W3CDTF">2021-08-31T05:03:54Z</dcterms:modified>
</cp:coreProperties>
</file>