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8" r:id="rId3"/>
    <p:sldId id="281" r:id="rId4"/>
    <p:sldId id="272" r:id="rId5"/>
    <p:sldId id="283" r:id="rId6"/>
    <p:sldId id="274" r:id="rId7"/>
    <p:sldId id="282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24DBBA0-2BB6-460E-8DCF-8CD9E3F41DBA}">
          <p14:sldIdLst>
            <p14:sldId id="271"/>
            <p14:sldId id="278"/>
            <p14:sldId id="281"/>
            <p14:sldId id="272"/>
            <p14:sldId id="283"/>
            <p14:sldId id="274"/>
            <p14:sldId id="282"/>
            <p14:sldId id="280"/>
          </p14:sldIdLst>
        </p14:section>
        <p14:section name="Раздел без заголовка" id="{D5122540-5B4C-46FD-AF29-6DE1C5172C43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60F0EC0-DFCC-4408-A5B4-571EF1DA1169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vk.com/feed?section=search&amp;q=#%D0%94%D0%9E%D0%91%D0%A0%D0%AB%D0%95_%D0%9A%D0%A0%D0%AB%D0%A8%D0%95%D0%A7%D0%9A%D0%9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5518" y="868821"/>
            <a:ext cx="8064896" cy="432048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Проект по сбору пластиковых крышечек 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37" y="2132856"/>
            <a:ext cx="2240942" cy="2818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802" y="2121186"/>
            <a:ext cx="3760328" cy="2818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052" y="2144525"/>
            <a:ext cx="2095131" cy="279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268" y="507531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 корпус 1 этаж вахта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629052" y="5075311"/>
            <a:ext cx="253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8 корпус 1 этаж вахта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34954" y="5075311"/>
            <a:ext cx="360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 корпус</a:t>
            </a:r>
            <a:r>
              <a:rPr lang="ru-RU" dirty="0">
                <a:solidFill>
                  <a:prstClr val="black"/>
                </a:solidFill>
              </a:rPr>
              <a:t> 3 этаж</a:t>
            </a:r>
            <a:r>
              <a:rPr lang="ru-RU" dirty="0" smtClean="0"/>
              <a:t> деканат </a:t>
            </a:r>
            <a:r>
              <a:rPr lang="ru-RU" dirty="0" err="1" smtClean="0"/>
              <a:t>техфак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1879" y="5229200"/>
            <a:ext cx="87452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499" y="1300869"/>
            <a:ext cx="84629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 4 февраля 2019 года в </a:t>
            </a:r>
            <a:r>
              <a:rPr lang="ru-RU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академии </a:t>
            </a:r>
            <a:r>
              <a:rPr lang="ru-RU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появились контейнеры для сбора пластиковых крышечек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8180" y="188640"/>
            <a:ext cx="8112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0541" cmpd="sng">
                  <a:solidFill>
                    <a:srgbClr val="4E67C8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E67C8">
                        <a:tint val="40000"/>
                        <a:satMod val="250000"/>
                      </a:srgbClr>
                    </a:gs>
                    <a:gs pos="9000">
                      <a:srgbClr val="4E67C8">
                        <a:tint val="52000"/>
                        <a:satMod val="300000"/>
                      </a:srgbClr>
                    </a:gs>
                    <a:gs pos="50000">
                      <a:srgbClr val="4E67C8">
                        <a:shade val="20000"/>
                        <a:satMod val="300000"/>
                      </a:srgbClr>
                    </a:gs>
                    <a:gs pos="79000">
                      <a:srgbClr val="4E67C8">
                        <a:tint val="52000"/>
                        <a:satMod val="300000"/>
                      </a:srgbClr>
                    </a:gs>
                    <a:gs pos="100000">
                      <a:srgbClr val="4E67C8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ea typeface="+mj-ea"/>
                <a:cs typeface="Arial" pitchFamily="34" charset="0"/>
              </a:rPr>
              <a:t>ЭКОЛОГИЧЕСКИЙ СОЮЗ ТВЕРСКОЙ </a:t>
            </a:r>
            <a:r>
              <a:rPr lang="ru-RU" sz="2800" b="1" dirty="0" smtClean="0">
                <a:ln w="10541" cmpd="sng">
                  <a:solidFill>
                    <a:srgbClr val="4E67C8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E67C8">
                        <a:tint val="40000"/>
                        <a:satMod val="250000"/>
                      </a:srgbClr>
                    </a:gs>
                    <a:gs pos="9000">
                      <a:srgbClr val="4E67C8">
                        <a:tint val="52000"/>
                        <a:satMod val="300000"/>
                      </a:srgbClr>
                    </a:gs>
                    <a:gs pos="50000">
                      <a:srgbClr val="4E67C8">
                        <a:shade val="20000"/>
                        <a:satMod val="300000"/>
                      </a:srgbClr>
                    </a:gs>
                    <a:gs pos="79000">
                      <a:srgbClr val="4E67C8">
                        <a:tint val="52000"/>
                        <a:satMod val="300000"/>
                      </a:srgbClr>
                    </a:gs>
                    <a:gs pos="100000">
                      <a:srgbClr val="4E67C8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itchFamily="34" charset="0"/>
                <a:ea typeface="+mj-ea"/>
                <a:cs typeface="Arial" pitchFamily="34" charset="0"/>
              </a:rPr>
              <a:t>ГСХА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6268" y="5660087"/>
            <a:ext cx="90977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Это эколого-благотворительный </a:t>
            </a:r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волонтерский проект. </a:t>
            </a:r>
            <a:endParaRPr lang="ru-RU" sz="21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1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него двойная цель: </a:t>
            </a:r>
            <a:endParaRPr lang="ru-RU" sz="21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сделать </a:t>
            </a:r>
            <a:r>
              <a:rPr lang="ru-RU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мир чище и помочь детям, которым нужна поддержка.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72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042" y="753693"/>
            <a:ext cx="4121900" cy="2652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9792" y="341470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 корпус 2 этаж деканат инженерного факультета</a:t>
            </a:r>
          </a:p>
        </p:txBody>
      </p:sp>
      <p:pic>
        <p:nvPicPr>
          <p:cNvPr id="3076" name="Picture 4" descr="C:\Users\tgsha\Desktop\Фото\20200123_0906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66870"/>
            <a:ext cx="1985879" cy="264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61083" y="344655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3 корпус 1 этаж вахта </a:t>
            </a:r>
            <a:endParaRPr lang="ru-RU" dirty="0"/>
          </a:p>
        </p:txBody>
      </p:sp>
      <p:pic>
        <p:nvPicPr>
          <p:cNvPr id="1026" name="Picture 2" descr="D:\Мои документы 2019\Кружок Эколог\Крышечки\Фотки\20200123_1124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14" y="764704"/>
            <a:ext cx="1972611" cy="263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6315" y="3414708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7 корпус 3 этаж деканат </a:t>
            </a:r>
            <a:r>
              <a:rPr lang="ru-RU" dirty="0" err="1" smtClean="0"/>
              <a:t>экфака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6114" y="4359374"/>
            <a:ext cx="87117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Как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работает проект: мы собираем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пластиковые крышечки от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напитков, перебираем и очищаем от посторонних предметов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собираем в партии по 20 пятилитровых бутылок. Затем крупная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партия крышечек отправляется на предприятие по переработке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пластика -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Тверской завод вторичных полимеров.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Переработчик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переводит деньги за собранные крышечки на счет благотворительного фонда «Волонтеры в помощь детям-сиротам».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5125" y="260648"/>
            <a:ext cx="81937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Контейнеры для сбора пластиковых крышечек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05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4797152"/>
            <a:ext cx="8568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22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11 апреля 2019 года в Тверской государственной сельскохозяйственной академии  состоялась первая передача собранных пластиковых крышечек волонтёру и куратору проекта </a:t>
            </a:r>
            <a:r>
              <a:rPr lang="ru-RU" sz="2200" dirty="0">
                <a:solidFill>
                  <a:srgbClr val="2A5885"/>
                </a:solidFill>
                <a:latin typeface="Arial" pitchFamily="34" charset="0"/>
                <a:ea typeface="Calibri"/>
                <a:cs typeface="Arial" pitchFamily="34" charset="0"/>
                <a:hlinkClick r:id="rId2"/>
              </a:rPr>
              <a:t>#ДОБРЫЕ_КРЫШЕЧКИ</a:t>
            </a:r>
            <a:r>
              <a:rPr lang="ru-RU" sz="2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Алексею Тулинову.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 </a:t>
            </a:r>
            <a:endParaRPr lang="ru-RU" sz="2000" dirty="0">
              <a:solidFill>
                <a:prstClr val="black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2" name="Picture 2" descr="C:\Users\tgsha\Desktop\T9UpZSb3he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0"/>
          <a:stretch/>
        </p:blipFill>
        <p:spPr bwMode="auto">
          <a:xfrm>
            <a:off x="6896" y="1052735"/>
            <a:ext cx="2906067" cy="20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Мои документы 2020\Кружок Эколог\Крышечки\Фотки\6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2"/>
          <a:stretch/>
        </p:blipFill>
        <p:spPr bwMode="auto">
          <a:xfrm>
            <a:off x="3057782" y="1052736"/>
            <a:ext cx="2956428" cy="20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1715" y="3078901"/>
            <a:ext cx="2906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Сбор крышечек в общежитии № 8 по </a:t>
            </a:r>
          </a:p>
          <a:p>
            <a:pPr algn="ctr"/>
            <a:r>
              <a:rPr lang="ru-RU" dirty="0" smtClean="0"/>
              <a:t>ул. Садовая, 13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95192" y="3078901"/>
            <a:ext cx="26816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Сбор крышечек в общежитии № 5 по </a:t>
            </a:r>
          </a:p>
          <a:p>
            <a:pPr algn="ctr"/>
            <a:r>
              <a:rPr lang="ru-RU" dirty="0" smtClean="0"/>
              <a:t>ул. Школьная 3 </a:t>
            </a:r>
            <a:endParaRPr lang="ru-RU" dirty="0"/>
          </a:p>
        </p:txBody>
      </p:sp>
      <p:pic>
        <p:nvPicPr>
          <p:cNvPr id="1026" name="Picture 2" descr="F:\Мои документы 2020\Кружок Эколог\Крышечки\Фотки\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2"/>
          <a:stretch/>
        </p:blipFill>
        <p:spPr bwMode="auto">
          <a:xfrm>
            <a:off x="6082906" y="1052736"/>
            <a:ext cx="3116338" cy="20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64280" y="3076004"/>
            <a:ext cx="2953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Сбор крышечек в общежитии № 4</a:t>
            </a:r>
          </a:p>
          <a:p>
            <a:pPr algn="ctr"/>
            <a:r>
              <a:rPr lang="ru-RU" dirty="0" smtClean="0"/>
              <a:t>По ул. Школьная, 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375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11653" y="3212976"/>
            <a:ext cx="8568953" cy="2880320"/>
          </a:xfrm>
        </p:spPr>
        <p:txBody>
          <a:bodyPr>
            <a:noAutofit/>
          </a:bodyPr>
          <a:lstStyle/>
          <a:p>
            <a:pPr marL="3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Кому помогает проект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3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-apple-system"/>
              </a:rPr>
              <a:t>Этот эколого-благотворительный 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проект по сбору пластиковых крышечек для покупки инвалидных колясок и другой реабилитационной техники детям с ОВЗ из приёмных семей </a:t>
            </a:r>
            <a:endParaRPr lang="ru-RU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600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Фонд 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приобретает реабилитационную технику подопечным проекта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«Волонтёры 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в помощь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детям-сиротам».</a:t>
            </a: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Студенты и преподаватели академии принимают участие в проекте «Добрые крышечки».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G:\Фотки\DSC0988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8" t="4937"/>
          <a:stretch/>
        </p:blipFill>
        <p:spPr bwMode="auto">
          <a:xfrm>
            <a:off x="56033" y="898545"/>
            <a:ext cx="2991387" cy="210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877" y="898546"/>
            <a:ext cx="2646363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9" r="6160"/>
          <a:stretch/>
        </p:blipFill>
        <p:spPr bwMode="auto">
          <a:xfrm>
            <a:off x="5863985" y="898546"/>
            <a:ext cx="3201383" cy="210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9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3498" r="6099"/>
          <a:stretch/>
        </p:blipFill>
        <p:spPr bwMode="auto">
          <a:xfrm>
            <a:off x="6053839" y="869081"/>
            <a:ext cx="2982657" cy="212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47477"/>
            <a:ext cx="2768600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3356992"/>
            <a:ext cx="864096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lvl="0" algn="ctr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Студенты и преподаватели академии принимают участие в проекте «Добрые крышечки</a:t>
            </a:r>
            <a:r>
              <a:rPr lang="ru-RU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»: осуществляют сбор (делают контейнеры, распечатывают инструкцию), сортировку, хранение, доставку крышечек на Тверской завод вторичных </a:t>
            </a:r>
            <a:r>
              <a:rPr lang="ru-RU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полимеров.</a:t>
            </a:r>
            <a:endParaRPr lang="ru-RU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67722"/>
            <a:ext cx="2835275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549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5" y="3284984"/>
            <a:ext cx="8755937" cy="1440160"/>
          </a:xfrm>
        </p:spPr>
        <p:txBody>
          <a:bodyPr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Волонтеры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экологического отряда регулярно посещают с экскурсией Тверской завод вторичных полимеров, куда сдают на переработку собранные пластиковые крышечки.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K:\Для ролика фото\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7" r="9939"/>
          <a:stretch/>
        </p:blipFill>
        <p:spPr bwMode="auto">
          <a:xfrm>
            <a:off x="6088747" y="854441"/>
            <a:ext cx="292893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Фотоотчёт\ТГСХА\2019-05-23 Завод Втор.полимеров\DSC076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3" r="5819"/>
          <a:stretch/>
        </p:blipFill>
        <p:spPr bwMode="auto">
          <a:xfrm>
            <a:off x="2869455" y="856145"/>
            <a:ext cx="314325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0019"/>
            <a:ext cx="2612716" cy="196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74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43" y="980726"/>
            <a:ext cx="4176713" cy="234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18" y="3322290"/>
            <a:ext cx="41767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Передача крышечек студентами ТГСХА  руководителю пресс-службы ТЗВП Наталье Поповой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926" y="980727"/>
            <a:ext cx="4177021" cy="234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47249" y="3297758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Передача крышечек н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ачальнику производства номер 2 экструзии ТЗВП Евгению Дубовскому 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1212" y="303039"/>
            <a:ext cx="8633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ТВЕРСКОЙ ЗАВОД ВТОРИЧНЫХ ПОЛИМЕРОВ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F:\Фотоотчёт\ТГСХА\2021-04-01 Экскурсия на ТЗВП\IMG_20210401_1002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088" y="4256472"/>
            <a:ext cx="357828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14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Мои документы 2020\Кружок Эколог\Крышечки\Фотки\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03597"/>
            <a:ext cx="576064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886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dirty="0">
                <a:ln w="10541" cmpd="sng">
                  <a:solidFill>
                    <a:srgbClr val="4E67C8">
                      <a:shade val="88000"/>
                      <a:satMod val="110000"/>
                    </a:srgb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Э</a:t>
            </a:r>
            <a:r>
              <a:rPr lang="ru-RU" sz="2800" dirty="0" smtClean="0">
                <a:ln w="10541" cmpd="sng">
                  <a:solidFill>
                    <a:srgbClr val="4E67C8">
                      <a:shade val="88000"/>
                      <a:satMod val="110000"/>
                    </a:srgbClr>
                  </a:solidFill>
                  <a:prstDash val="solid"/>
                </a:ln>
                <a:latin typeface="Arial" pitchFamily="34" charset="0"/>
                <a:cs typeface="Arial" pitchFamily="34" charset="0"/>
              </a:rPr>
              <a:t>кологический союз Тверской ГСХА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52337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469</TotalTime>
  <Words>300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БЮДЖЕТНОЕ ОБРАЗОВАТЕЛЬНОЕ УЧРЕЖДЕНИЕ ВЫСШЕГО ОБРАЗОВАНИЯ «ТВЕРСКАЯ ГОСУДАРСТВЕННАЯ СЕЛЬСКОХОЗЯЙСТВЕННАЯ АКАДЕМИЯ»</dc:title>
  <dc:creator>tgsha</dc:creator>
  <cp:lastModifiedBy>tgsha</cp:lastModifiedBy>
  <cp:revision>94</cp:revision>
  <dcterms:created xsi:type="dcterms:W3CDTF">2001-12-31T21:02:36Z</dcterms:created>
  <dcterms:modified xsi:type="dcterms:W3CDTF">2021-09-29T11:27:59Z</dcterms:modified>
</cp:coreProperties>
</file>