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9" r:id="rId2"/>
    <p:sldId id="271" r:id="rId3"/>
    <p:sldId id="272" r:id="rId4"/>
    <p:sldId id="281" r:id="rId5"/>
    <p:sldId id="273" r:id="rId6"/>
    <p:sldId id="278" r:id="rId7"/>
    <p:sldId id="291" r:id="rId8"/>
    <p:sldId id="282" r:id="rId9"/>
    <p:sldId id="292" r:id="rId10"/>
    <p:sldId id="279" r:id="rId11"/>
    <p:sldId id="293" r:id="rId12"/>
    <p:sldId id="275" r:id="rId13"/>
    <p:sldId id="276" r:id="rId14"/>
    <p:sldId id="280" r:id="rId15"/>
    <p:sldId id="277" r:id="rId16"/>
    <p:sldId id="283" r:id="rId17"/>
    <p:sldId id="284" r:id="rId18"/>
    <p:sldId id="285" r:id="rId19"/>
    <p:sldId id="294" r:id="rId20"/>
    <p:sldId id="286" r:id="rId21"/>
    <p:sldId id="288" r:id="rId22"/>
    <p:sldId id="289" r:id="rId23"/>
    <p:sldId id="290" r:id="rId24"/>
    <p:sldId id="26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332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1CB4B5-051D-4B9F-BC55-7C70E5DD0B90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BD48B-1A6C-4629-8F1A-E50EA89A6F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410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A3AE-D679-4B27-A075-47406E19A2EC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CF0A-8E54-4BB5-9B93-A5B2343586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A3AE-D679-4B27-A075-47406E19A2EC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CF0A-8E54-4BB5-9B93-A5B2343586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A3AE-D679-4B27-A075-47406E19A2EC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CF0A-8E54-4BB5-9B93-A5B2343586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A3AE-D679-4B27-A075-47406E19A2EC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CF0A-8E54-4BB5-9B93-A5B2343586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A3AE-D679-4B27-A075-47406E19A2EC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CF0A-8E54-4BB5-9B93-A5B2343586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A3AE-D679-4B27-A075-47406E19A2EC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CF0A-8E54-4BB5-9B93-A5B2343586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A3AE-D679-4B27-A075-47406E19A2EC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CF0A-8E54-4BB5-9B93-A5B2343586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A3AE-D679-4B27-A075-47406E19A2EC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CF0A-8E54-4BB5-9B93-A5B2343586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A3AE-D679-4B27-A075-47406E19A2EC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CF0A-8E54-4BB5-9B93-A5B2343586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A3AE-D679-4B27-A075-47406E19A2EC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CF0A-8E54-4BB5-9B93-A5B2343586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A3AE-D679-4B27-A075-47406E19A2EC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CF0A-8E54-4BB5-9B93-A5B2343586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5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2A3AE-D679-4B27-A075-47406E19A2EC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E1CF0A-8E54-4BB5-9B93-A5B2343586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79512" y="1916832"/>
            <a:ext cx="8856984" cy="2088232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r>
              <a:rPr lang="tt-RU" sz="4800" b="1" spc="50" dirty="0" smtClean="0">
                <a:ln w="11430">
                  <a:solidFill>
                    <a:schemeClr val="tx1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t-RU" sz="4800" b="1" spc="50" dirty="0" smtClean="0">
                <a:ln w="11430">
                  <a:solidFill>
                    <a:schemeClr val="tx1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 Село Ижевка-</a:t>
            </a:r>
          </a:p>
          <a:p>
            <a:pPr algn="ctr">
              <a:buNone/>
            </a:pPr>
            <a:r>
              <a:rPr lang="tt-RU" sz="4800" b="1" spc="50" dirty="0" smtClean="0">
                <a:ln w="11430">
                  <a:solidFill>
                    <a:schemeClr val="tx1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родной край “</a:t>
            </a:r>
            <a:endParaRPr lang="ru-RU" sz="5400" b="1" spc="50" dirty="0">
              <a:ln w="11430">
                <a:solidFill>
                  <a:schemeClr val="tx1"/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5076056" y="5054568"/>
            <a:ext cx="338722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t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</a:t>
            </a:r>
            <a:r>
              <a:rPr kumimoji="0" lang="tt-RU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kumimoji="0" lang="tt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 descr="https://zipview.mail.ru/get/5fbd24ee12689d6ba7d810719e1a4997/b4e3db94d37183e96e9380db0f885a82?x-email=chulpan.tukhbatova@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28" name="Picture 4" descr="https://zipview.attachmail.ru/get/5fbd24ee12689d6ba7d810719e1a4997/b4e3db94d37183e96e9380db0f885a82?t=97d9553e443cf7f1235b9c8efaaf01ff&amp;download=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4716016" y="6381328"/>
            <a:ext cx="4320480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Обзор села со стороны реки Камы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 descr="https://zipview.mail.ru/get/5fbd24ee12689d6ba7d810719e1a4997/0690f8b8118529a79545d5086f621154?x-email=chulpan.tukhbatova@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24" name="Picture 4" descr="https://zipview.attachmail.ru/get/5fbd24ee12689d6ba7d810719e1a4997/0690f8b8118529a79545d5086f621154?t=f49236c9b972c65ecea3bb57f6b348ce&amp;download=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4716016" y="6381328"/>
            <a:ext cx="4320480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Обзор села </a:t>
            </a:r>
            <a:r>
              <a:rPr lang="ru-RU" sz="2000" dirty="0" err="1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Ижевка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деревня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4860032" y="6341258"/>
            <a:ext cx="4176464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t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Обоснование села. 1758 год.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stihi.ru/pics/2017/01/24/85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5940152" y="6341258"/>
            <a:ext cx="3096344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Кама. Пристань. </a:t>
            </a:r>
            <a:r>
              <a:rPr lang="ru-RU" sz="2000" dirty="0" err="1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Икское</a:t>
            </a:r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 descr="https://i.mycdn.me/image?id=834873557366&amp;t=3&amp;plc=WEB&amp;tkn=*jJTyn2hLCnkmnC2yTonYy8dZ-1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s://i.mycdn.me/image?id=834873557366&amp;t=3&amp;plc=WEB&amp;tkn=*jJTyn2hLCnkmnC2yTonYy8dZ-1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8" name="AutoShape 6" descr="https://i.mycdn.me/image?id=834873557366&amp;t=3&amp;plc=WEB&amp;tkn=*jJTyn2hLCnkmnC2yTonYy8dZ-1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802" name="AutoShape 10" descr="https://i.mycdn.me/image?id=834873557366&amp;t=3&amp;plc=WEB&amp;tkn=*jJTyn2hLCnkmnC2yTonYy8dZ-1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804" name="AutoShape 12" descr="https://i.mycdn.me/image?id=834873557366&amp;t=3&amp;plc=WEB&amp;tkn=*jJTyn2hLCnkmnC2yTonYy8dZ-1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806" name="AutoShape 14" descr="https://i.mycdn.me/image?id=834873557366&amp;t=3&amp;plc=WEB&amp;tkn=*jJTyn2hLCnkmnC2yTonYy8dZ-1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808" name="AutoShape 16" descr="https://i.mycdn.me/image?id=834873557366&amp;t=3&amp;plc=WEB&amp;tkn=*jJTyn2hLCnkmnC2yTonYy8dZ-1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810" name="AutoShape 18" descr="https://i.mycdn.me/image?id=834873557366&amp;t=3&amp;plc=WEB&amp;tkn=*jJTyn2hLCnkmnC2yTonYy8dZ-1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812" name="AutoShape 20" descr="https://i.mycdn.me/image?id=834873557366&amp;t=3&amp;plc=WEB&amp;tkn=*jJTyn2hLCnkmnC2yTonYy8dZ-1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" name="Заголовок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" name="Содержимое 15" descr="ижминв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6084168" y="6341258"/>
            <a:ext cx="2952328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Курорт «</a:t>
            </a:r>
            <a:r>
              <a:rPr lang="ru-RU" sz="2000" dirty="0" err="1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Ижминводы</a:t>
            </a:r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Содержимое 19" descr="вода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4948967" y="6341258"/>
            <a:ext cx="4087529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Питьевой бювет минеральной воды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курорт 2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6" descr="курорт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Картинки по запросу ижевка ижминводы сад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6014450" y="6341258"/>
            <a:ext cx="3022046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Санаторий «</a:t>
            </a:r>
            <a:r>
              <a:rPr lang="ru-RU" sz="2000" dirty="0" err="1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Ижминводы</a:t>
            </a:r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edunion.ru/uploads/data/feed/2017-03/rukovoditeli-obrazovatelnykh-uchrezhdenii-pobyvali-v-oznakomitelnom-ture-sanatoriya-izhminvod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6014450" y="6341258"/>
            <a:ext cx="3022046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Санаторий «</a:t>
            </a:r>
            <a:r>
              <a:rPr lang="ru-RU" sz="2000" dirty="0" err="1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Ижминводы</a:t>
            </a:r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stihi.ru/pics/2017/01/24/54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736" y="0"/>
            <a:ext cx="475252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7524328" y="6341258"/>
            <a:ext cx="1423403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Герои села 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AutoShape 4" descr="https://i.mycdn.me/image?id=816839311222&amp;t=3&amp;plc=WEB&amp;tkn=*8UZqfgoOEVORToHb9Hl7XxueN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50" name="AutoShape 6" descr="https://i.mycdn.me/image?id=816839311222&amp;t=3&amp;plc=WEB&amp;tkn=*8UZqfgoOEVORToHb9Hl7XxueN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52" name="AutoShape 8" descr="https://i.mycdn.me/image?id=816839311222&amp;t=3&amp;plc=WEB&amp;tkn=*8UZqfgoOEVORToHb9Hl7XxueN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54" name="AutoShape 10" descr="https://i.mycdn.me/image?id=816839311222&amp;t=3&amp;plc=WEB&amp;tkn=*8UZqfgoOEVORToHb9Hl7XxueN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56" name="AutoShape 12" descr="https://i.mycdn.me/image?id=816839311222&amp;t=3&amp;plc=WEB&amp;tkn=*8UZqfgoOEVORToHb9Hl7XxueN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" name="Содержимое 21" descr="школа 1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6660232" y="6381328"/>
            <a:ext cx="2376264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Старая школа 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школа нов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6804248" y="6375172"/>
            <a:ext cx="2224466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Новая школа 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900igr.net/up/datas/120136/027.jpg"/>
          <p:cNvPicPr>
            <a:picLocks noChangeAspect="1" noChangeArrowheads="1"/>
          </p:cNvPicPr>
          <p:nvPr/>
        </p:nvPicPr>
        <p:blipFill rotWithShape="1">
          <a:blip r:embed="rId2"/>
          <a:srcRect l="3855" t="8850" r="56416" b="16607"/>
          <a:stretch/>
        </p:blipFill>
        <p:spPr bwMode="auto">
          <a:xfrm>
            <a:off x="4932040" y="587998"/>
            <a:ext cx="3991263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772" name="AutoShape 4" descr="https://i.mycdn.me/image?id=535973900150&amp;t=3&amp;plc=WEB&amp;tkn=*jf9Vg7RKGzPGJssnHCKV9yZot8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259632" y="587998"/>
            <a:ext cx="27588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Михаил Гоголев </a:t>
            </a:r>
            <a:endParaRPr lang="ru-RU" sz="28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9437" y="1335203"/>
            <a:ext cx="411162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Родился в селе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Ижевка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27 мая 1956 года. Замечательный человек, писатель, философ,  поэт, художник, член Союза писателей России, лауреат премии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Э.Касимова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автор более 30 книг: рассказов, повестей, романов, чудесных детских книжек, а так же тонких изящных удивительных по своей красоте стихосложений – верлибров.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04248" y="6237312"/>
            <a:ext cx="2045625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Выходец из села 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scontent.cdninstagram.com/t51.2885-15/e35/17332495_296688830749537_480908769751361126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394" y="620688"/>
            <a:ext cx="4467413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436096" y="817548"/>
            <a:ext cx="32144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err="1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Ильмира</a:t>
            </a: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Нагимова</a:t>
            </a: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76056" y="1628800"/>
            <a:ext cx="37444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Ильмира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Нагимова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родилась 06 марта 1992 года в селе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Ижевка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Менделеевского района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Республики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Татарстан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Известна 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татарской эстраде такими песнями как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Ярат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димим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», «Ак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алмагач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ген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ә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Певица расширила репертуар за счет задорных, ритмичных композиций, таких как «Гомер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утеп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бара».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Она регулярно пополняет свой репертуар.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родник ииии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4920867" y="6309320"/>
            <a:ext cx="4115629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Ижевский подгорный ключ</a:t>
            </a:r>
            <a:endParaRPr lang="ru-RU" sz="24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мечееть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6804248" y="6375172"/>
            <a:ext cx="2224466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Мечеть 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tatarstan-mitropolia.ru/www/news2016/9/8179-006_5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6804248" y="6375172"/>
            <a:ext cx="2224466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Церковь 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сабантуй йй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4572000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Содержимое 5" descr="сабантуй.jp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4572000" y="1"/>
            <a:ext cx="4572000" cy="3643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6" name="Picture 4" descr="http://www.izh.ru/res_ru/0_mediagal_33423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714752"/>
            <a:ext cx="4621650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8" name="Picture 6" descr="Картинки по запросу ижевск сабантуй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737431"/>
            <a:ext cx="4572000" cy="3120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6434502" y="6381328"/>
            <a:ext cx="2601994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 «Сабантуй»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im0-tub-ru.yandex.net/i?id=b12891bbcddc9045dd3be071318577ec&amp;n=33&amp;h=215&amp;w=3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14942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Содержимое 6" descr="масл 2.jp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3929058" y="3357562"/>
            <a:ext cx="5214942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6343034" y="6381328"/>
            <a:ext cx="2784930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 «Масленица»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playcast.ru/uploads/2016/04/19/183235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07" y="0"/>
            <a:ext cx="9114893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6630964" y="6381328"/>
            <a:ext cx="2209067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 «Пасха»</a:t>
            </a:r>
            <a:endParaRPr lang="ru-RU" sz="2000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Содержимое 9" descr="мо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472" y="2357430"/>
            <a:ext cx="807249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spc="50" dirty="0" smtClean="0">
                <a:ln w="11430"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6600" b="1" spc="50" dirty="0" smtClean="0">
                <a:ln w="11430">
                  <a:solidFill>
                    <a:schemeClr val="tx1"/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внимание! </a:t>
            </a:r>
            <a:endParaRPr lang="ru-RU" sz="6600" b="1" spc="50" dirty="0">
              <a:ln w="11430"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</TotalTime>
  <Words>195</Words>
  <Application>Microsoft Office PowerPoint</Application>
  <PresentationFormat>Экран (4:3)</PresentationFormat>
  <Paragraphs>27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МБББУ “Ижевка урта гомуми белем бирү мәктәбе”  Менделеев районы</dc:title>
  <dc:creator>Admin</dc:creator>
  <cp:lastModifiedBy>User</cp:lastModifiedBy>
  <cp:revision>70</cp:revision>
  <dcterms:created xsi:type="dcterms:W3CDTF">2016-04-10T19:03:40Z</dcterms:created>
  <dcterms:modified xsi:type="dcterms:W3CDTF">2022-04-08T12:30:58Z</dcterms:modified>
</cp:coreProperties>
</file>