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display?v=ppqdji0k524" TargetMode="External"/><Relationship Id="rId2" Type="http://schemas.openxmlformats.org/officeDocument/2006/relationships/hyperlink" Target="https://quizizz.com/admin/quiz/homework/670c7bfaa6ba7a62a0f5ec0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WOODWORKING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1547664" y="116632"/>
            <a:ext cx="6840760" cy="633670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882547"/>
          </a:xfrm>
        </p:spPr>
        <p:txBody>
          <a:bodyPr/>
          <a:lstStyle/>
          <a:p>
            <a:r>
              <a:rPr lang="ru-RU" u="sng" dirty="0" smtClean="0">
                <a:hlinkClick r:id="rId2"/>
              </a:rPr>
              <a:t>https://</a:t>
            </a:r>
            <a:r>
              <a:rPr lang="ru-RU" u="sng" dirty="0" smtClean="0">
                <a:hlinkClick r:id="rId2"/>
              </a:rPr>
              <a:t>quizizz.com/admin/quiz/homework/670c7bfaa6ba7a62a0f5ec00</a:t>
            </a:r>
            <a:endParaRPr lang="ru-RU" u="sng" dirty="0" smtClean="0"/>
          </a:p>
          <a:p>
            <a:endParaRPr lang="ru-RU" u="sng" dirty="0" smtClean="0"/>
          </a:p>
          <a:p>
            <a:endParaRPr lang="ru-RU" u="sng" dirty="0" smtClean="0"/>
          </a:p>
          <a:p>
            <a:endParaRPr lang="ru-RU" u="sng" dirty="0" smtClean="0"/>
          </a:p>
          <a:p>
            <a:endParaRPr lang="ru-RU" dirty="0" smtClean="0"/>
          </a:p>
          <a:p>
            <a:r>
              <a:rPr lang="ru-RU" u="sng" dirty="0" smtClean="0">
                <a:hlinkClick r:id="rId3"/>
              </a:rPr>
              <a:t>https://learningapps.org/display?v=ppqdji0k524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/>
              <a:t>Ссылки на </a:t>
            </a:r>
            <a:r>
              <a:rPr lang="ru-RU" dirty="0" err="1" smtClean="0"/>
              <a:t>онлайн-игры</a:t>
            </a:r>
            <a:endParaRPr lang="ru-RU" dirty="0"/>
          </a:p>
        </p:txBody>
      </p:sp>
      <p:pic>
        <p:nvPicPr>
          <p:cNvPr id="4" name="Рисунок 3" descr="IMG202411160849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8184" y="1700808"/>
            <a:ext cx="1944216" cy="1976785"/>
          </a:xfrm>
          <a:prstGeom prst="rect">
            <a:avLst/>
          </a:prstGeom>
        </p:spPr>
      </p:pic>
      <p:pic>
        <p:nvPicPr>
          <p:cNvPr id="5" name="Рисунок 4" descr="Screenshot_2024-11-16-08-55-05-28_40deb401b9ffe8e1df2f1cc5ba480b1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44208" y="4437112"/>
            <a:ext cx="1944216" cy="189167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А. Найдите </a:t>
            </a:r>
            <a:r>
              <a:rPr lang="ru-RU" dirty="0" smtClean="0"/>
              <a:t>и выпишите лишнее слово</a:t>
            </a:r>
            <a:r>
              <a:rPr lang="ru-RU" dirty="0" smtClean="0"/>
              <a:t>.</a:t>
            </a:r>
          </a:p>
          <a:p>
            <a:r>
              <a:rPr lang="en-US" dirty="0" smtClean="0"/>
              <a:t>1</a:t>
            </a:r>
            <a:r>
              <a:rPr lang="en-US" dirty="0" smtClean="0"/>
              <a:t>) apron, goggles, gloves, tool</a:t>
            </a:r>
            <a:endParaRPr lang="ru-RU" dirty="0" smtClean="0"/>
          </a:p>
          <a:p>
            <a:r>
              <a:rPr lang="en-US" dirty="0" smtClean="0"/>
              <a:t>2) mallet, saw, upholstery, plane</a:t>
            </a:r>
            <a:endParaRPr lang="ru-RU" dirty="0" smtClean="0"/>
          </a:p>
          <a:p>
            <a:r>
              <a:rPr lang="en-US" dirty="0" smtClean="0"/>
              <a:t>3) jack plane, sawdust, hammer, router</a:t>
            </a:r>
            <a:endParaRPr lang="ru-RU" dirty="0" smtClean="0"/>
          </a:p>
          <a:p>
            <a:r>
              <a:rPr lang="en-US" dirty="0" smtClean="0"/>
              <a:t>4) noise, table saw, lathe, </a:t>
            </a:r>
            <a:r>
              <a:rPr lang="en-US" dirty="0" smtClean="0"/>
              <a:t>sander</a:t>
            </a:r>
            <a:endParaRPr lang="ru-RU" dirty="0" smtClean="0"/>
          </a:p>
          <a:p>
            <a:r>
              <a:rPr lang="ru-RU" dirty="0" smtClean="0"/>
              <a:t>В.</a:t>
            </a:r>
            <a:r>
              <a:rPr lang="en-US" dirty="0" smtClean="0"/>
              <a:t> What tree has thin branches and a white outer layer of bark that comes off in thin stripes?</a:t>
            </a:r>
          </a:p>
          <a:p>
            <a:r>
              <a:rPr lang="en-US" dirty="0" smtClean="0"/>
              <a:t>  </a:t>
            </a:r>
            <a:r>
              <a:rPr lang="ru-RU" dirty="0" smtClean="0"/>
              <a:t>1</a:t>
            </a:r>
            <a:r>
              <a:rPr lang="en-US" dirty="0" smtClean="0"/>
              <a:t>) </a:t>
            </a:r>
            <a:r>
              <a:rPr lang="en-US" dirty="0" smtClean="0"/>
              <a:t>an aspen  </a:t>
            </a:r>
            <a:r>
              <a:rPr lang="ru-RU" dirty="0" smtClean="0"/>
              <a:t>2</a:t>
            </a:r>
            <a:r>
              <a:rPr lang="en-US" dirty="0" smtClean="0"/>
              <a:t>) </a:t>
            </a:r>
            <a:r>
              <a:rPr lang="en-US" dirty="0" smtClean="0"/>
              <a:t>a willow  </a:t>
            </a:r>
            <a:r>
              <a:rPr lang="ru-RU" dirty="0" smtClean="0"/>
              <a:t>3</a:t>
            </a:r>
            <a:r>
              <a:rPr lang="en-US" dirty="0" smtClean="0"/>
              <a:t>)</a:t>
            </a:r>
            <a:r>
              <a:rPr lang="en-US" dirty="0" smtClean="0"/>
              <a:t> a birch  </a:t>
            </a:r>
            <a:r>
              <a:rPr lang="ru-RU" dirty="0" smtClean="0"/>
              <a:t>4</a:t>
            </a:r>
            <a:r>
              <a:rPr lang="en-US" dirty="0" smtClean="0"/>
              <a:t>) </a:t>
            </a:r>
            <a:r>
              <a:rPr lang="en-US" dirty="0" smtClean="0"/>
              <a:t>a pin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Woodworking test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С. </a:t>
            </a:r>
            <a:r>
              <a:rPr lang="en-US" dirty="0" smtClean="0"/>
              <a:t>What is a small tree that produces bright red berries.</a:t>
            </a:r>
          </a:p>
          <a:p>
            <a:r>
              <a:rPr lang="ru-RU" dirty="0" smtClean="0"/>
              <a:t>1</a:t>
            </a:r>
            <a:r>
              <a:rPr lang="en-US" dirty="0" smtClean="0"/>
              <a:t>) </a:t>
            </a:r>
            <a:r>
              <a:rPr lang="en-US" dirty="0" smtClean="0"/>
              <a:t>an acacia  </a:t>
            </a:r>
            <a:r>
              <a:rPr lang="ru-RU" dirty="0" smtClean="0"/>
              <a:t>2</a:t>
            </a:r>
            <a:r>
              <a:rPr lang="en-US" dirty="0" smtClean="0"/>
              <a:t>)</a:t>
            </a:r>
            <a:r>
              <a:rPr lang="en-US" b="1" dirty="0" smtClean="0"/>
              <a:t> </a:t>
            </a:r>
            <a:r>
              <a:rPr lang="en-US" dirty="0" smtClean="0"/>
              <a:t>a rowan  </a:t>
            </a:r>
            <a:r>
              <a:rPr lang="ru-RU" dirty="0" smtClean="0"/>
              <a:t>3</a:t>
            </a:r>
            <a:r>
              <a:rPr lang="en-US" dirty="0" smtClean="0"/>
              <a:t>) </a:t>
            </a:r>
            <a:r>
              <a:rPr lang="en-US" dirty="0" smtClean="0"/>
              <a:t>a birch  </a:t>
            </a:r>
            <a:r>
              <a:rPr lang="ru-RU" dirty="0" smtClean="0"/>
              <a:t>4</a:t>
            </a:r>
            <a:r>
              <a:rPr lang="en-US" dirty="0" smtClean="0"/>
              <a:t>) </a:t>
            </a:r>
            <a:r>
              <a:rPr lang="en-US" dirty="0" smtClean="0"/>
              <a:t>a pine</a:t>
            </a:r>
          </a:p>
          <a:p>
            <a:r>
              <a:rPr lang="en-US" dirty="0" smtClean="0"/>
              <a:t>D.</a:t>
            </a:r>
            <a:r>
              <a:rPr lang="en-US" dirty="0" smtClean="0"/>
              <a:t> What is the name of a land­scape covered by a dense growth of trees?</a:t>
            </a:r>
          </a:p>
          <a:p>
            <a:r>
              <a:rPr lang="en-US" dirty="0" smtClean="0"/>
              <a:t>1)a </a:t>
            </a:r>
            <a:r>
              <a:rPr lang="en-US" dirty="0" smtClean="0"/>
              <a:t>sapling   </a:t>
            </a:r>
            <a:r>
              <a:rPr lang="en-US" dirty="0" smtClean="0"/>
              <a:t>2) </a:t>
            </a:r>
            <a:r>
              <a:rPr lang="en-US" dirty="0" smtClean="0"/>
              <a:t>a grove  </a:t>
            </a:r>
            <a:r>
              <a:rPr lang="en-US" dirty="0" smtClean="0"/>
              <a:t>3)</a:t>
            </a:r>
            <a:r>
              <a:rPr lang="en-US" dirty="0" smtClean="0"/>
              <a:t> a forest  </a:t>
            </a:r>
            <a:r>
              <a:rPr lang="en-US" dirty="0" smtClean="0"/>
              <a:t>4) </a:t>
            </a:r>
            <a:r>
              <a:rPr lang="en-US" dirty="0" smtClean="0"/>
              <a:t>an old growth </a:t>
            </a:r>
            <a:r>
              <a:rPr lang="en-US" dirty="0" smtClean="0"/>
              <a:t>forest</a:t>
            </a:r>
          </a:p>
          <a:p>
            <a:r>
              <a:rPr lang="en-US" dirty="0" smtClean="0"/>
              <a:t>E.</a:t>
            </a:r>
            <a:r>
              <a:rPr lang="en-US" dirty="0" smtClean="0"/>
              <a:t> What is a tall tree that has thin sharp leaves called needles that do not fall off </a:t>
            </a:r>
            <a:r>
              <a:rPr lang="en-US" dirty="0" smtClean="0"/>
              <a:t>in winter</a:t>
            </a:r>
            <a:r>
              <a:rPr lang="en-US" dirty="0" smtClean="0"/>
              <a:t>?</a:t>
            </a:r>
          </a:p>
          <a:p>
            <a:r>
              <a:rPr lang="en-US" dirty="0" smtClean="0"/>
              <a:t>1) </a:t>
            </a:r>
            <a:r>
              <a:rPr lang="en-US" dirty="0" smtClean="0"/>
              <a:t>an aspen  </a:t>
            </a:r>
            <a:r>
              <a:rPr lang="en-US" dirty="0" smtClean="0"/>
              <a:t>2) </a:t>
            </a:r>
            <a:r>
              <a:rPr lang="en-US" dirty="0" smtClean="0"/>
              <a:t>a willow  </a:t>
            </a:r>
            <a:r>
              <a:rPr lang="en-US" dirty="0" smtClean="0"/>
              <a:t>3) </a:t>
            </a:r>
            <a:r>
              <a:rPr lang="en-US" dirty="0" smtClean="0"/>
              <a:t>a birch  </a:t>
            </a:r>
            <a:r>
              <a:rPr lang="en-US" dirty="0" smtClean="0"/>
              <a:t>4)</a:t>
            </a:r>
            <a:r>
              <a:rPr lang="en-US" dirty="0" smtClean="0"/>
              <a:t> a pin</a:t>
            </a:r>
          </a:p>
          <a:p>
            <a:endParaRPr lang="en-US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Woodworking test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</a:t>
            </a:r>
            <a:r>
              <a:rPr lang="ru-RU" dirty="0" smtClean="0"/>
              <a:t>. 1 –</a:t>
            </a:r>
            <a:r>
              <a:rPr lang="en-US" dirty="0" smtClean="0"/>
              <a:t> tool</a:t>
            </a:r>
            <a:r>
              <a:rPr lang="ru-RU" dirty="0" smtClean="0"/>
              <a:t> 2 -</a:t>
            </a:r>
            <a:r>
              <a:rPr lang="en-US" dirty="0" smtClean="0"/>
              <a:t>upholstery</a:t>
            </a:r>
            <a:r>
              <a:rPr lang="ru-RU" dirty="0" smtClean="0"/>
              <a:t>3 –</a:t>
            </a:r>
            <a:r>
              <a:rPr lang="en-US" dirty="0" smtClean="0"/>
              <a:t> sawdust</a:t>
            </a:r>
            <a:r>
              <a:rPr lang="ru-RU" dirty="0" smtClean="0"/>
              <a:t> 4 -</a:t>
            </a:r>
            <a:r>
              <a:rPr lang="en-US" smtClean="0"/>
              <a:t>noise</a:t>
            </a:r>
            <a:endParaRPr lang="en-US" dirty="0" smtClean="0"/>
          </a:p>
          <a:p>
            <a:r>
              <a:rPr lang="en-US" dirty="0" smtClean="0"/>
              <a:t>B</a:t>
            </a:r>
            <a:r>
              <a:rPr lang="ru-RU" dirty="0" smtClean="0"/>
              <a:t>- 3</a:t>
            </a:r>
            <a:endParaRPr lang="en-US" dirty="0" smtClean="0"/>
          </a:p>
          <a:p>
            <a:r>
              <a:rPr lang="en-US" dirty="0" smtClean="0"/>
              <a:t>C</a:t>
            </a:r>
            <a:r>
              <a:rPr lang="ru-RU" dirty="0" smtClean="0"/>
              <a:t> - 2</a:t>
            </a:r>
            <a:endParaRPr lang="en-US" dirty="0" smtClean="0"/>
          </a:p>
          <a:p>
            <a:r>
              <a:rPr lang="en-US" dirty="0" smtClean="0"/>
              <a:t>D</a:t>
            </a:r>
            <a:r>
              <a:rPr lang="ru-RU" dirty="0" smtClean="0"/>
              <a:t>- 3</a:t>
            </a:r>
            <a:endParaRPr lang="en-US" dirty="0" smtClean="0"/>
          </a:p>
          <a:p>
            <a:r>
              <a:rPr lang="en-US" dirty="0" smtClean="0"/>
              <a:t>E</a:t>
            </a:r>
            <a:r>
              <a:rPr lang="ru-RU" dirty="0" smtClean="0"/>
              <a:t> -4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err="1" smtClean="0"/>
              <a:t>Checking</a:t>
            </a:r>
            <a:r>
              <a:rPr lang="ru-RU" i="1" dirty="0" smtClean="0"/>
              <a:t> </a:t>
            </a:r>
            <a:r>
              <a:rPr lang="ru-RU" i="1" dirty="0" err="1" smtClean="0"/>
              <a:t>the</a:t>
            </a:r>
            <a:r>
              <a:rPr lang="ru-RU" i="1" dirty="0" smtClean="0"/>
              <a:t> </a:t>
            </a:r>
            <a:r>
              <a:rPr lang="ru-RU" i="1" dirty="0" err="1" smtClean="0"/>
              <a:t>test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29</TotalTime>
  <Words>98</Words>
  <Application>Microsoft Office PowerPoint</Application>
  <PresentationFormat>Экран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Открытая</vt:lpstr>
      <vt:lpstr>WOODWORKING</vt:lpstr>
      <vt:lpstr>Слайд 2</vt:lpstr>
      <vt:lpstr>Ссылки на онлайн-игры</vt:lpstr>
      <vt:lpstr>Woodworking test</vt:lpstr>
      <vt:lpstr>Woodworking test</vt:lpstr>
      <vt:lpstr>Checking the test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WOODWORKING</dc:title>
  <dc:creator>Ws-ZuserB202</dc:creator>
  <cp:lastModifiedBy>Ws-ZuserB202</cp:lastModifiedBy>
  <cp:revision>4</cp:revision>
  <dcterms:created xsi:type="dcterms:W3CDTF">2024-11-16T03:06:49Z</dcterms:created>
  <dcterms:modified xsi:type="dcterms:W3CDTF">2024-11-16T03:46:37Z</dcterms:modified>
</cp:coreProperties>
</file>